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k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9"/>
  </p:notesMasterIdLst>
  <p:sldIdLst>
    <p:sldId id="256" r:id="rId2"/>
    <p:sldId id="257" r:id="rId3"/>
    <p:sldId id="260" r:id="rId4"/>
    <p:sldId id="259" r:id="rId5"/>
    <p:sldId id="261" r:id="rId6"/>
    <p:sldId id="263" r:id="rId7"/>
    <p:sldId id="264" r:id="rId8"/>
    <p:sldId id="318" r:id="rId9"/>
    <p:sldId id="319" r:id="rId10"/>
    <p:sldId id="320" r:id="rId11"/>
    <p:sldId id="266" r:id="rId12"/>
    <p:sldId id="316" r:id="rId13"/>
    <p:sldId id="322" r:id="rId14"/>
    <p:sldId id="325" r:id="rId15"/>
    <p:sldId id="332" r:id="rId16"/>
    <p:sldId id="328" r:id="rId17"/>
    <p:sldId id="326" r:id="rId18"/>
    <p:sldId id="312" r:id="rId19"/>
    <p:sldId id="314" r:id="rId20"/>
    <p:sldId id="327" r:id="rId21"/>
    <p:sldId id="337" r:id="rId22"/>
    <p:sldId id="336" r:id="rId23"/>
    <p:sldId id="272" r:id="rId24"/>
    <p:sldId id="267" r:id="rId25"/>
    <p:sldId id="330" r:id="rId26"/>
    <p:sldId id="331" r:id="rId27"/>
    <p:sldId id="289" r:id="rId28"/>
  </p:sldIdLst>
  <p:sldSz cx="9144000" cy="5143500" type="screen16x9"/>
  <p:notesSz cx="6858000" cy="9144000"/>
  <p:embeddedFontLst>
    <p:embeddedFont>
      <p:font typeface="Bahiana" panose="020B0604020202020204" charset="0"/>
      <p:regular r:id="rId30"/>
    </p:embeddedFont>
    <p:embeddedFont>
      <p:font typeface="Bebas Neue" panose="020B0604020202020204" charset="0"/>
      <p:regular r:id="rId31"/>
    </p:embeddedFont>
    <p:embeddedFont>
      <p:font typeface="Cambria Math" panose="02040503050406030204" pitchFamily="18" charset="0"/>
      <p:regular r:id="rId32"/>
    </p:embeddedFont>
    <p:embeddedFont>
      <p:font typeface="Didact Gothic"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789"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38F73-643C-43CB-8961-142CABABD197}">
  <a:tblStyle styleId="{1C838F73-643C-43CB-8961-142CABABD1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4368" y="1326"/>
      </p:cViewPr>
      <p:guideLst>
        <p:guide orient="horz" pos="1620"/>
        <p:guide pos="27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5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9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1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98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2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901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82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55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7"/>
        <p:cNvGrpSpPr/>
        <p:nvPr/>
      </p:nvGrpSpPr>
      <p:grpSpPr>
        <a:xfrm>
          <a:off x="0" y="0"/>
          <a:ext cx="0" cy="0"/>
          <a:chOff x="0" y="0"/>
          <a:chExt cx="0" cy="0"/>
        </a:xfrm>
      </p:grpSpPr>
      <p:sp>
        <p:nvSpPr>
          <p:cNvPr id="3748" name="Google Shape;3748;gc52ef24844_0_17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9" name="Google Shape;3749;gc52ef24844_0_17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c323b4e32e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c323b4e32e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c52ef24844_0_17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c52ef24844_0_17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575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477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4"/>
        <p:cNvGrpSpPr/>
        <p:nvPr/>
      </p:nvGrpSpPr>
      <p:grpSpPr>
        <a:xfrm>
          <a:off x="0" y="0"/>
          <a:ext cx="0" cy="0"/>
          <a:chOff x="0" y="0"/>
          <a:chExt cx="0" cy="0"/>
        </a:xfrm>
      </p:grpSpPr>
      <p:sp>
        <p:nvSpPr>
          <p:cNvPr id="7055" name="Google Shape;7055;gc323b4e32e_0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6" name="Google Shape;7056;gc323b4e32e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c52ef24844_0_17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c52ef24844_0_17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c52ef24844_0_19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c52ef24844_0_1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c323b4e32e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c323b4e32e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c589e1341e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c589e1341e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7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c589e1341e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c589e1341e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87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97264" y="-2508600"/>
            <a:ext cx="9517944" cy="7737118"/>
            <a:chOff x="-97264" y="-2508600"/>
            <a:chExt cx="9517944" cy="7737118"/>
          </a:xfrm>
        </p:grpSpPr>
        <p:sp>
          <p:nvSpPr>
            <p:cNvPr id="10" name="Google Shape;10;p2"/>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97224" y="-2508600"/>
              <a:ext cx="9377821" cy="2147740"/>
              <a:chOff x="-97224" y="-2508600"/>
              <a:chExt cx="9377821" cy="2147740"/>
            </a:xfrm>
          </p:grpSpPr>
          <p:sp>
            <p:nvSpPr>
              <p:cNvPr id="25" name="Google Shape;25;p2"/>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826875" y="757050"/>
            <a:ext cx="5572200" cy="370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750675" y="680841"/>
            <a:ext cx="5572200" cy="370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solidFill>
                  <a:srgbClr val="191919"/>
                </a:solidFill>
                <a:latin typeface="Bahiana"/>
                <a:ea typeface="Bahiana"/>
                <a:cs typeface="Bahiana"/>
                <a:sym typeface="Bahian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TITLE_AND_TWO_COLUMNS_1">
    <p:bg>
      <p:bgPr>
        <a:solidFill>
          <a:schemeClr val="accent6"/>
        </a:solidFill>
        <a:effectLst/>
      </p:bgPr>
    </p:bg>
    <p:spTree>
      <p:nvGrpSpPr>
        <p:cNvPr id="1" name="Shape 656"/>
        <p:cNvGrpSpPr/>
        <p:nvPr/>
      </p:nvGrpSpPr>
      <p:grpSpPr>
        <a:xfrm>
          <a:off x="0" y="0"/>
          <a:ext cx="0" cy="0"/>
          <a:chOff x="0" y="0"/>
          <a:chExt cx="0" cy="0"/>
        </a:xfrm>
      </p:grpSpPr>
      <p:grpSp>
        <p:nvGrpSpPr>
          <p:cNvPr id="657" name="Google Shape;657;p23"/>
          <p:cNvGrpSpPr/>
          <p:nvPr/>
        </p:nvGrpSpPr>
        <p:grpSpPr>
          <a:xfrm>
            <a:off x="-97264" y="-1670400"/>
            <a:ext cx="9517944" cy="7737118"/>
            <a:chOff x="-97264" y="-1670400"/>
            <a:chExt cx="9517944" cy="7737118"/>
          </a:xfrm>
        </p:grpSpPr>
        <p:sp>
          <p:nvSpPr>
            <p:cNvPr id="658" name="Google Shape;658;p23"/>
            <p:cNvSpPr/>
            <p:nvPr/>
          </p:nvSpPr>
          <p:spPr>
            <a:xfrm rot="10800000" flipH="1">
              <a:off x="-89101" y="46031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10800000" flipH="1">
              <a:off x="-89221" y="26838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10800000" flipH="1">
              <a:off x="-89101" y="30839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10800000" flipH="1">
              <a:off x="-89101" y="17270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10800000" flipH="1">
              <a:off x="-88861" y="13080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10800000" flipH="1">
              <a:off x="-89101" y="-1018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10800000" flipH="1">
              <a:off x="-89101" y="-2192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10800000" flipH="1">
              <a:off x="4312517" y="-10923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10800000" flipH="1">
              <a:off x="-89101" y="-16701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10800000" flipH="1">
              <a:off x="2774626" y="-16701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10800000" flipH="1">
              <a:off x="8048796" y="-16704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10800000" flipH="1">
              <a:off x="4946282" y="-16702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10800000" flipH="1">
              <a:off x="5076700" y="51166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10800000" flipH="1">
              <a:off x="-97224" y="46595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3"/>
            <p:cNvGrpSpPr/>
            <p:nvPr/>
          </p:nvGrpSpPr>
          <p:grpSpPr>
            <a:xfrm>
              <a:off x="-97224" y="3918978"/>
              <a:ext cx="9377821" cy="2147740"/>
              <a:chOff x="-97224" y="3918978"/>
              <a:chExt cx="9377821" cy="2147740"/>
            </a:xfrm>
          </p:grpSpPr>
          <p:sp>
            <p:nvSpPr>
              <p:cNvPr id="673" name="Google Shape;673;p23"/>
              <p:cNvSpPr/>
              <p:nvPr/>
            </p:nvSpPr>
            <p:spPr>
              <a:xfrm rot="10800000" flipH="1">
                <a:off x="-89101" y="39189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10800000" flipH="1">
                <a:off x="-97224" y="39760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23"/>
            <p:cNvSpPr/>
            <p:nvPr/>
          </p:nvSpPr>
          <p:spPr>
            <a:xfrm rot="10800000" flipH="1">
              <a:off x="-97224" y="27402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10800000" flipH="1">
              <a:off x="-97184" y="31402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10800000" flipH="1">
              <a:off x="-97104" y="17807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rot="10800000" flipH="1">
              <a:off x="-97264" y="13643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rot="10800000" flipH="1">
              <a:off x="-97184" y="-1627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rot="10800000" flipH="1">
              <a:off x="4303273" y="-10633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rot="10800000" flipH="1">
              <a:off x="-97184" y="-16139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rot="10800000" flipH="1">
              <a:off x="2768223" y="-16140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rot="10800000" flipH="1">
              <a:off x="4932235" y="-16140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rot="10800000" flipH="1">
              <a:off x="5065015" y="51570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23"/>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txBox="1">
            <a:spLocks noGrp="1"/>
          </p:cNvSpPr>
          <p:nvPr>
            <p:ph type="subTitle" idx="1"/>
          </p:nvPr>
        </p:nvSpPr>
        <p:spPr>
          <a:xfrm>
            <a:off x="1024800" y="15648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8" name="Google Shape;688;p23"/>
          <p:cNvSpPr txBox="1">
            <a:spLocks noGrp="1"/>
          </p:cNvSpPr>
          <p:nvPr>
            <p:ph type="subTitle" idx="2"/>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9" name="Google Shape;689;p23"/>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0" name="Google Shape;690;p23"/>
          <p:cNvSpPr txBox="1">
            <a:spLocks noGrp="1"/>
          </p:cNvSpPr>
          <p:nvPr>
            <p:ph type="subTitle" idx="3"/>
          </p:nvPr>
        </p:nvSpPr>
        <p:spPr>
          <a:xfrm>
            <a:off x="1024800" y="19989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1" name="Google Shape;691;p23"/>
          <p:cNvSpPr txBox="1">
            <a:spLocks noGrp="1"/>
          </p:cNvSpPr>
          <p:nvPr>
            <p:ph type="subTitle" idx="4"/>
          </p:nvPr>
        </p:nvSpPr>
        <p:spPr>
          <a:xfrm>
            <a:off x="1024800" y="24330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2" name="Google Shape;692;p23"/>
          <p:cNvSpPr txBox="1">
            <a:spLocks noGrp="1"/>
          </p:cNvSpPr>
          <p:nvPr>
            <p:ph type="subTitle" idx="5"/>
          </p:nvPr>
        </p:nvSpPr>
        <p:spPr>
          <a:xfrm>
            <a:off x="1024800" y="28671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3" name="Google Shape;693;p23"/>
          <p:cNvSpPr txBox="1">
            <a:spLocks noGrp="1"/>
          </p:cNvSpPr>
          <p:nvPr>
            <p:ph type="subTitle" idx="6"/>
          </p:nvPr>
        </p:nvSpPr>
        <p:spPr>
          <a:xfrm>
            <a:off x="1024800" y="33012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4" name="Google Shape;694;p23"/>
          <p:cNvSpPr txBox="1">
            <a:spLocks noGrp="1"/>
          </p:cNvSpPr>
          <p:nvPr>
            <p:ph type="subTitle" idx="7"/>
          </p:nvPr>
        </p:nvSpPr>
        <p:spPr>
          <a:xfrm>
            <a:off x="1024800" y="37353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5" name="Google Shape;695;p23"/>
          <p:cNvSpPr txBox="1">
            <a:spLocks noGrp="1"/>
          </p:cNvSpPr>
          <p:nvPr>
            <p:ph type="subTitle" idx="8"/>
          </p:nvPr>
        </p:nvSpPr>
        <p:spPr>
          <a:xfrm>
            <a:off x="1024800" y="4169475"/>
            <a:ext cx="3252600" cy="4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TITLE_ONLY_2_1_1">
    <p:bg>
      <p:bgPr>
        <a:solidFill>
          <a:schemeClr val="accent6"/>
        </a:solidFill>
        <a:effectLst/>
      </p:bgPr>
    </p:bg>
    <p:spTree>
      <p:nvGrpSpPr>
        <p:cNvPr id="1" name="Shape 696"/>
        <p:cNvGrpSpPr/>
        <p:nvPr/>
      </p:nvGrpSpPr>
      <p:grpSpPr>
        <a:xfrm>
          <a:off x="0" y="0"/>
          <a:ext cx="0" cy="0"/>
          <a:chOff x="0" y="0"/>
          <a:chExt cx="0" cy="0"/>
        </a:xfrm>
      </p:grpSpPr>
      <p:grpSp>
        <p:nvGrpSpPr>
          <p:cNvPr id="697" name="Google Shape;697;p24"/>
          <p:cNvGrpSpPr/>
          <p:nvPr/>
        </p:nvGrpSpPr>
        <p:grpSpPr>
          <a:xfrm>
            <a:off x="-97264" y="-2432400"/>
            <a:ext cx="9517944" cy="7737118"/>
            <a:chOff x="-97264" y="-2432400"/>
            <a:chExt cx="9517944" cy="7737118"/>
          </a:xfrm>
        </p:grpSpPr>
        <p:sp>
          <p:nvSpPr>
            <p:cNvPr id="698" name="Google Shape;698;p24"/>
            <p:cNvSpPr/>
            <p:nvPr/>
          </p:nvSpPr>
          <p:spPr>
            <a:xfrm>
              <a:off x="-89101"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89221"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89101"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89101"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88861"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8910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89101"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4312517"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89101"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2774626"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a:off x="8048796"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a:off x="4946282"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5076700"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a:off x="-97224"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4"/>
            <p:cNvGrpSpPr/>
            <p:nvPr/>
          </p:nvGrpSpPr>
          <p:grpSpPr>
            <a:xfrm>
              <a:off x="-97224" y="-2432400"/>
              <a:ext cx="9377821" cy="2147740"/>
              <a:chOff x="-97224" y="-2432400"/>
              <a:chExt cx="9377821" cy="2147740"/>
            </a:xfrm>
          </p:grpSpPr>
          <p:sp>
            <p:nvSpPr>
              <p:cNvPr id="713" name="Google Shape;713;p24"/>
              <p:cNvSpPr/>
              <p:nvPr/>
            </p:nvSpPr>
            <p:spPr>
              <a:xfrm>
                <a:off x="-89101"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97224"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 name="Google Shape;715;p24"/>
            <p:cNvSpPr/>
            <p:nvPr/>
          </p:nvSpPr>
          <p:spPr>
            <a:xfrm>
              <a:off x="-97224"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97184"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97104"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97264"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97184"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4303273"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97184"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2768223"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4932235"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5065015"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2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txBox="1">
            <a:spLocks noGrp="1"/>
          </p:cNvSpPr>
          <p:nvPr>
            <p:ph type="subTitle" idx="1"/>
          </p:nvPr>
        </p:nvSpPr>
        <p:spPr>
          <a:xfrm>
            <a:off x="2677950" y="2182725"/>
            <a:ext cx="3788100" cy="14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hlink"/>
                </a:solidFill>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728" name="Google Shape;728;p2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9" name="Google Shape;729;p24"/>
          <p:cNvSpPr txBox="1">
            <a:spLocks noGrp="1"/>
          </p:cNvSpPr>
          <p:nvPr>
            <p:ph type="subTitle" idx="2"/>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solidFill>
          <a:schemeClr val="accent6"/>
        </a:solidFill>
        <a:effectLst/>
      </p:bgPr>
    </p:bg>
    <p:spTree>
      <p:nvGrpSpPr>
        <p:cNvPr id="1" name="Shape 730"/>
        <p:cNvGrpSpPr/>
        <p:nvPr/>
      </p:nvGrpSpPr>
      <p:grpSpPr>
        <a:xfrm>
          <a:off x="0" y="0"/>
          <a:ext cx="0" cy="0"/>
          <a:chOff x="0" y="0"/>
          <a:chExt cx="0" cy="0"/>
        </a:xfrm>
      </p:grpSpPr>
      <p:grpSp>
        <p:nvGrpSpPr>
          <p:cNvPr id="731" name="Google Shape;731;p25"/>
          <p:cNvGrpSpPr/>
          <p:nvPr/>
        </p:nvGrpSpPr>
        <p:grpSpPr>
          <a:xfrm>
            <a:off x="-97264" y="-111212"/>
            <a:ext cx="9517944" cy="7737118"/>
            <a:chOff x="-97264" y="-111212"/>
            <a:chExt cx="9517944" cy="7737118"/>
          </a:xfrm>
        </p:grpSpPr>
        <p:sp>
          <p:nvSpPr>
            <p:cNvPr id="732" name="Google Shape;732;p25"/>
            <p:cNvSpPr/>
            <p:nvPr/>
          </p:nvSpPr>
          <p:spPr>
            <a:xfrm rot="10800000" flipH="1">
              <a:off x="-89101" y="6162298"/>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10800000" flipH="1">
              <a:off x="-89221" y="4243086"/>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10800000" flipH="1">
              <a:off x="-89101" y="4643126"/>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10800000" flipH="1">
              <a:off x="-89101" y="3286257"/>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10800000" flipH="1">
              <a:off x="-88861" y="2867214"/>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10800000" flipH="1">
              <a:off x="-89101" y="1457331"/>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10800000" flipH="1">
              <a:off x="-89101" y="1339902"/>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10800000" flipH="1">
              <a:off x="4312517" y="466828"/>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10800000" flipH="1">
              <a:off x="-89101" y="-110955"/>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10800000" flipH="1">
              <a:off x="2774626" y="-110972"/>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10800000" flipH="1">
              <a:off x="8048796" y="-111212"/>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10800000" flipH="1">
              <a:off x="4946282" y="-11104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rot="10800000" flipH="1">
              <a:off x="5076700" y="6675805"/>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rot="10800000" flipH="1">
              <a:off x="-97224" y="6218723"/>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25"/>
            <p:cNvGrpSpPr/>
            <p:nvPr/>
          </p:nvGrpSpPr>
          <p:grpSpPr>
            <a:xfrm>
              <a:off x="-97224" y="5478166"/>
              <a:ext cx="9377821" cy="2147740"/>
              <a:chOff x="-97224" y="3080778"/>
              <a:chExt cx="9377821" cy="2147740"/>
            </a:xfrm>
          </p:grpSpPr>
          <p:sp>
            <p:nvSpPr>
              <p:cNvPr id="747" name="Google Shape;747;p25"/>
              <p:cNvSpPr/>
              <p:nvPr/>
            </p:nvSpPr>
            <p:spPr>
              <a:xfrm rot="10800000" flipH="1">
                <a:off x="-89101" y="30807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rot="10800000" flipH="1">
                <a:off x="-97224" y="31378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5"/>
            <p:cNvSpPr/>
            <p:nvPr/>
          </p:nvSpPr>
          <p:spPr>
            <a:xfrm rot="10800000" flipH="1">
              <a:off x="-97224" y="4299431"/>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rot="10800000" flipH="1">
              <a:off x="-97184" y="4699471"/>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rot="10800000" flipH="1">
              <a:off x="-97104" y="3339961"/>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rot="10800000" flipH="1">
              <a:off x="-97264" y="2923520"/>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rot="10800000" flipH="1">
              <a:off x="-97184" y="1396488"/>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rot="10800000" flipH="1">
              <a:off x="4303273" y="495842"/>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rot="10800000" flipH="1">
              <a:off x="-97184" y="-54810"/>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rot="10800000" flipH="1">
              <a:off x="2768223" y="-54827"/>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rot="10800000" flipH="1">
              <a:off x="4932235" y="-54856"/>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5"/>
            <p:cNvSpPr/>
            <p:nvPr/>
          </p:nvSpPr>
          <p:spPr>
            <a:xfrm rot="10800000" flipH="1">
              <a:off x="5065015" y="6716277"/>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25"/>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2" name="Google Shape;762;p25"/>
          <p:cNvSpPr txBox="1">
            <a:spLocks noGrp="1"/>
          </p:cNvSpPr>
          <p:nvPr>
            <p:ph type="subTitle" idx="2"/>
          </p:nvPr>
        </p:nvSpPr>
        <p:spPr>
          <a:xfrm>
            <a:off x="3831913" y="1429775"/>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3" name="Google Shape;763;p25"/>
          <p:cNvSpPr txBox="1">
            <a:spLocks noGrp="1"/>
          </p:cNvSpPr>
          <p:nvPr>
            <p:ph type="subTitle" idx="3"/>
          </p:nvPr>
        </p:nvSpPr>
        <p:spPr>
          <a:xfrm>
            <a:off x="3831913" y="1883904"/>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4" name="Google Shape;764;p25"/>
          <p:cNvSpPr txBox="1">
            <a:spLocks noGrp="1"/>
          </p:cNvSpPr>
          <p:nvPr>
            <p:ph type="subTitle" idx="4"/>
          </p:nvPr>
        </p:nvSpPr>
        <p:spPr>
          <a:xfrm>
            <a:off x="3831913" y="36995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5" name="Google Shape;765;p25"/>
          <p:cNvSpPr txBox="1">
            <a:spLocks noGrp="1"/>
          </p:cNvSpPr>
          <p:nvPr>
            <p:ph type="subTitle" idx="5"/>
          </p:nvPr>
        </p:nvSpPr>
        <p:spPr>
          <a:xfrm>
            <a:off x="3831913" y="41536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6" name="Google Shape;766;p25"/>
          <p:cNvSpPr txBox="1">
            <a:spLocks noGrp="1"/>
          </p:cNvSpPr>
          <p:nvPr>
            <p:ph type="subTitle" idx="6"/>
          </p:nvPr>
        </p:nvSpPr>
        <p:spPr>
          <a:xfrm>
            <a:off x="3831913" y="2564650"/>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hiana"/>
              <a:buNone/>
              <a:defRPr sz="2400">
                <a:latin typeface="Bahiana"/>
                <a:ea typeface="Bahiana"/>
                <a:cs typeface="Bahiana"/>
                <a:sym typeface="Bahiana"/>
              </a:defRPr>
            </a:lvl1pPr>
            <a:lvl2pPr lvl="1" rtl="0">
              <a:lnSpc>
                <a:spcPct val="100000"/>
              </a:lnSpc>
              <a:spcBef>
                <a:spcPts val="1600"/>
              </a:spcBef>
              <a:spcAft>
                <a:spcPts val="0"/>
              </a:spcAft>
              <a:buSzPts val="1400"/>
              <a:buFont typeface="Bahiana"/>
              <a:buNone/>
              <a:defRPr>
                <a:latin typeface="Bahiana"/>
                <a:ea typeface="Bahiana"/>
                <a:cs typeface="Bahiana"/>
                <a:sym typeface="Bahiana"/>
              </a:defRPr>
            </a:lvl2pPr>
            <a:lvl3pPr lvl="2" rtl="0">
              <a:lnSpc>
                <a:spcPct val="100000"/>
              </a:lnSpc>
              <a:spcBef>
                <a:spcPts val="1600"/>
              </a:spcBef>
              <a:spcAft>
                <a:spcPts val="0"/>
              </a:spcAft>
              <a:buSzPts val="1400"/>
              <a:buFont typeface="Bahiana"/>
              <a:buNone/>
              <a:defRPr>
                <a:latin typeface="Bahiana"/>
                <a:ea typeface="Bahiana"/>
                <a:cs typeface="Bahiana"/>
                <a:sym typeface="Bahiana"/>
              </a:defRPr>
            </a:lvl3pPr>
            <a:lvl4pPr lvl="3" rtl="0">
              <a:lnSpc>
                <a:spcPct val="100000"/>
              </a:lnSpc>
              <a:spcBef>
                <a:spcPts val="1600"/>
              </a:spcBef>
              <a:spcAft>
                <a:spcPts val="0"/>
              </a:spcAft>
              <a:buSzPts val="1400"/>
              <a:buFont typeface="Bahiana"/>
              <a:buNone/>
              <a:defRPr>
                <a:latin typeface="Bahiana"/>
                <a:ea typeface="Bahiana"/>
                <a:cs typeface="Bahiana"/>
                <a:sym typeface="Bahiana"/>
              </a:defRPr>
            </a:lvl4pPr>
            <a:lvl5pPr lvl="4" rtl="0">
              <a:lnSpc>
                <a:spcPct val="100000"/>
              </a:lnSpc>
              <a:spcBef>
                <a:spcPts val="1600"/>
              </a:spcBef>
              <a:spcAft>
                <a:spcPts val="0"/>
              </a:spcAft>
              <a:buSzPts val="1400"/>
              <a:buFont typeface="Bahiana"/>
              <a:buNone/>
              <a:defRPr>
                <a:latin typeface="Bahiana"/>
                <a:ea typeface="Bahiana"/>
                <a:cs typeface="Bahiana"/>
                <a:sym typeface="Bahiana"/>
              </a:defRPr>
            </a:lvl5pPr>
            <a:lvl6pPr lvl="5" rtl="0">
              <a:lnSpc>
                <a:spcPct val="100000"/>
              </a:lnSpc>
              <a:spcBef>
                <a:spcPts val="1600"/>
              </a:spcBef>
              <a:spcAft>
                <a:spcPts val="0"/>
              </a:spcAft>
              <a:buSzPts val="1400"/>
              <a:buFont typeface="Bahiana"/>
              <a:buNone/>
              <a:defRPr>
                <a:latin typeface="Bahiana"/>
                <a:ea typeface="Bahiana"/>
                <a:cs typeface="Bahiana"/>
                <a:sym typeface="Bahiana"/>
              </a:defRPr>
            </a:lvl6pPr>
            <a:lvl7pPr lvl="6" rtl="0">
              <a:lnSpc>
                <a:spcPct val="100000"/>
              </a:lnSpc>
              <a:spcBef>
                <a:spcPts val="1600"/>
              </a:spcBef>
              <a:spcAft>
                <a:spcPts val="0"/>
              </a:spcAft>
              <a:buSzPts val="1400"/>
              <a:buFont typeface="Bahiana"/>
              <a:buNone/>
              <a:defRPr>
                <a:latin typeface="Bahiana"/>
                <a:ea typeface="Bahiana"/>
                <a:cs typeface="Bahiana"/>
                <a:sym typeface="Bahiana"/>
              </a:defRPr>
            </a:lvl7pPr>
            <a:lvl8pPr lvl="7" rtl="0">
              <a:lnSpc>
                <a:spcPct val="100000"/>
              </a:lnSpc>
              <a:spcBef>
                <a:spcPts val="1600"/>
              </a:spcBef>
              <a:spcAft>
                <a:spcPts val="0"/>
              </a:spcAft>
              <a:buSzPts val="1400"/>
              <a:buFont typeface="Bahiana"/>
              <a:buNone/>
              <a:defRPr>
                <a:latin typeface="Bahiana"/>
                <a:ea typeface="Bahiana"/>
                <a:cs typeface="Bahiana"/>
                <a:sym typeface="Bahiana"/>
              </a:defRPr>
            </a:lvl8pPr>
            <a:lvl9pPr lvl="8" rtl="0">
              <a:lnSpc>
                <a:spcPct val="100000"/>
              </a:lnSpc>
              <a:spcBef>
                <a:spcPts val="1600"/>
              </a:spcBef>
              <a:spcAft>
                <a:spcPts val="1600"/>
              </a:spcAft>
              <a:buSzPts val="1400"/>
              <a:buFont typeface="Bahiana"/>
              <a:buNone/>
              <a:defRPr>
                <a:latin typeface="Bahiana"/>
                <a:ea typeface="Bahiana"/>
                <a:cs typeface="Bahiana"/>
                <a:sym typeface="Bahiana"/>
              </a:defRPr>
            </a:lvl9pPr>
          </a:lstStyle>
          <a:p>
            <a:endParaRPr/>
          </a:p>
        </p:txBody>
      </p:sp>
      <p:sp>
        <p:nvSpPr>
          <p:cNvPr id="767" name="Google Shape;767;p25"/>
          <p:cNvSpPr txBox="1">
            <a:spLocks noGrp="1"/>
          </p:cNvSpPr>
          <p:nvPr>
            <p:ph type="subTitle" idx="7"/>
          </p:nvPr>
        </p:nvSpPr>
        <p:spPr>
          <a:xfrm>
            <a:off x="3831913" y="3018779"/>
            <a:ext cx="2907600" cy="45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768" name="Google Shape;768;p25"/>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6"/>
        </a:solidFill>
        <a:effectLst/>
      </p:bgPr>
    </p:bg>
    <p:spTree>
      <p:nvGrpSpPr>
        <p:cNvPr id="1" name="Shape 986"/>
        <p:cNvGrpSpPr/>
        <p:nvPr/>
      </p:nvGrpSpPr>
      <p:grpSpPr>
        <a:xfrm>
          <a:off x="0" y="0"/>
          <a:ext cx="0" cy="0"/>
          <a:chOff x="0" y="0"/>
          <a:chExt cx="0" cy="0"/>
        </a:xfrm>
      </p:grpSpPr>
      <p:grpSp>
        <p:nvGrpSpPr>
          <p:cNvPr id="987" name="Google Shape;987;p31"/>
          <p:cNvGrpSpPr/>
          <p:nvPr/>
        </p:nvGrpSpPr>
        <p:grpSpPr>
          <a:xfrm>
            <a:off x="-97264" y="-2508600"/>
            <a:ext cx="9517944" cy="7737118"/>
            <a:chOff x="-97264" y="-2508600"/>
            <a:chExt cx="9517944" cy="7737118"/>
          </a:xfrm>
        </p:grpSpPr>
        <p:sp>
          <p:nvSpPr>
            <p:cNvPr id="988" name="Google Shape;988;p31"/>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31"/>
            <p:cNvGrpSpPr/>
            <p:nvPr/>
          </p:nvGrpSpPr>
          <p:grpSpPr>
            <a:xfrm>
              <a:off x="-97224" y="-2508600"/>
              <a:ext cx="9377821" cy="2147740"/>
              <a:chOff x="-97224" y="-2508600"/>
              <a:chExt cx="9377821" cy="2147740"/>
            </a:xfrm>
          </p:grpSpPr>
          <p:sp>
            <p:nvSpPr>
              <p:cNvPr id="1003" name="Google Shape;1003;p31"/>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31"/>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lt1"/>
        </a:solidFill>
        <a:effectLst/>
      </p:bgPr>
    </p:bg>
    <p:spTree>
      <p:nvGrpSpPr>
        <p:cNvPr id="1" name="Shape 1015"/>
        <p:cNvGrpSpPr/>
        <p:nvPr/>
      </p:nvGrpSpPr>
      <p:grpSpPr>
        <a:xfrm>
          <a:off x="0" y="0"/>
          <a:ext cx="0" cy="0"/>
          <a:chOff x="0" y="0"/>
          <a:chExt cx="0" cy="0"/>
        </a:xfrm>
      </p:grpSpPr>
      <p:grpSp>
        <p:nvGrpSpPr>
          <p:cNvPr id="1016" name="Google Shape;1016;p32"/>
          <p:cNvGrpSpPr/>
          <p:nvPr/>
        </p:nvGrpSpPr>
        <p:grpSpPr>
          <a:xfrm>
            <a:off x="-249664" y="-2432400"/>
            <a:ext cx="9517944" cy="7737118"/>
            <a:chOff x="-249664" y="-2432400"/>
            <a:chExt cx="9517944" cy="7737118"/>
          </a:xfrm>
        </p:grpSpPr>
        <p:sp>
          <p:nvSpPr>
            <p:cNvPr id="1017" name="Google Shape;1017;p32"/>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32"/>
            <p:cNvGrpSpPr/>
            <p:nvPr/>
          </p:nvGrpSpPr>
          <p:grpSpPr>
            <a:xfrm>
              <a:off x="-109581" y="-2432400"/>
              <a:ext cx="9377821" cy="2147740"/>
              <a:chOff x="-109581" y="-2432400"/>
              <a:chExt cx="9377821" cy="2147740"/>
            </a:xfrm>
          </p:grpSpPr>
          <p:sp>
            <p:nvSpPr>
              <p:cNvPr id="1032" name="Google Shape;1032;p32"/>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32"/>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BLANK_1_1_1_1_1_1_1_1_1">
    <p:bg>
      <p:bgPr>
        <a:solidFill>
          <a:schemeClr val="accent4"/>
        </a:solidFill>
        <a:effectLst/>
      </p:bgPr>
    </p:bg>
    <p:spTree>
      <p:nvGrpSpPr>
        <p:cNvPr id="1" name="Shape 1044"/>
        <p:cNvGrpSpPr/>
        <p:nvPr/>
      </p:nvGrpSpPr>
      <p:grpSpPr>
        <a:xfrm>
          <a:off x="0" y="0"/>
          <a:ext cx="0" cy="0"/>
          <a:chOff x="0" y="0"/>
          <a:chExt cx="0" cy="0"/>
        </a:xfrm>
      </p:grpSpPr>
      <p:grpSp>
        <p:nvGrpSpPr>
          <p:cNvPr id="1045" name="Google Shape;1045;p33"/>
          <p:cNvGrpSpPr/>
          <p:nvPr/>
        </p:nvGrpSpPr>
        <p:grpSpPr>
          <a:xfrm>
            <a:off x="-97264" y="-2356200"/>
            <a:ext cx="9517944" cy="7737118"/>
            <a:chOff x="-97264" y="-2356200"/>
            <a:chExt cx="9517944" cy="7737118"/>
          </a:xfrm>
        </p:grpSpPr>
        <p:sp>
          <p:nvSpPr>
            <p:cNvPr id="1046" name="Google Shape;1046;p3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3"/>
            <p:cNvGrpSpPr/>
            <p:nvPr/>
          </p:nvGrpSpPr>
          <p:grpSpPr>
            <a:xfrm>
              <a:off x="-97224" y="3233178"/>
              <a:ext cx="9377821" cy="2147740"/>
              <a:chOff x="-97224" y="3233178"/>
              <a:chExt cx="9377821" cy="2147740"/>
            </a:xfrm>
          </p:grpSpPr>
          <p:sp>
            <p:nvSpPr>
              <p:cNvPr id="1061" name="Google Shape;1061;p3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BLANK_1_1_1_1_1_1_1_1_1_1">
    <p:bg>
      <p:bgPr>
        <a:solidFill>
          <a:schemeClr val="accent1"/>
        </a:solidFill>
        <a:effectLst/>
      </p:bgPr>
    </p:bg>
    <p:spTree>
      <p:nvGrpSpPr>
        <p:cNvPr id="1" name="Shape 1073"/>
        <p:cNvGrpSpPr/>
        <p:nvPr/>
      </p:nvGrpSpPr>
      <p:grpSpPr>
        <a:xfrm>
          <a:off x="0" y="0"/>
          <a:ext cx="0" cy="0"/>
          <a:chOff x="0" y="0"/>
          <a:chExt cx="0" cy="0"/>
        </a:xfrm>
      </p:grpSpPr>
      <p:grpSp>
        <p:nvGrpSpPr>
          <p:cNvPr id="1074" name="Google Shape;1074;p34"/>
          <p:cNvGrpSpPr/>
          <p:nvPr/>
        </p:nvGrpSpPr>
        <p:grpSpPr>
          <a:xfrm>
            <a:off x="-97264" y="-2508600"/>
            <a:ext cx="9517944" cy="7737118"/>
            <a:chOff x="-97264" y="-2508600"/>
            <a:chExt cx="9517944" cy="7737118"/>
          </a:xfrm>
        </p:grpSpPr>
        <p:sp>
          <p:nvSpPr>
            <p:cNvPr id="1075" name="Google Shape;1075;p34"/>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4"/>
            <p:cNvGrpSpPr/>
            <p:nvPr/>
          </p:nvGrpSpPr>
          <p:grpSpPr>
            <a:xfrm>
              <a:off x="-97224" y="-2508600"/>
              <a:ext cx="9377821" cy="2147740"/>
              <a:chOff x="-97224" y="-2508600"/>
              <a:chExt cx="9377821" cy="2147740"/>
            </a:xfrm>
          </p:grpSpPr>
          <p:sp>
            <p:nvSpPr>
              <p:cNvPr id="1090" name="Google Shape;1090;p34"/>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34"/>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41"/>
        <p:cNvGrpSpPr/>
        <p:nvPr/>
      </p:nvGrpSpPr>
      <p:grpSpPr>
        <a:xfrm>
          <a:off x="0" y="0"/>
          <a:ext cx="0" cy="0"/>
          <a:chOff x="0" y="0"/>
          <a:chExt cx="0" cy="0"/>
        </a:xfrm>
      </p:grpSpPr>
      <p:grpSp>
        <p:nvGrpSpPr>
          <p:cNvPr id="42" name="Google Shape;42;p3"/>
          <p:cNvGrpSpPr/>
          <p:nvPr/>
        </p:nvGrpSpPr>
        <p:grpSpPr>
          <a:xfrm>
            <a:off x="-97264" y="-2356200"/>
            <a:ext cx="9517944" cy="7737118"/>
            <a:chOff x="-97264" y="-2356200"/>
            <a:chExt cx="9517944" cy="7737118"/>
          </a:xfrm>
        </p:grpSpPr>
        <p:sp>
          <p:nvSpPr>
            <p:cNvPr id="43" name="Google Shape;43;p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7224" y="3233178"/>
              <a:ext cx="9377821" cy="2147740"/>
              <a:chOff x="-97224" y="3233178"/>
              <a:chExt cx="9377821" cy="2147740"/>
            </a:xfrm>
          </p:grpSpPr>
          <p:sp>
            <p:nvSpPr>
              <p:cNvPr id="58" name="Google Shape;58;p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3" name="Google Shape;73;p3"/>
          <p:cNvSpPr txBox="1">
            <a:spLocks noGrp="1"/>
          </p:cNvSpPr>
          <p:nvPr>
            <p:ph type="title" idx="2" hasCustomPrompt="1"/>
          </p:nvPr>
        </p:nvSpPr>
        <p:spPr>
          <a:xfrm>
            <a:off x="3664200" y="872975"/>
            <a:ext cx="181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 name="Google Shape;74;p3"/>
          <p:cNvSpPr txBox="1">
            <a:spLocks noGrp="1"/>
          </p:cNvSpPr>
          <p:nvPr>
            <p:ph type="subTitle" idx="1"/>
          </p:nvPr>
        </p:nvSpPr>
        <p:spPr>
          <a:xfrm>
            <a:off x="2391913" y="4083900"/>
            <a:ext cx="436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hlink"/>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75"/>
        <p:cNvGrpSpPr/>
        <p:nvPr/>
      </p:nvGrpSpPr>
      <p:grpSpPr>
        <a:xfrm>
          <a:off x="0" y="0"/>
          <a:ext cx="0" cy="0"/>
          <a:chOff x="0" y="0"/>
          <a:chExt cx="0" cy="0"/>
        </a:xfrm>
      </p:grpSpPr>
      <p:grpSp>
        <p:nvGrpSpPr>
          <p:cNvPr id="76" name="Google Shape;76;p4"/>
          <p:cNvGrpSpPr/>
          <p:nvPr/>
        </p:nvGrpSpPr>
        <p:grpSpPr>
          <a:xfrm>
            <a:off x="-249664" y="-2432400"/>
            <a:ext cx="9517944" cy="7737118"/>
            <a:chOff x="-249664" y="-2432400"/>
            <a:chExt cx="9517944" cy="7737118"/>
          </a:xfrm>
        </p:grpSpPr>
        <p:sp>
          <p:nvSpPr>
            <p:cNvPr id="77" name="Google Shape;77;p4"/>
            <p:cNvSpPr/>
            <p:nvPr/>
          </p:nvSpPr>
          <p:spPr>
            <a:xfrm flipH="1">
              <a:off x="5274613" y="-18170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873769" y="-8694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flipH="1">
              <a:off x="8440438" y="2357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flipH="1">
              <a:off x="-101578" y="-1051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flipH="1">
              <a:off x="4106062" y="13107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flipH="1">
              <a:off x="8310181" y="32768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flipH="1">
              <a:off x="-101698" y="16357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flipH="1">
              <a:off x="-101671" y="25503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flipH="1">
              <a:off x="4680754" y="33321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flipH="1">
              <a:off x="2076941" y="45920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463812" y="45878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flipH="1">
              <a:off x="-101598" y="37572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241581" y="-22783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flipH="1">
              <a:off x="5272212" y="-18894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4"/>
            <p:cNvGrpSpPr/>
            <p:nvPr/>
          </p:nvGrpSpPr>
          <p:grpSpPr>
            <a:xfrm>
              <a:off x="-109581" y="-2432400"/>
              <a:ext cx="9377821" cy="2147740"/>
              <a:chOff x="-109581" y="-2432400"/>
              <a:chExt cx="9377821" cy="2147740"/>
            </a:xfrm>
          </p:grpSpPr>
          <p:sp>
            <p:nvSpPr>
              <p:cNvPr id="92" name="Google Shape;92;p4"/>
              <p:cNvSpPr/>
              <p:nvPr/>
            </p:nvSpPr>
            <p:spPr>
              <a:xfrm flipH="1">
                <a:off x="-101698" y="-23598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109581" y="-24324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flipH="1">
              <a:off x="900741" y="-9420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8460887" y="1633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flipH="1">
              <a:off x="-109741" y="-1818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flipH="1">
              <a:off x="4096338" y="12382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flipH="1">
              <a:off x="-109821" y="15632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flipH="1">
              <a:off x="-109714" y="24777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flipH="1">
              <a:off x="4794603" y="32596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flipH="1">
              <a:off x="2067336" y="45196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flipH="1">
              <a:off x="-109641" y="36849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flipH="1">
              <a:off x="-249664" y="-23305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5"/>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4"/>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145"/>
        <p:cNvGrpSpPr/>
        <p:nvPr/>
      </p:nvGrpSpPr>
      <p:grpSpPr>
        <a:xfrm>
          <a:off x="0" y="0"/>
          <a:ext cx="0" cy="0"/>
          <a:chOff x="0" y="0"/>
          <a:chExt cx="0" cy="0"/>
        </a:xfrm>
      </p:grpSpPr>
      <p:grpSp>
        <p:nvGrpSpPr>
          <p:cNvPr id="146" name="Google Shape;146;p6"/>
          <p:cNvGrpSpPr/>
          <p:nvPr/>
        </p:nvGrpSpPr>
        <p:grpSpPr>
          <a:xfrm>
            <a:off x="-325864" y="-222600"/>
            <a:ext cx="9517944" cy="7737118"/>
            <a:chOff x="-325864" y="-222600"/>
            <a:chExt cx="9517944" cy="7737118"/>
          </a:xfrm>
        </p:grpSpPr>
        <p:sp>
          <p:nvSpPr>
            <p:cNvPr id="147" name="Google Shape;147;p6"/>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6"/>
            <p:cNvGrpSpPr/>
            <p:nvPr/>
          </p:nvGrpSpPr>
          <p:grpSpPr>
            <a:xfrm>
              <a:off x="-185781" y="-222600"/>
              <a:ext cx="9377821" cy="2147740"/>
              <a:chOff x="-185781" y="-222600"/>
              <a:chExt cx="9377821" cy="2147740"/>
            </a:xfrm>
          </p:grpSpPr>
          <p:sp>
            <p:nvSpPr>
              <p:cNvPr id="162" name="Google Shape;162;p6"/>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6"/>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6"/>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243"/>
        <p:cNvGrpSpPr/>
        <p:nvPr/>
      </p:nvGrpSpPr>
      <p:grpSpPr>
        <a:xfrm>
          <a:off x="0" y="0"/>
          <a:ext cx="0" cy="0"/>
          <a:chOff x="0" y="0"/>
          <a:chExt cx="0" cy="0"/>
        </a:xfrm>
      </p:grpSpPr>
      <p:grpSp>
        <p:nvGrpSpPr>
          <p:cNvPr id="244" name="Google Shape;244;p9"/>
          <p:cNvGrpSpPr/>
          <p:nvPr/>
        </p:nvGrpSpPr>
        <p:grpSpPr>
          <a:xfrm>
            <a:off x="-97264" y="-2508600"/>
            <a:ext cx="9517944" cy="7737118"/>
            <a:chOff x="-97264" y="-2508600"/>
            <a:chExt cx="9517944" cy="7737118"/>
          </a:xfrm>
        </p:grpSpPr>
        <p:sp>
          <p:nvSpPr>
            <p:cNvPr id="245" name="Google Shape;245;p9"/>
            <p:cNvSpPr/>
            <p:nvPr/>
          </p:nvSpPr>
          <p:spPr>
            <a:xfrm>
              <a:off x="-89101" y="-1893243"/>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9221" y="-94565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89101" y="159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89101" y="-181311"/>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88861" y="1234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89101" y="3200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89101" y="1559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4312517" y="2474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89101" y="3255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2774626" y="4515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8048796" y="4511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4946282" y="3681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5076700" y="-2354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E6C7DE">
                <a:alpha val="4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97224" y="-196563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9"/>
            <p:cNvGrpSpPr/>
            <p:nvPr/>
          </p:nvGrpSpPr>
          <p:grpSpPr>
            <a:xfrm>
              <a:off x="-97224" y="-2508600"/>
              <a:ext cx="9377821" cy="2147740"/>
              <a:chOff x="-97224" y="-2508600"/>
              <a:chExt cx="9377821" cy="2147740"/>
            </a:xfrm>
          </p:grpSpPr>
          <p:sp>
            <p:nvSpPr>
              <p:cNvPr id="260" name="Google Shape;260;p9"/>
              <p:cNvSpPr/>
              <p:nvPr/>
            </p:nvSpPr>
            <p:spPr>
              <a:xfrm>
                <a:off x="-89101" y="-2436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97224" y="-2508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9"/>
            <p:cNvSpPr/>
            <p:nvPr/>
          </p:nvSpPr>
          <p:spPr>
            <a:xfrm>
              <a:off x="-97224" y="-1018288"/>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97184" y="87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97104" y="-25806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97264" y="1162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97184" y="1487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4303273" y="2401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97184" y="3183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768223" y="4443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4932235" y="3608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5065015" y="-2406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9"/>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txBox="1">
            <a:spLocks noGrp="1"/>
          </p:cNvSpPr>
          <p:nvPr>
            <p:ph type="subTitle" idx="1"/>
          </p:nvPr>
        </p:nvSpPr>
        <p:spPr>
          <a:xfrm>
            <a:off x="7084550" y="4208775"/>
            <a:ext cx="913800" cy="39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5" name="Google Shape;275;p9"/>
          <p:cNvSpPr txBox="1">
            <a:spLocks noGrp="1"/>
          </p:cNvSpPr>
          <p:nvPr>
            <p:ph type="title"/>
          </p:nvPr>
        </p:nvSpPr>
        <p:spPr>
          <a:xfrm>
            <a:off x="1861650" y="1146000"/>
            <a:ext cx="5420700" cy="22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500">
                <a:latin typeface="Didact Gothic"/>
                <a:ea typeface="Didact Gothic"/>
                <a:cs typeface="Didact Gothic"/>
                <a:sym typeface="Didact Gothic"/>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6" name="Google Shape;276;p9"/>
          <p:cNvSpPr txBox="1">
            <a:spLocks noGrp="1"/>
          </p:cNvSpPr>
          <p:nvPr>
            <p:ph type="subTitle" idx="2"/>
          </p:nvPr>
        </p:nvSpPr>
        <p:spPr>
          <a:xfrm>
            <a:off x="2545650" y="3378900"/>
            <a:ext cx="4052700" cy="618600"/>
          </a:xfrm>
          <a:prstGeom prst="rect">
            <a:avLst/>
          </a:prstGeom>
          <a:solidFill>
            <a:srgbClr val="FFFFFF"/>
          </a:solidFill>
          <a:ln w="9525" cap="flat" cmpd="sng">
            <a:solidFill>
              <a:srgbClr val="000000"/>
            </a:solidFill>
            <a:prstDash val="solid"/>
            <a:round/>
            <a:headEnd type="none" w="sm" len="sm"/>
            <a:tailEnd type="none" w="sm" len="sm"/>
          </a:ln>
          <a:effectLst>
            <a:outerShdw dist="57150" dir="3180000" algn="bl" rotWithShape="0">
              <a:schemeClr val="dk2"/>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hlink"/>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4"/>
        </a:solidFill>
        <a:effectLst/>
      </p:bgPr>
    </p:bg>
    <p:spTree>
      <p:nvGrpSpPr>
        <p:cNvPr id="1" name="Shape 313"/>
        <p:cNvGrpSpPr/>
        <p:nvPr/>
      </p:nvGrpSpPr>
      <p:grpSpPr>
        <a:xfrm>
          <a:off x="0" y="0"/>
          <a:ext cx="0" cy="0"/>
          <a:chOff x="0" y="0"/>
          <a:chExt cx="0" cy="0"/>
        </a:xfrm>
      </p:grpSpPr>
      <p:grpSp>
        <p:nvGrpSpPr>
          <p:cNvPr id="314" name="Google Shape;314;p13"/>
          <p:cNvGrpSpPr/>
          <p:nvPr/>
        </p:nvGrpSpPr>
        <p:grpSpPr>
          <a:xfrm>
            <a:off x="-97264" y="-2356200"/>
            <a:ext cx="9517944" cy="7737118"/>
            <a:chOff x="-97264" y="-2356200"/>
            <a:chExt cx="9517944" cy="7737118"/>
          </a:xfrm>
        </p:grpSpPr>
        <p:sp>
          <p:nvSpPr>
            <p:cNvPr id="315" name="Google Shape;315;p13"/>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3"/>
            <p:cNvGrpSpPr/>
            <p:nvPr/>
          </p:nvGrpSpPr>
          <p:grpSpPr>
            <a:xfrm>
              <a:off x="-97224" y="3233178"/>
              <a:ext cx="9377821" cy="2147740"/>
              <a:chOff x="-97224" y="3233178"/>
              <a:chExt cx="9377821" cy="2147740"/>
            </a:xfrm>
          </p:grpSpPr>
          <p:sp>
            <p:nvSpPr>
              <p:cNvPr id="330" name="Google Shape;330;p13"/>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3"/>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5" name="Google Shape;345;p13"/>
          <p:cNvSpPr txBox="1">
            <a:spLocks noGrp="1"/>
          </p:cNvSpPr>
          <p:nvPr>
            <p:ph type="title" idx="2" hasCustomPrompt="1"/>
          </p:nvPr>
        </p:nvSpPr>
        <p:spPr>
          <a:xfrm>
            <a:off x="2267413" y="196007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6" name="Google Shape;346;p13"/>
          <p:cNvSpPr txBox="1">
            <a:spLocks noGrp="1"/>
          </p:cNvSpPr>
          <p:nvPr>
            <p:ph type="subTitle" idx="1"/>
          </p:nvPr>
        </p:nvSpPr>
        <p:spPr>
          <a:xfrm>
            <a:off x="3749113" y="3310975"/>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4"/>
        </a:solidFill>
        <a:effectLst/>
      </p:bgPr>
    </p:bg>
    <p:spTree>
      <p:nvGrpSpPr>
        <p:cNvPr id="1" name="Shape 347"/>
        <p:cNvGrpSpPr/>
        <p:nvPr/>
      </p:nvGrpSpPr>
      <p:grpSpPr>
        <a:xfrm>
          <a:off x="0" y="0"/>
          <a:ext cx="0" cy="0"/>
          <a:chOff x="0" y="0"/>
          <a:chExt cx="0" cy="0"/>
        </a:xfrm>
      </p:grpSpPr>
      <p:grpSp>
        <p:nvGrpSpPr>
          <p:cNvPr id="348" name="Google Shape;348;p14"/>
          <p:cNvGrpSpPr/>
          <p:nvPr/>
        </p:nvGrpSpPr>
        <p:grpSpPr>
          <a:xfrm>
            <a:off x="-97264" y="-2356200"/>
            <a:ext cx="9517944" cy="7737118"/>
            <a:chOff x="-97264" y="-2356200"/>
            <a:chExt cx="9517944" cy="7737118"/>
          </a:xfrm>
        </p:grpSpPr>
        <p:sp>
          <p:nvSpPr>
            <p:cNvPr id="349" name="Google Shape;349;p14"/>
            <p:cNvSpPr/>
            <p:nvPr/>
          </p:nvSpPr>
          <p:spPr>
            <a:xfrm rot="10800000" flipH="1">
              <a:off x="-89101" y="3917310"/>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rot="10800000" flipH="1">
              <a:off x="-89221" y="1998098"/>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rot="10800000" flipH="1">
              <a:off x="-89101" y="2398138"/>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rot="10800000" flipH="1">
              <a:off x="-89101" y="104126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rot="10800000" flipH="1">
              <a:off x="-88861" y="622227"/>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rot="10800000" flipH="1">
              <a:off x="-89101" y="-787656"/>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rot="10800000" flipH="1">
              <a:off x="-89101" y="-905085"/>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rot="10800000" flipH="1">
              <a:off x="4312517" y="-1778160"/>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rot="10800000" flipH="1">
              <a:off x="-89101" y="-2355943"/>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rot="10800000" flipH="1">
              <a:off x="2774626" y="-2355960"/>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rot="10800000" flipH="1">
              <a:off x="8048796" y="-2356200"/>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rot="10800000" flipH="1">
              <a:off x="4946282" y="-2356029"/>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rot="10800000" flipH="1">
              <a:off x="5076700" y="4430817"/>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rot="10800000" flipH="1">
              <a:off x="-97224" y="3973736"/>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14"/>
            <p:cNvGrpSpPr/>
            <p:nvPr/>
          </p:nvGrpSpPr>
          <p:grpSpPr>
            <a:xfrm>
              <a:off x="-97224" y="3233178"/>
              <a:ext cx="9377821" cy="2147740"/>
              <a:chOff x="-97224" y="3233178"/>
              <a:chExt cx="9377821" cy="2147740"/>
            </a:xfrm>
          </p:grpSpPr>
          <p:sp>
            <p:nvSpPr>
              <p:cNvPr id="364" name="Google Shape;364;p14"/>
              <p:cNvSpPr/>
              <p:nvPr/>
            </p:nvSpPr>
            <p:spPr>
              <a:xfrm rot="10800000" flipH="1">
                <a:off x="-89101" y="3233178"/>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rot="10800000" flipH="1">
                <a:off x="-97224" y="3290284"/>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4"/>
            <p:cNvSpPr/>
            <p:nvPr/>
          </p:nvSpPr>
          <p:spPr>
            <a:xfrm rot="10800000" flipH="1">
              <a:off x="-97224" y="2054444"/>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rot="10800000" flipH="1">
              <a:off x="-97184" y="2454484"/>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rot="10800000" flipH="1">
              <a:off x="-97104" y="1094974"/>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rot="10800000" flipH="1">
              <a:off x="-97264" y="678532"/>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rot="10800000" flipH="1">
              <a:off x="-97184" y="-848500"/>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rot="10800000" flipH="1">
              <a:off x="4303273" y="-1749146"/>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rot="10800000" flipH="1">
              <a:off x="-97184" y="-2299797"/>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rot="10800000" flipH="1">
              <a:off x="2768223" y="-229981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4932235" y="-2299843"/>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065015" y="4471289"/>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p:nvPr/>
        </p:nvSpPr>
        <p:spPr>
          <a:xfrm>
            <a:off x="1418350" y="362750"/>
            <a:ext cx="64140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1311650" y="271625"/>
            <a:ext cx="64140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79" name="Google Shape;379;p14"/>
          <p:cNvSpPr txBox="1">
            <a:spLocks noGrp="1"/>
          </p:cNvSpPr>
          <p:nvPr>
            <p:ph type="title" idx="2" hasCustomPrompt="1"/>
          </p:nvPr>
        </p:nvSpPr>
        <p:spPr>
          <a:xfrm>
            <a:off x="1638513" y="3394725"/>
            <a:ext cx="1084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0" name="Google Shape;380;p14"/>
          <p:cNvSpPr txBox="1">
            <a:spLocks noGrp="1"/>
          </p:cNvSpPr>
          <p:nvPr>
            <p:ph type="subTitle" idx="1"/>
          </p:nvPr>
        </p:nvSpPr>
        <p:spPr>
          <a:xfrm>
            <a:off x="3120213" y="3998100"/>
            <a:ext cx="23793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hlink"/>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3">
    <p:bg>
      <p:bgPr>
        <a:solidFill>
          <a:schemeClr val="accent6"/>
        </a:solidFill>
        <a:effectLst/>
      </p:bgPr>
    </p:bg>
    <p:spTree>
      <p:nvGrpSpPr>
        <p:cNvPr id="1" name="Shape 523"/>
        <p:cNvGrpSpPr/>
        <p:nvPr/>
      </p:nvGrpSpPr>
      <p:grpSpPr>
        <a:xfrm>
          <a:off x="0" y="0"/>
          <a:ext cx="0" cy="0"/>
          <a:chOff x="0" y="0"/>
          <a:chExt cx="0" cy="0"/>
        </a:xfrm>
      </p:grpSpPr>
      <p:grpSp>
        <p:nvGrpSpPr>
          <p:cNvPr id="524" name="Google Shape;524;p19"/>
          <p:cNvGrpSpPr/>
          <p:nvPr/>
        </p:nvGrpSpPr>
        <p:grpSpPr>
          <a:xfrm>
            <a:off x="-325864" y="-222600"/>
            <a:ext cx="9517944" cy="7737118"/>
            <a:chOff x="-325864" y="-222600"/>
            <a:chExt cx="9517944" cy="7737118"/>
          </a:xfrm>
        </p:grpSpPr>
        <p:sp>
          <p:nvSpPr>
            <p:cNvPr id="525" name="Google Shape;525;p19"/>
            <p:cNvSpPr/>
            <p:nvPr/>
          </p:nvSpPr>
          <p:spPr>
            <a:xfrm flipH="1">
              <a:off x="5198413" y="392757"/>
              <a:ext cx="3985503" cy="848251"/>
            </a:xfrm>
            <a:custGeom>
              <a:avLst/>
              <a:gdLst/>
              <a:ahLst/>
              <a:cxnLst/>
              <a:rect l="l" t="t" r="r" b="b"/>
              <a:pathLst>
                <a:path w="99594" h="21197" extrusionOk="0">
                  <a:moveTo>
                    <a:pt x="65021" y="0"/>
                  </a:moveTo>
                  <a:cubicBezTo>
                    <a:pt x="64434" y="0"/>
                    <a:pt x="63848" y="10"/>
                    <a:pt x="63260" y="29"/>
                  </a:cubicBezTo>
                  <a:cubicBezTo>
                    <a:pt x="57732" y="207"/>
                    <a:pt x="52245" y="1096"/>
                    <a:pt x="46816" y="2389"/>
                  </a:cubicBezTo>
                  <a:cubicBezTo>
                    <a:pt x="41611" y="3631"/>
                    <a:pt x="36750" y="6060"/>
                    <a:pt x="31830" y="8475"/>
                  </a:cubicBezTo>
                  <a:cubicBezTo>
                    <a:pt x="27244" y="10725"/>
                    <a:pt x="22624" y="12692"/>
                    <a:pt x="17724" y="13463"/>
                  </a:cubicBezTo>
                  <a:cubicBezTo>
                    <a:pt x="15802" y="13765"/>
                    <a:pt x="13860" y="13942"/>
                    <a:pt x="11920" y="13942"/>
                  </a:cubicBezTo>
                  <a:cubicBezTo>
                    <a:pt x="10234" y="13942"/>
                    <a:pt x="8549" y="13808"/>
                    <a:pt x="6879" y="13505"/>
                  </a:cubicBezTo>
                  <a:cubicBezTo>
                    <a:pt x="4515" y="13077"/>
                    <a:pt x="2162" y="12285"/>
                    <a:pt x="0" y="10984"/>
                  </a:cubicBezTo>
                  <a:lnTo>
                    <a:pt x="0" y="18944"/>
                  </a:lnTo>
                  <a:cubicBezTo>
                    <a:pt x="1762" y="19024"/>
                    <a:pt x="3523" y="19075"/>
                    <a:pt x="5283" y="19075"/>
                  </a:cubicBezTo>
                  <a:cubicBezTo>
                    <a:pt x="9227" y="19075"/>
                    <a:pt x="13162" y="18820"/>
                    <a:pt x="17071" y="18072"/>
                  </a:cubicBezTo>
                  <a:cubicBezTo>
                    <a:pt x="21981" y="17133"/>
                    <a:pt x="26589" y="15270"/>
                    <a:pt x="30996" y="12374"/>
                  </a:cubicBezTo>
                  <a:cubicBezTo>
                    <a:pt x="33739" y="10570"/>
                    <a:pt x="36781" y="9886"/>
                    <a:pt x="39837" y="9886"/>
                  </a:cubicBezTo>
                  <a:cubicBezTo>
                    <a:pt x="40660" y="9886"/>
                    <a:pt x="41484" y="9936"/>
                    <a:pt x="42304" y="10026"/>
                  </a:cubicBezTo>
                  <a:cubicBezTo>
                    <a:pt x="50992" y="10985"/>
                    <a:pt x="59004" y="15789"/>
                    <a:pt x="67420" y="18291"/>
                  </a:cubicBezTo>
                  <a:cubicBezTo>
                    <a:pt x="72853" y="19907"/>
                    <a:pt x="78486" y="20812"/>
                    <a:pt x="84058" y="21107"/>
                  </a:cubicBezTo>
                  <a:cubicBezTo>
                    <a:pt x="85055" y="21160"/>
                    <a:pt x="86060" y="21196"/>
                    <a:pt x="87066" y="21196"/>
                  </a:cubicBezTo>
                  <a:cubicBezTo>
                    <a:pt x="89207" y="21196"/>
                    <a:pt x="91355" y="21031"/>
                    <a:pt x="93446" y="20508"/>
                  </a:cubicBezTo>
                  <a:cubicBezTo>
                    <a:pt x="95522" y="19989"/>
                    <a:pt x="98275" y="18989"/>
                    <a:pt x="98894" y="16049"/>
                  </a:cubicBezTo>
                  <a:cubicBezTo>
                    <a:pt x="99594" y="12721"/>
                    <a:pt x="97265" y="10188"/>
                    <a:pt x="95270" y="8623"/>
                  </a:cubicBezTo>
                  <a:cubicBezTo>
                    <a:pt x="92667" y="6581"/>
                    <a:pt x="89709" y="5268"/>
                    <a:pt x="86790" y="4165"/>
                  </a:cubicBezTo>
                  <a:cubicBezTo>
                    <a:pt x="79711" y="1489"/>
                    <a:pt x="72404" y="0"/>
                    <a:pt x="6502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797569" y="1340345"/>
              <a:ext cx="8386467" cy="1819876"/>
            </a:xfrm>
            <a:custGeom>
              <a:avLst/>
              <a:gdLst/>
              <a:ahLst/>
              <a:cxnLst/>
              <a:rect l="l" t="t" r="r" b="b"/>
              <a:pathLst>
                <a:path w="209570" h="45477" extrusionOk="0">
                  <a:moveTo>
                    <a:pt x="173399" y="0"/>
                  </a:moveTo>
                  <a:cubicBezTo>
                    <a:pt x="171819" y="0"/>
                    <a:pt x="170239" y="33"/>
                    <a:pt x="168661" y="80"/>
                  </a:cubicBezTo>
                  <a:cubicBezTo>
                    <a:pt x="164324" y="208"/>
                    <a:pt x="160018" y="528"/>
                    <a:pt x="155729" y="1390"/>
                  </a:cubicBezTo>
                  <a:cubicBezTo>
                    <a:pt x="151776" y="2184"/>
                    <a:pt x="147874" y="3386"/>
                    <a:pt x="144099" y="5071"/>
                  </a:cubicBezTo>
                  <a:cubicBezTo>
                    <a:pt x="140139" y="6838"/>
                    <a:pt x="136425" y="9227"/>
                    <a:pt x="132734" y="11745"/>
                  </a:cubicBezTo>
                  <a:cubicBezTo>
                    <a:pt x="125453" y="16714"/>
                    <a:pt x="118372" y="22168"/>
                    <a:pt x="110478" y="25489"/>
                  </a:cubicBezTo>
                  <a:cubicBezTo>
                    <a:pt x="104010" y="28211"/>
                    <a:pt x="97197" y="29287"/>
                    <a:pt x="90399" y="29287"/>
                  </a:cubicBezTo>
                  <a:cubicBezTo>
                    <a:pt x="89168" y="29287"/>
                    <a:pt x="87937" y="29252"/>
                    <a:pt x="86709" y="29185"/>
                  </a:cubicBezTo>
                  <a:cubicBezTo>
                    <a:pt x="70235" y="28285"/>
                    <a:pt x="53959" y="22404"/>
                    <a:pt x="38422" y="15780"/>
                  </a:cubicBezTo>
                  <a:cubicBezTo>
                    <a:pt x="34245" y="13999"/>
                    <a:pt x="30113" y="12729"/>
                    <a:pt x="25697" y="12479"/>
                  </a:cubicBezTo>
                  <a:cubicBezTo>
                    <a:pt x="24449" y="12409"/>
                    <a:pt x="23202" y="12379"/>
                    <a:pt x="21954" y="12379"/>
                  </a:cubicBezTo>
                  <a:cubicBezTo>
                    <a:pt x="18881" y="12379"/>
                    <a:pt x="15809" y="12558"/>
                    <a:pt x="12741" y="12746"/>
                  </a:cubicBezTo>
                  <a:cubicBezTo>
                    <a:pt x="9315" y="12958"/>
                    <a:pt x="5883" y="13109"/>
                    <a:pt x="2471" y="13588"/>
                  </a:cubicBezTo>
                  <a:cubicBezTo>
                    <a:pt x="1651" y="13702"/>
                    <a:pt x="825" y="13831"/>
                    <a:pt x="0" y="13986"/>
                  </a:cubicBezTo>
                  <a:lnTo>
                    <a:pt x="0" y="21931"/>
                  </a:lnTo>
                  <a:cubicBezTo>
                    <a:pt x="3093" y="20622"/>
                    <a:pt x="6277" y="19799"/>
                    <a:pt x="9551" y="19799"/>
                  </a:cubicBezTo>
                  <a:cubicBezTo>
                    <a:pt x="10632" y="19799"/>
                    <a:pt x="11722" y="19889"/>
                    <a:pt x="12823" y="20080"/>
                  </a:cubicBezTo>
                  <a:cubicBezTo>
                    <a:pt x="20488" y="21419"/>
                    <a:pt x="27144" y="26632"/>
                    <a:pt x="33499" y="31891"/>
                  </a:cubicBezTo>
                  <a:cubicBezTo>
                    <a:pt x="45486" y="41811"/>
                    <a:pt x="59912" y="45476"/>
                    <a:pt x="74081" y="45476"/>
                  </a:cubicBezTo>
                  <a:cubicBezTo>
                    <a:pt x="74665" y="45476"/>
                    <a:pt x="75248" y="45470"/>
                    <a:pt x="75831" y="45458"/>
                  </a:cubicBezTo>
                  <a:cubicBezTo>
                    <a:pt x="90804" y="45142"/>
                    <a:pt x="106177" y="41401"/>
                    <a:pt x="119282" y="31968"/>
                  </a:cubicBezTo>
                  <a:cubicBezTo>
                    <a:pt x="125990" y="27139"/>
                    <a:pt x="132221" y="21338"/>
                    <a:pt x="138817" y="16271"/>
                  </a:cubicBezTo>
                  <a:cubicBezTo>
                    <a:pt x="142143" y="13714"/>
                    <a:pt x="145448" y="11379"/>
                    <a:pt x="149316" y="10440"/>
                  </a:cubicBezTo>
                  <a:cubicBezTo>
                    <a:pt x="150812" y="10078"/>
                    <a:pt x="152323" y="9917"/>
                    <a:pt x="153836" y="9917"/>
                  </a:cubicBezTo>
                  <a:cubicBezTo>
                    <a:pt x="155625" y="9917"/>
                    <a:pt x="157416" y="10142"/>
                    <a:pt x="159185" y="10527"/>
                  </a:cubicBezTo>
                  <a:cubicBezTo>
                    <a:pt x="162983" y="11352"/>
                    <a:pt x="166672" y="12839"/>
                    <a:pt x="170334" y="14321"/>
                  </a:cubicBezTo>
                  <a:cubicBezTo>
                    <a:pt x="174482" y="15997"/>
                    <a:pt x="178713" y="17383"/>
                    <a:pt x="182992" y="18407"/>
                  </a:cubicBezTo>
                  <a:cubicBezTo>
                    <a:pt x="186653" y="19282"/>
                    <a:pt x="190426" y="19787"/>
                    <a:pt x="194193" y="19787"/>
                  </a:cubicBezTo>
                  <a:cubicBezTo>
                    <a:pt x="197694" y="19787"/>
                    <a:pt x="201190" y="19351"/>
                    <a:pt x="204587" y="18369"/>
                  </a:cubicBezTo>
                  <a:cubicBezTo>
                    <a:pt x="206831" y="17721"/>
                    <a:pt x="209570" y="16218"/>
                    <a:pt x="208195" y="12736"/>
                  </a:cubicBezTo>
                  <a:cubicBezTo>
                    <a:pt x="207019" y="9759"/>
                    <a:pt x="203809" y="8201"/>
                    <a:pt x="201535" y="7001"/>
                  </a:cubicBezTo>
                  <a:cubicBezTo>
                    <a:pt x="195238" y="3676"/>
                    <a:pt x="188684" y="1200"/>
                    <a:pt x="181872" y="426"/>
                  </a:cubicBezTo>
                  <a:cubicBezTo>
                    <a:pt x="179055" y="106"/>
                    <a:pt x="176227" y="0"/>
                    <a:pt x="173399"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8364238" y="2445523"/>
              <a:ext cx="819678" cy="314658"/>
            </a:xfrm>
            <a:custGeom>
              <a:avLst/>
              <a:gdLst/>
              <a:ahLst/>
              <a:cxnLst/>
              <a:rect l="l" t="t" r="r" b="b"/>
              <a:pathLst>
                <a:path w="20483" h="7863" extrusionOk="0">
                  <a:moveTo>
                    <a:pt x="10679" y="1"/>
                  </a:moveTo>
                  <a:cubicBezTo>
                    <a:pt x="7200" y="1"/>
                    <a:pt x="3530" y="930"/>
                    <a:pt x="0" y="1036"/>
                  </a:cubicBezTo>
                  <a:lnTo>
                    <a:pt x="0" y="7210"/>
                  </a:lnTo>
                  <a:cubicBezTo>
                    <a:pt x="73" y="7210"/>
                    <a:pt x="146" y="7210"/>
                    <a:pt x="218" y="7210"/>
                  </a:cubicBezTo>
                  <a:cubicBezTo>
                    <a:pt x="2966" y="7210"/>
                    <a:pt x="5723" y="7366"/>
                    <a:pt x="8473" y="7532"/>
                  </a:cubicBezTo>
                  <a:cubicBezTo>
                    <a:pt x="10471" y="7652"/>
                    <a:pt x="12481" y="7858"/>
                    <a:pt x="14482" y="7862"/>
                  </a:cubicBezTo>
                  <a:cubicBezTo>
                    <a:pt x="14579" y="7862"/>
                    <a:pt x="14677" y="7863"/>
                    <a:pt x="14776" y="7863"/>
                  </a:cubicBezTo>
                  <a:cubicBezTo>
                    <a:pt x="16107" y="7863"/>
                    <a:pt x="17589" y="7805"/>
                    <a:pt x="18794" y="7093"/>
                  </a:cubicBezTo>
                  <a:cubicBezTo>
                    <a:pt x="20483" y="6096"/>
                    <a:pt x="19330" y="4228"/>
                    <a:pt x="18366" y="3075"/>
                  </a:cubicBezTo>
                  <a:cubicBezTo>
                    <a:pt x="16959" y="1395"/>
                    <a:pt x="15150" y="529"/>
                    <a:pt x="13253" y="203"/>
                  </a:cubicBezTo>
                  <a:cubicBezTo>
                    <a:pt x="12410" y="59"/>
                    <a:pt x="11551" y="1"/>
                    <a:pt x="10679"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177778" y="2104689"/>
              <a:ext cx="9361694" cy="2012360"/>
            </a:xfrm>
            <a:custGeom>
              <a:avLst/>
              <a:gdLst/>
              <a:ahLst/>
              <a:cxnLst/>
              <a:rect l="l" t="t" r="r" b="b"/>
              <a:pathLst>
                <a:path w="233940" h="50287" extrusionOk="0">
                  <a:moveTo>
                    <a:pt x="233940" y="0"/>
                  </a:moveTo>
                  <a:cubicBezTo>
                    <a:pt x="230479" y="1532"/>
                    <a:pt x="227264" y="3838"/>
                    <a:pt x="224035" y="6016"/>
                  </a:cubicBezTo>
                  <a:cubicBezTo>
                    <a:pt x="219999" y="8735"/>
                    <a:pt x="215918" y="11195"/>
                    <a:pt x="211510" y="12795"/>
                  </a:cubicBezTo>
                  <a:cubicBezTo>
                    <a:pt x="205977" y="14804"/>
                    <a:pt x="200252" y="15619"/>
                    <a:pt x="194517" y="15619"/>
                  </a:cubicBezTo>
                  <a:cubicBezTo>
                    <a:pt x="191019" y="15619"/>
                    <a:pt x="187518" y="15316"/>
                    <a:pt x="184053" y="14796"/>
                  </a:cubicBezTo>
                  <a:cubicBezTo>
                    <a:pt x="174879" y="13417"/>
                    <a:pt x="165892" y="10575"/>
                    <a:pt x="156983" y="7553"/>
                  </a:cubicBezTo>
                  <a:cubicBezTo>
                    <a:pt x="154186" y="6603"/>
                    <a:pt x="151295" y="5923"/>
                    <a:pt x="148402" y="5923"/>
                  </a:cubicBezTo>
                  <a:cubicBezTo>
                    <a:pt x="147105" y="5923"/>
                    <a:pt x="145807" y="6060"/>
                    <a:pt x="144518" y="6370"/>
                  </a:cubicBezTo>
                  <a:cubicBezTo>
                    <a:pt x="141010" y="7213"/>
                    <a:pt x="137841" y="9316"/>
                    <a:pt x="134862" y="11732"/>
                  </a:cubicBezTo>
                  <a:cubicBezTo>
                    <a:pt x="131415" y="14529"/>
                    <a:pt x="128149" y="17665"/>
                    <a:pt x="124700" y="20457"/>
                  </a:cubicBezTo>
                  <a:cubicBezTo>
                    <a:pt x="120681" y="23709"/>
                    <a:pt x="116461" y="26565"/>
                    <a:pt x="112085" y="28971"/>
                  </a:cubicBezTo>
                  <a:cubicBezTo>
                    <a:pt x="103869" y="33488"/>
                    <a:pt x="95132" y="36387"/>
                    <a:pt x="86236" y="37674"/>
                  </a:cubicBezTo>
                  <a:cubicBezTo>
                    <a:pt x="82434" y="38224"/>
                    <a:pt x="78620" y="38471"/>
                    <a:pt x="74803" y="38471"/>
                  </a:cubicBezTo>
                  <a:cubicBezTo>
                    <a:pt x="58405" y="38471"/>
                    <a:pt x="41951" y="33908"/>
                    <a:pt x="26125" y="29171"/>
                  </a:cubicBezTo>
                  <a:cubicBezTo>
                    <a:pt x="17408" y="26561"/>
                    <a:pt x="8732" y="23693"/>
                    <a:pt x="0" y="21148"/>
                  </a:cubicBezTo>
                  <a:lnTo>
                    <a:pt x="0" y="30371"/>
                  </a:lnTo>
                  <a:cubicBezTo>
                    <a:pt x="3472" y="33108"/>
                    <a:pt x="7489" y="35009"/>
                    <a:pt x="11115" y="36595"/>
                  </a:cubicBezTo>
                  <a:cubicBezTo>
                    <a:pt x="17532" y="39404"/>
                    <a:pt x="24220" y="41608"/>
                    <a:pt x="30929" y="42938"/>
                  </a:cubicBezTo>
                  <a:cubicBezTo>
                    <a:pt x="38228" y="44386"/>
                    <a:pt x="45630" y="44923"/>
                    <a:pt x="53022" y="44923"/>
                  </a:cubicBezTo>
                  <a:cubicBezTo>
                    <a:pt x="55748" y="44923"/>
                    <a:pt x="58473" y="44850"/>
                    <a:pt x="61191" y="44723"/>
                  </a:cubicBezTo>
                  <a:cubicBezTo>
                    <a:pt x="71533" y="44237"/>
                    <a:pt x="81978" y="43258"/>
                    <a:pt x="92233" y="41498"/>
                  </a:cubicBezTo>
                  <a:cubicBezTo>
                    <a:pt x="102742" y="39694"/>
                    <a:pt x="112661" y="35767"/>
                    <a:pt x="122701" y="31597"/>
                  </a:cubicBezTo>
                  <a:cubicBezTo>
                    <a:pt x="132437" y="27557"/>
                    <a:pt x="142206" y="24207"/>
                    <a:pt x="152521" y="24092"/>
                  </a:cubicBezTo>
                  <a:cubicBezTo>
                    <a:pt x="152754" y="24089"/>
                    <a:pt x="152988" y="24088"/>
                    <a:pt x="153222" y="24088"/>
                  </a:cubicBezTo>
                  <a:cubicBezTo>
                    <a:pt x="163194" y="24088"/>
                    <a:pt x="173100" y="26520"/>
                    <a:pt x="182555" y="30450"/>
                  </a:cubicBezTo>
                  <a:cubicBezTo>
                    <a:pt x="187610" y="32550"/>
                    <a:pt x="192565" y="35025"/>
                    <a:pt x="197604" y="37193"/>
                  </a:cubicBezTo>
                  <a:cubicBezTo>
                    <a:pt x="202625" y="39352"/>
                    <a:pt x="207681" y="41382"/>
                    <a:pt x="212770" y="43265"/>
                  </a:cubicBezTo>
                  <a:cubicBezTo>
                    <a:pt x="219747" y="45846"/>
                    <a:pt x="226825" y="48256"/>
                    <a:pt x="233940" y="50286"/>
                  </a:cubicBezTo>
                  <a:lnTo>
                    <a:pt x="233940" y="34729"/>
                  </a:lnTo>
                  <a:cubicBezTo>
                    <a:pt x="233339" y="34539"/>
                    <a:pt x="232731" y="34368"/>
                    <a:pt x="232112" y="34224"/>
                  </a:cubicBezTo>
                  <a:cubicBezTo>
                    <a:pt x="229270" y="33551"/>
                    <a:pt x="226381" y="33250"/>
                    <a:pt x="223499" y="32996"/>
                  </a:cubicBezTo>
                  <a:cubicBezTo>
                    <a:pt x="219753" y="32668"/>
                    <a:pt x="216005" y="32333"/>
                    <a:pt x="212261" y="31960"/>
                  </a:cubicBezTo>
                  <a:cubicBezTo>
                    <a:pt x="208072" y="31543"/>
                    <a:pt x="203886" y="31089"/>
                    <a:pt x="199705" y="30539"/>
                  </a:cubicBezTo>
                  <a:cubicBezTo>
                    <a:pt x="195713" y="30014"/>
                    <a:pt x="191661" y="29550"/>
                    <a:pt x="187710" y="28635"/>
                  </a:cubicBezTo>
                  <a:cubicBezTo>
                    <a:pt x="184185" y="27821"/>
                    <a:pt x="180587" y="27222"/>
                    <a:pt x="177204" y="25665"/>
                  </a:cubicBezTo>
                  <a:cubicBezTo>
                    <a:pt x="175719" y="24980"/>
                    <a:pt x="173996" y="24080"/>
                    <a:pt x="173054" y="22380"/>
                  </a:cubicBezTo>
                  <a:cubicBezTo>
                    <a:pt x="172381" y="21164"/>
                    <a:pt x="172300" y="19467"/>
                    <a:pt x="173266" y="18466"/>
                  </a:cubicBezTo>
                  <a:cubicBezTo>
                    <a:pt x="174400" y="17293"/>
                    <a:pt x="176205" y="17248"/>
                    <a:pt x="177591" y="17230"/>
                  </a:cubicBezTo>
                  <a:cubicBezTo>
                    <a:pt x="177667" y="17230"/>
                    <a:pt x="177743" y="17229"/>
                    <a:pt x="177820" y="17229"/>
                  </a:cubicBezTo>
                  <a:cubicBezTo>
                    <a:pt x="179957" y="17229"/>
                    <a:pt x="182098" y="17572"/>
                    <a:pt x="184206" y="17983"/>
                  </a:cubicBezTo>
                  <a:cubicBezTo>
                    <a:pt x="186167" y="18365"/>
                    <a:pt x="188113" y="18845"/>
                    <a:pt x="190056" y="19342"/>
                  </a:cubicBezTo>
                  <a:cubicBezTo>
                    <a:pt x="192155" y="19880"/>
                    <a:pt x="194290" y="20178"/>
                    <a:pt x="196416" y="20482"/>
                  </a:cubicBezTo>
                  <a:cubicBezTo>
                    <a:pt x="200378" y="21047"/>
                    <a:pt x="204372" y="21430"/>
                    <a:pt x="208364" y="21430"/>
                  </a:cubicBezTo>
                  <a:cubicBezTo>
                    <a:pt x="209889" y="21430"/>
                    <a:pt x="211413" y="21374"/>
                    <a:pt x="212936" y="21251"/>
                  </a:cubicBezTo>
                  <a:cubicBezTo>
                    <a:pt x="218320" y="20818"/>
                    <a:pt x="223791" y="19532"/>
                    <a:pt x="228641" y="16425"/>
                  </a:cubicBezTo>
                  <a:cubicBezTo>
                    <a:pt x="230586" y="15179"/>
                    <a:pt x="232358" y="13636"/>
                    <a:pt x="233940" y="11842"/>
                  </a:cubicBezTo>
                  <a:lnTo>
                    <a:pt x="233940" y="0"/>
                  </a:ln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4029862" y="3520528"/>
              <a:ext cx="5153814" cy="1015564"/>
            </a:xfrm>
            <a:custGeom>
              <a:avLst/>
              <a:gdLst/>
              <a:ahLst/>
              <a:cxnLst/>
              <a:rect l="l" t="t" r="r" b="b"/>
              <a:pathLst>
                <a:path w="128789" h="25378" extrusionOk="0">
                  <a:moveTo>
                    <a:pt x="125460" y="1"/>
                  </a:moveTo>
                  <a:cubicBezTo>
                    <a:pt x="124112" y="1"/>
                    <a:pt x="122755" y="233"/>
                    <a:pt x="121432" y="495"/>
                  </a:cubicBezTo>
                  <a:cubicBezTo>
                    <a:pt x="117708" y="1235"/>
                    <a:pt x="114038" y="2428"/>
                    <a:pt x="110408" y="3702"/>
                  </a:cubicBezTo>
                  <a:cubicBezTo>
                    <a:pt x="101528" y="6816"/>
                    <a:pt x="92732" y="10293"/>
                    <a:pt x="83787" y="13112"/>
                  </a:cubicBezTo>
                  <a:cubicBezTo>
                    <a:pt x="72182" y="16772"/>
                    <a:pt x="60329" y="19483"/>
                    <a:pt x="48340" y="19746"/>
                  </a:cubicBezTo>
                  <a:cubicBezTo>
                    <a:pt x="47589" y="19762"/>
                    <a:pt x="46838" y="19771"/>
                    <a:pt x="46087" y="19771"/>
                  </a:cubicBezTo>
                  <a:cubicBezTo>
                    <a:pt x="36277" y="19771"/>
                    <a:pt x="26528" y="18319"/>
                    <a:pt x="17277" y="13958"/>
                  </a:cubicBezTo>
                  <a:cubicBezTo>
                    <a:pt x="14817" y="12796"/>
                    <a:pt x="12434" y="11433"/>
                    <a:pt x="10052" y="10038"/>
                  </a:cubicBezTo>
                  <a:cubicBezTo>
                    <a:pt x="7467" y="8528"/>
                    <a:pt x="4765" y="7378"/>
                    <a:pt x="2106" y="6103"/>
                  </a:cubicBezTo>
                  <a:cubicBezTo>
                    <a:pt x="1402" y="5766"/>
                    <a:pt x="699" y="5418"/>
                    <a:pt x="0" y="5056"/>
                  </a:cubicBezTo>
                  <a:lnTo>
                    <a:pt x="0" y="11211"/>
                  </a:lnTo>
                  <a:cubicBezTo>
                    <a:pt x="4701" y="13100"/>
                    <a:pt x="9362" y="15161"/>
                    <a:pt x="14041" y="17090"/>
                  </a:cubicBezTo>
                  <a:cubicBezTo>
                    <a:pt x="16400" y="18063"/>
                    <a:pt x="18775" y="19117"/>
                    <a:pt x="21195" y="19846"/>
                  </a:cubicBezTo>
                  <a:cubicBezTo>
                    <a:pt x="23656" y="20587"/>
                    <a:pt x="26170" y="20896"/>
                    <a:pt x="28695" y="21030"/>
                  </a:cubicBezTo>
                  <a:cubicBezTo>
                    <a:pt x="33506" y="21285"/>
                    <a:pt x="38258" y="21488"/>
                    <a:pt x="43036" y="22348"/>
                  </a:cubicBezTo>
                  <a:cubicBezTo>
                    <a:pt x="47992" y="23241"/>
                    <a:pt x="52914" y="24461"/>
                    <a:pt x="57900" y="25055"/>
                  </a:cubicBezTo>
                  <a:cubicBezTo>
                    <a:pt x="59669" y="25266"/>
                    <a:pt x="61430" y="25377"/>
                    <a:pt x="63185" y="25377"/>
                  </a:cubicBezTo>
                  <a:cubicBezTo>
                    <a:pt x="66528" y="25377"/>
                    <a:pt x="69851" y="24974"/>
                    <a:pt x="73168" y="24091"/>
                  </a:cubicBezTo>
                  <a:cubicBezTo>
                    <a:pt x="82572" y="21585"/>
                    <a:pt x="91311" y="16379"/>
                    <a:pt x="100290" y="12209"/>
                  </a:cubicBezTo>
                  <a:cubicBezTo>
                    <a:pt x="102551" y="11159"/>
                    <a:pt x="104832" y="10174"/>
                    <a:pt x="107142" y="9317"/>
                  </a:cubicBezTo>
                  <a:cubicBezTo>
                    <a:pt x="109515" y="8437"/>
                    <a:pt x="111919" y="7831"/>
                    <a:pt x="114326" y="7132"/>
                  </a:cubicBezTo>
                  <a:cubicBezTo>
                    <a:pt x="119263" y="5699"/>
                    <a:pt x="123997" y="3389"/>
                    <a:pt x="128789" y="1350"/>
                  </a:cubicBezTo>
                  <a:cubicBezTo>
                    <a:pt x="128436" y="255"/>
                    <a:pt x="127130" y="101"/>
                    <a:pt x="126329" y="35"/>
                  </a:cubicBezTo>
                  <a:cubicBezTo>
                    <a:pt x="126040" y="12"/>
                    <a:pt x="125750" y="1"/>
                    <a:pt x="125460"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8233981" y="5486694"/>
              <a:ext cx="949935" cy="459281"/>
            </a:xfrm>
            <a:custGeom>
              <a:avLst/>
              <a:gdLst/>
              <a:ahLst/>
              <a:cxnLst/>
              <a:rect l="l" t="t" r="r" b="b"/>
              <a:pathLst>
                <a:path w="23738" h="11477" extrusionOk="0">
                  <a:moveTo>
                    <a:pt x="0" y="0"/>
                  </a:moveTo>
                  <a:lnTo>
                    <a:pt x="0" y="7277"/>
                  </a:lnTo>
                  <a:cubicBezTo>
                    <a:pt x="3475" y="8436"/>
                    <a:pt x="6937" y="9675"/>
                    <a:pt x="10474" y="10467"/>
                  </a:cubicBezTo>
                  <a:cubicBezTo>
                    <a:pt x="12599" y="10942"/>
                    <a:pt x="14945" y="11477"/>
                    <a:pt x="17230" y="11477"/>
                  </a:cubicBezTo>
                  <a:cubicBezTo>
                    <a:pt x="18607" y="11477"/>
                    <a:pt x="19963" y="11282"/>
                    <a:pt x="21233" y="10762"/>
                  </a:cubicBezTo>
                  <a:cubicBezTo>
                    <a:pt x="22964" y="10052"/>
                    <a:pt x="23737" y="8373"/>
                    <a:pt x="22783" y="6233"/>
                  </a:cubicBezTo>
                  <a:cubicBezTo>
                    <a:pt x="21854" y="4148"/>
                    <a:pt x="19780" y="3350"/>
                    <a:pt x="18049" y="2892"/>
                  </a:cubicBezTo>
                  <a:cubicBezTo>
                    <a:pt x="14044" y="1834"/>
                    <a:pt x="9964" y="2398"/>
                    <a:pt x="5923" y="1958"/>
                  </a:cubicBezTo>
                  <a:cubicBezTo>
                    <a:pt x="3848" y="1734"/>
                    <a:pt x="1868" y="1036"/>
                    <a:pt x="0"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177898" y="3845514"/>
              <a:ext cx="9361814" cy="2217890"/>
            </a:xfrm>
            <a:custGeom>
              <a:avLst/>
              <a:gdLst/>
              <a:ahLst/>
              <a:cxnLst/>
              <a:rect l="l" t="t" r="r" b="b"/>
              <a:pathLst>
                <a:path w="233943" h="55423" extrusionOk="0">
                  <a:moveTo>
                    <a:pt x="144772" y="1"/>
                  </a:moveTo>
                  <a:cubicBezTo>
                    <a:pt x="142102" y="1"/>
                    <a:pt x="139431" y="96"/>
                    <a:pt x="136766" y="286"/>
                  </a:cubicBezTo>
                  <a:cubicBezTo>
                    <a:pt x="128012" y="909"/>
                    <a:pt x="119276" y="2552"/>
                    <a:pt x="110812" y="5489"/>
                  </a:cubicBezTo>
                  <a:cubicBezTo>
                    <a:pt x="106624" y="6944"/>
                    <a:pt x="102575" y="8874"/>
                    <a:pt x="98468" y="10653"/>
                  </a:cubicBezTo>
                  <a:cubicBezTo>
                    <a:pt x="93953" y="12609"/>
                    <a:pt x="89399" y="14424"/>
                    <a:pt x="84794" y="16010"/>
                  </a:cubicBezTo>
                  <a:cubicBezTo>
                    <a:pt x="74251" y="19642"/>
                    <a:pt x="63428" y="21981"/>
                    <a:pt x="52620" y="21981"/>
                  </a:cubicBezTo>
                  <a:cubicBezTo>
                    <a:pt x="45059" y="21981"/>
                    <a:pt x="37505" y="20836"/>
                    <a:pt x="30059" y="18189"/>
                  </a:cubicBezTo>
                  <a:cubicBezTo>
                    <a:pt x="25579" y="16596"/>
                    <a:pt x="21178" y="14667"/>
                    <a:pt x="16828" y="12578"/>
                  </a:cubicBezTo>
                  <a:cubicBezTo>
                    <a:pt x="12514" y="10509"/>
                    <a:pt x="8272" y="8266"/>
                    <a:pt x="3815" y="6712"/>
                  </a:cubicBezTo>
                  <a:cubicBezTo>
                    <a:pt x="2549" y="6272"/>
                    <a:pt x="1276" y="5888"/>
                    <a:pt x="0" y="5548"/>
                  </a:cubicBezTo>
                  <a:lnTo>
                    <a:pt x="0" y="23614"/>
                  </a:lnTo>
                  <a:cubicBezTo>
                    <a:pt x="12657" y="29572"/>
                    <a:pt x="26166" y="33013"/>
                    <a:pt x="39600" y="33024"/>
                  </a:cubicBezTo>
                  <a:cubicBezTo>
                    <a:pt x="39625" y="33024"/>
                    <a:pt x="39649" y="33024"/>
                    <a:pt x="39674" y="33024"/>
                  </a:cubicBezTo>
                  <a:cubicBezTo>
                    <a:pt x="43920" y="33024"/>
                    <a:pt x="48167" y="32654"/>
                    <a:pt x="52367" y="31843"/>
                  </a:cubicBezTo>
                  <a:cubicBezTo>
                    <a:pt x="54553" y="31420"/>
                    <a:pt x="56709" y="30737"/>
                    <a:pt x="58881" y="30217"/>
                  </a:cubicBezTo>
                  <a:cubicBezTo>
                    <a:pt x="61539" y="29579"/>
                    <a:pt x="64252" y="29008"/>
                    <a:pt x="66965" y="29005"/>
                  </a:cubicBezTo>
                  <a:cubicBezTo>
                    <a:pt x="66982" y="29005"/>
                    <a:pt x="66999" y="29005"/>
                    <a:pt x="67017" y="29005"/>
                  </a:cubicBezTo>
                  <a:cubicBezTo>
                    <a:pt x="68762" y="29005"/>
                    <a:pt x="71102" y="29156"/>
                    <a:pt x="72309" y="31005"/>
                  </a:cubicBezTo>
                  <a:cubicBezTo>
                    <a:pt x="73261" y="32464"/>
                    <a:pt x="73035" y="34779"/>
                    <a:pt x="72433" y="36381"/>
                  </a:cubicBezTo>
                  <a:cubicBezTo>
                    <a:pt x="71760" y="38175"/>
                    <a:pt x="70452" y="39418"/>
                    <a:pt x="69067" y="40261"/>
                  </a:cubicBezTo>
                  <a:cubicBezTo>
                    <a:pt x="65139" y="42655"/>
                    <a:pt x="60371" y="42850"/>
                    <a:pt x="56096" y="42852"/>
                  </a:cubicBezTo>
                  <a:cubicBezTo>
                    <a:pt x="56089" y="42852"/>
                    <a:pt x="56082" y="42852"/>
                    <a:pt x="56075" y="42852"/>
                  </a:cubicBezTo>
                  <a:cubicBezTo>
                    <a:pt x="46902" y="42852"/>
                    <a:pt x="37792" y="41022"/>
                    <a:pt x="28834" y="38660"/>
                  </a:cubicBezTo>
                  <a:cubicBezTo>
                    <a:pt x="19225" y="36125"/>
                    <a:pt x="9684" y="33151"/>
                    <a:pt x="0" y="31087"/>
                  </a:cubicBezTo>
                  <a:lnTo>
                    <a:pt x="0" y="40459"/>
                  </a:lnTo>
                  <a:cubicBezTo>
                    <a:pt x="415" y="40687"/>
                    <a:pt x="838" y="40900"/>
                    <a:pt x="1269" y="41094"/>
                  </a:cubicBezTo>
                  <a:cubicBezTo>
                    <a:pt x="3834" y="42246"/>
                    <a:pt x="6360" y="42550"/>
                    <a:pt x="9049" y="42595"/>
                  </a:cubicBezTo>
                  <a:cubicBezTo>
                    <a:pt x="11321" y="42632"/>
                    <a:pt x="13601" y="42650"/>
                    <a:pt x="15862" y="42966"/>
                  </a:cubicBezTo>
                  <a:cubicBezTo>
                    <a:pt x="17766" y="43232"/>
                    <a:pt x="19811" y="43645"/>
                    <a:pt x="21476" y="44925"/>
                  </a:cubicBezTo>
                  <a:cubicBezTo>
                    <a:pt x="22689" y="45858"/>
                    <a:pt x="23822" y="47631"/>
                    <a:pt x="23620" y="49546"/>
                  </a:cubicBezTo>
                  <a:cubicBezTo>
                    <a:pt x="23450" y="51198"/>
                    <a:pt x="22153" y="51995"/>
                    <a:pt x="21013" y="52388"/>
                  </a:cubicBezTo>
                  <a:cubicBezTo>
                    <a:pt x="19769" y="52816"/>
                    <a:pt x="18468" y="52983"/>
                    <a:pt x="17149" y="52983"/>
                  </a:cubicBezTo>
                  <a:cubicBezTo>
                    <a:pt x="14678" y="52983"/>
                    <a:pt x="12147" y="52396"/>
                    <a:pt x="9822" y="51845"/>
                  </a:cubicBezTo>
                  <a:cubicBezTo>
                    <a:pt x="6510" y="51059"/>
                    <a:pt x="3259" y="49899"/>
                    <a:pt x="0" y="48810"/>
                  </a:cubicBezTo>
                  <a:lnTo>
                    <a:pt x="0" y="54602"/>
                  </a:lnTo>
                  <a:cubicBezTo>
                    <a:pt x="5036" y="55007"/>
                    <a:pt x="10079" y="55225"/>
                    <a:pt x="15119" y="55348"/>
                  </a:cubicBezTo>
                  <a:cubicBezTo>
                    <a:pt x="17082" y="55396"/>
                    <a:pt x="19048" y="55423"/>
                    <a:pt x="21015" y="55423"/>
                  </a:cubicBezTo>
                  <a:cubicBezTo>
                    <a:pt x="29997" y="55423"/>
                    <a:pt x="38994" y="54866"/>
                    <a:pt x="47880" y="53219"/>
                  </a:cubicBezTo>
                  <a:cubicBezTo>
                    <a:pt x="52943" y="52282"/>
                    <a:pt x="58028" y="51048"/>
                    <a:pt x="62912" y="49101"/>
                  </a:cubicBezTo>
                  <a:cubicBezTo>
                    <a:pt x="67581" y="47240"/>
                    <a:pt x="72025" y="44594"/>
                    <a:pt x="76326" y="41657"/>
                  </a:cubicBezTo>
                  <a:cubicBezTo>
                    <a:pt x="84683" y="35949"/>
                    <a:pt x="92557" y="29085"/>
                    <a:pt x="101261" y="24207"/>
                  </a:cubicBezTo>
                  <a:cubicBezTo>
                    <a:pt x="110109" y="19249"/>
                    <a:pt x="119692" y="17446"/>
                    <a:pt x="129288" y="16670"/>
                  </a:cubicBezTo>
                  <a:cubicBezTo>
                    <a:pt x="132649" y="16399"/>
                    <a:pt x="136013" y="16271"/>
                    <a:pt x="139377" y="16271"/>
                  </a:cubicBezTo>
                  <a:cubicBezTo>
                    <a:pt x="157478" y="16271"/>
                    <a:pt x="175585" y="19963"/>
                    <a:pt x="193212" y="24804"/>
                  </a:cubicBezTo>
                  <a:cubicBezTo>
                    <a:pt x="203630" y="27665"/>
                    <a:pt x="214279" y="30372"/>
                    <a:pt x="224304" y="35040"/>
                  </a:cubicBezTo>
                  <a:cubicBezTo>
                    <a:pt x="227597" y="36575"/>
                    <a:pt x="230795" y="38437"/>
                    <a:pt x="233942" y="40411"/>
                  </a:cubicBezTo>
                  <a:lnTo>
                    <a:pt x="233942" y="31703"/>
                  </a:lnTo>
                  <a:cubicBezTo>
                    <a:pt x="228231" y="27859"/>
                    <a:pt x="222155" y="24807"/>
                    <a:pt x="216214" y="21705"/>
                  </a:cubicBezTo>
                  <a:cubicBezTo>
                    <a:pt x="207456" y="17134"/>
                    <a:pt x="198525" y="13002"/>
                    <a:pt x="189487" y="9410"/>
                  </a:cubicBezTo>
                  <a:cubicBezTo>
                    <a:pt x="180687" y="5912"/>
                    <a:pt x="171778" y="2926"/>
                    <a:pt x="162615" y="1437"/>
                  </a:cubicBezTo>
                  <a:cubicBezTo>
                    <a:pt x="156702" y="476"/>
                    <a:pt x="150736" y="1"/>
                    <a:pt x="144772"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flipH="1">
              <a:off x="-177871" y="4760126"/>
              <a:ext cx="4960169" cy="2176352"/>
            </a:xfrm>
            <a:custGeom>
              <a:avLst/>
              <a:gdLst/>
              <a:ahLst/>
              <a:cxnLst/>
              <a:rect l="l" t="t" r="r" b="b"/>
              <a:pathLst>
                <a:path w="123950" h="54385" extrusionOk="0">
                  <a:moveTo>
                    <a:pt x="25687" y="0"/>
                  </a:moveTo>
                  <a:cubicBezTo>
                    <a:pt x="25613" y="0"/>
                    <a:pt x="25540" y="0"/>
                    <a:pt x="25467" y="0"/>
                  </a:cubicBezTo>
                  <a:cubicBezTo>
                    <a:pt x="22189" y="8"/>
                    <a:pt x="18895" y="286"/>
                    <a:pt x="15653" y="893"/>
                  </a:cubicBezTo>
                  <a:cubicBezTo>
                    <a:pt x="12106" y="1558"/>
                    <a:pt x="8455" y="2579"/>
                    <a:pt x="5276" y="4757"/>
                  </a:cubicBezTo>
                  <a:cubicBezTo>
                    <a:pt x="2358" y="6754"/>
                    <a:pt x="1" y="10011"/>
                    <a:pt x="133" y="14446"/>
                  </a:cubicBezTo>
                  <a:cubicBezTo>
                    <a:pt x="289" y="19675"/>
                    <a:pt x="3866" y="23250"/>
                    <a:pt x="7286" y="25363"/>
                  </a:cubicBezTo>
                  <a:cubicBezTo>
                    <a:pt x="11223" y="27796"/>
                    <a:pt x="15408" y="28684"/>
                    <a:pt x="19651" y="28684"/>
                  </a:cubicBezTo>
                  <a:cubicBezTo>
                    <a:pt x="25154" y="28684"/>
                    <a:pt x="30756" y="27191"/>
                    <a:pt x="36046" y="25632"/>
                  </a:cubicBezTo>
                  <a:cubicBezTo>
                    <a:pt x="41465" y="24035"/>
                    <a:pt x="46862" y="22167"/>
                    <a:pt x="52380" y="21177"/>
                  </a:cubicBezTo>
                  <a:cubicBezTo>
                    <a:pt x="56587" y="20424"/>
                    <a:pt x="60828" y="20023"/>
                    <a:pt x="65073" y="20023"/>
                  </a:cubicBezTo>
                  <a:cubicBezTo>
                    <a:pt x="66363" y="20023"/>
                    <a:pt x="67654" y="20060"/>
                    <a:pt x="68944" y="20135"/>
                  </a:cubicBezTo>
                  <a:cubicBezTo>
                    <a:pt x="79965" y="20783"/>
                    <a:pt x="90870" y="24103"/>
                    <a:pt x="100937" y="29809"/>
                  </a:cubicBezTo>
                  <a:cubicBezTo>
                    <a:pt x="105755" y="32540"/>
                    <a:pt x="110519" y="35684"/>
                    <a:pt x="114557" y="40038"/>
                  </a:cubicBezTo>
                  <a:cubicBezTo>
                    <a:pt x="118056" y="43811"/>
                    <a:pt x="120978" y="48359"/>
                    <a:pt x="123419" y="53277"/>
                  </a:cubicBezTo>
                  <a:cubicBezTo>
                    <a:pt x="123600" y="53644"/>
                    <a:pt x="123773" y="54016"/>
                    <a:pt x="123950" y="54384"/>
                  </a:cubicBezTo>
                  <a:lnTo>
                    <a:pt x="123950" y="30590"/>
                  </a:lnTo>
                  <a:cubicBezTo>
                    <a:pt x="115011" y="23740"/>
                    <a:pt x="104675" y="20070"/>
                    <a:pt x="94699" y="16430"/>
                  </a:cubicBezTo>
                  <a:cubicBezTo>
                    <a:pt x="83278" y="12265"/>
                    <a:pt x="71945" y="7950"/>
                    <a:pt x="60279" y="4996"/>
                  </a:cubicBezTo>
                  <a:cubicBezTo>
                    <a:pt x="48938" y="2125"/>
                    <a:pt x="37275" y="0"/>
                    <a:pt x="25687"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flipH="1">
              <a:off x="4604554" y="5541999"/>
              <a:ext cx="4579363" cy="1972262"/>
            </a:xfrm>
            <a:custGeom>
              <a:avLst/>
              <a:gdLst/>
              <a:ahLst/>
              <a:cxnLst/>
              <a:rect l="l" t="t" r="r" b="b"/>
              <a:pathLst>
                <a:path w="114434" h="49285" extrusionOk="0">
                  <a:moveTo>
                    <a:pt x="97111" y="0"/>
                  </a:moveTo>
                  <a:cubicBezTo>
                    <a:pt x="92375" y="0"/>
                    <a:pt x="88229" y="4066"/>
                    <a:pt x="85079" y="8725"/>
                  </a:cubicBezTo>
                  <a:cubicBezTo>
                    <a:pt x="81036" y="14698"/>
                    <a:pt x="78056" y="22263"/>
                    <a:pt x="72346" y="26006"/>
                  </a:cubicBezTo>
                  <a:cubicBezTo>
                    <a:pt x="69011" y="28192"/>
                    <a:pt x="65286" y="29191"/>
                    <a:pt x="61597" y="29874"/>
                  </a:cubicBezTo>
                  <a:cubicBezTo>
                    <a:pt x="57172" y="30696"/>
                    <a:pt x="52733" y="31343"/>
                    <a:pt x="48270" y="31736"/>
                  </a:cubicBezTo>
                  <a:cubicBezTo>
                    <a:pt x="43819" y="32127"/>
                    <a:pt x="39334" y="32342"/>
                    <a:pt x="34849" y="32342"/>
                  </a:cubicBezTo>
                  <a:cubicBezTo>
                    <a:pt x="29827" y="32342"/>
                    <a:pt x="24804" y="32073"/>
                    <a:pt x="19828" y="31484"/>
                  </a:cubicBezTo>
                  <a:cubicBezTo>
                    <a:pt x="13156" y="30694"/>
                    <a:pt x="6527" y="29288"/>
                    <a:pt x="0" y="27342"/>
                  </a:cubicBezTo>
                  <a:lnTo>
                    <a:pt x="0" y="45284"/>
                  </a:lnTo>
                  <a:cubicBezTo>
                    <a:pt x="0" y="47494"/>
                    <a:pt x="1415" y="49285"/>
                    <a:pt x="3161" y="49285"/>
                  </a:cubicBezTo>
                  <a:lnTo>
                    <a:pt x="54554" y="49285"/>
                  </a:lnTo>
                  <a:cubicBezTo>
                    <a:pt x="57524" y="43691"/>
                    <a:pt x="61460" y="38933"/>
                    <a:pt x="66165" y="35699"/>
                  </a:cubicBezTo>
                  <a:cubicBezTo>
                    <a:pt x="74007" y="30307"/>
                    <a:pt x="82814" y="29860"/>
                    <a:pt x="91444" y="28199"/>
                  </a:cubicBezTo>
                  <a:cubicBezTo>
                    <a:pt x="94850" y="27544"/>
                    <a:pt x="98284" y="26656"/>
                    <a:pt x="101576" y="25345"/>
                  </a:cubicBezTo>
                  <a:cubicBezTo>
                    <a:pt x="104402" y="24220"/>
                    <a:pt x="107468" y="22637"/>
                    <a:pt x="109397" y="19658"/>
                  </a:cubicBezTo>
                  <a:cubicBezTo>
                    <a:pt x="114434" y="11884"/>
                    <a:pt x="106261" y="3395"/>
                    <a:pt x="100927" y="890"/>
                  </a:cubicBezTo>
                  <a:cubicBezTo>
                    <a:pt x="99620" y="276"/>
                    <a:pt x="98345" y="0"/>
                    <a:pt x="9711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flipH="1">
              <a:off x="2000741" y="6801847"/>
              <a:ext cx="4319449" cy="712432"/>
            </a:xfrm>
            <a:custGeom>
              <a:avLst/>
              <a:gdLst/>
              <a:ahLst/>
              <a:cxnLst/>
              <a:rect l="l" t="t" r="r" b="b"/>
              <a:pathLst>
                <a:path w="107939" h="17803" extrusionOk="0">
                  <a:moveTo>
                    <a:pt x="27543" y="0"/>
                  </a:moveTo>
                  <a:cubicBezTo>
                    <a:pt x="27240" y="0"/>
                    <a:pt x="26937" y="6"/>
                    <a:pt x="26634" y="18"/>
                  </a:cubicBezTo>
                  <a:cubicBezTo>
                    <a:pt x="24027" y="121"/>
                    <a:pt x="21392" y="745"/>
                    <a:pt x="19094" y="2364"/>
                  </a:cubicBezTo>
                  <a:cubicBezTo>
                    <a:pt x="18481" y="2797"/>
                    <a:pt x="16577" y="4050"/>
                    <a:pt x="17537" y="5118"/>
                  </a:cubicBezTo>
                  <a:cubicBezTo>
                    <a:pt x="18117" y="5762"/>
                    <a:pt x="19161" y="5928"/>
                    <a:pt x="19890" y="6091"/>
                  </a:cubicBezTo>
                  <a:cubicBezTo>
                    <a:pt x="23855" y="6979"/>
                    <a:pt x="27949" y="6569"/>
                    <a:pt x="31949" y="6998"/>
                  </a:cubicBezTo>
                  <a:cubicBezTo>
                    <a:pt x="35180" y="7344"/>
                    <a:pt x="39652" y="7834"/>
                    <a:pt x="41798" y="11379"/>
                  </a:cubicBezTo>
                  <a:cubicBezTo>
                    <a:pt x="41873" y="11504"/>
                    <a:pt x="41874" y="11697"/>
                    <a:pt x="41748" y="11777"/>
                  </a:cubicBezTo>
                  <a:cubicBezTo>
                    <a:pt x="40684" y="12461"/>
                    <a:pt x="39488" y="12703"/>
                    <a:pt x="38262" y="12703"/>
                  </a:cubicBezTo>
                  <a:cubicBezTo>
                    <a:pt x="36542" y="12703"/>
                    <a:pt x="34763" y="12227"/>
                    <a:pt x="33207" y="11823"/>
                  </a:cubicBezTo>
                  <a:cubicBezTo>
                    <a:pt x="31601" y="11407"/>
                    <a:pt x="30013" y="10894"/>
                    <a:pt x="28412" y="10466"/>
                  </a:cubicBezTo>
                  <a:cubicBezTo>
                    <a:pt x="26593" y="9980"/>
                    <a:pt x="24742" y="9711"/>
                    <a:pt x="22919" y="9248"/>
                  </a:cubicBezTo>
                  <a:cubicBezTo>
                    <a:pt x="18811" y="8207"/>
                    <a:pt x="14751" y="6811"/>
                    <a:pt x="10581" y="6185"/>
                  </a:cubicBezTo>
                  <a:cubicBezTo>
                    <a:pt x="9499" y="6023"/>
                    <a:pt x="8286" y="5852"/>
                    <a:pt x="7075" y="5852"/>
                  </a:cubicBezTo>
                  <a:cubicBezTo>
                    <a:pt x="5505" y="5852"/>
                    <a:pt x="3938" y="6139"/>
                    <a:pt x="2667" y="7101"/>
                  </a:cubicBezTo>
                  <a:cubicBezTo>
                    <a:pt x="702" y="8588"/>
                    <a:pt x="1" y="12230"/>
                    <a:pt x="827" y="14868"/>
                  </a:cubicBezTo>
                  <a:cubicBezTo>
                    <a:pt x="1191" y="16035"/>
                    <a:pt x="1835" y="16995"/>
                    <a:pt x="2588" y="17803"/>
                  </a:cubicBezTo>
                  <a:lnTo>
                    <a:pt x="107349" y="17803"/>
                  </a:lnTo>
                  <a:cubicBezTo>
                    <a:pt x="107939" y="14229"/>
                    <a:pt x="104542" y="9947"/>
                    <a:pt x="102361" y="8404"/>
                  </a:cubicBezTo>
                  <a:cubicBezTo>
                    <a:pt x="99751" y="6560"/>
                    <a:pt x="96718" y="5974"/>
                    <a:pt x="93716" y="5974"/>
                  </a:cubicBezTo>
                  <a:cubicBezTo>
                    <a:pt x="92496" y="5974"/>
                    <a:pt x="91282" y="6070"/>
                    <a:pt x="90103" y="6219"/>
                  </a:cubicBezTo>
                  <a:cubicBezTo>
                    <a:pt x="87978" y="6486"/>
                    <a:pt x="85895" y="7048"/>
                    <a:pt x="83786" y="7444"/>
                  </a:cubicBezTo>
                  <a:cubicBezTo>
                    <a:pt x="81051" y="7961"/>
                    <a:pt x="78295" y="8278"/>
                    <a:pt x="75534" y="8442"/>
                  </a:cubicBezTo>
                  <a:cubicBezTo>
                    <a:pt x="74026" y="8532"/>
                    <a:pt x="72516" y="8576"/>
                    <a:pt x="71005" y="8576"/>
                  </a:cubicBezTo>
                  <a:cubicBezTo>
                    <a:pt x="66567" y="8576"/>
                    <a:pt x="62125" y="8194"/>
                    <a:pt x="57730" y="7447"/>
                  </a:cubicBezTo>
                  <a:cubicBezTo>
                    <a:pt x="52546" y="6565"/>
                    <a:pt x="47524" y="4962"/>
                    <a:pt x="42478" y="3264"/>
                  </a:cubicBezTo>
                  <a:cubicBezTo>
                    <a:pt x="37619" y="1632"/>
                    <a:pt x="32605" y="0"/>
                    <a:pt x="27543"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flipH="1">
              <a:off x="387612" y="6797685"/>
              <a:ext cx="658408" cy="716833"/>
            </a:xfrm>
            <a:custGeom>
              <a:avLst/>
              <a:gdLst/>
              <a:ahLst/>
              <a:cxnLst/>
              <a:rect l="l" t="t" r="r" b="b"/>
              <a:pathLst>
                <a:path w="16453" h="17913" extrusionOk="0">
                  <a:moveTo>
                    <a:pt x="3031" y="0"/>
                  </a:moveTo>
                  <a:cubicBezTo>
                    <a:pt x="3004" y="0"/>
                    <a:pt x="2977" y="1"/>
                    <a:pt x="2950" y="2"/>
                  </a:cubicBezTo>
                  <a:cubicBezTo>
                    <a:pt x="1" y="132"/>
                    <a:pt x="2474" y="3624"/>
                    <a:pt x="3374" y="4819"/>
                  </a:cubicBezTo>
                  <a:cubicBezTo>
                    <a:pt x="5353" y="7446"/>
                    <a:pt x="8065" y="13097"/>
                    <a:pt x="8485" y="17912"/>
                  </a:cubicBezTo>
                  <a:lnTo>
                    <a:pt x="16452" y="17912"/>
                  </a:lnTo>
                  <a:cubicBezTo>
                    <a:pt x="15488" y="16742"/>
                    <a:pt x="14559" y="15523"/>
                    <a:pt x="13682" y="14232"/>
                  </a:cubicBezTo>
                  <a:cubicBezTo>
                    <a:pt x="11356" y="10805"/>
                    <a:pt x="9597" y="6836"/>
                    <a:pt x="7171" y="3507"/>
                  </a:cubicBezTo>
                  <a:cubicBezTo>
                    <a:pt x="6176" y="2144"/>
                    <a:pt x="4651" y="0"/>
                    <a:pt x="3031"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flipH="1">
              <a:off x="-177798" y="5967071"/>
              <a:ext cx="4326332" cy="1547277"/>
            </a:xfrm>
            <a:custGeom>
              <a:avLst/>
              <a:gdLst/>
              <a:ahLst/>
              <a:cxnLst/>
              <a:rect l="l" t="t" r="r" b="b"/>
              <a:pathLst>
                <a:path w="108111" h="38665" extrusionOk="0">
                  <a:moveTo>
                    <a:pt x="45814" y="1"/>
                  </a:moveTo>
                  <a:cubicBezTo>
                    <a:pt x="35137" y="1"/>
                    <a:pt x="24388" y="2076"/>
                    <a:pt x="14090" y="5571"/>
                  </a:cubicBezTo>
                  <a:cubicBezTo>
                    <a:pt x="10624" y="6748"/>
                    <a:pt x="7061" y="8059"/>
                    <a:pt x="3946" y="10366"/>
                  </a:cubicBezTo>
                  <a:cubicBezTo>
                    <a:pt x="2615" y="11352"/>
                    <a:pt x="1078" y="12695"/>
                    <a:pt x="565" y="14641"/>
                  </a:cubicBezTo>
                  <a:cubicBezTo>
                    <a:pt x="1" y="16782"/>
                    <a:pt x="1151" y="18845"/>
                    <a:pt x="2414" y="20142"/>
                  </a:cubicBezTo>
                  <a:cubicBezTo>
                    <a:pt x="4524" y="22313"/>
                    <a:pt x="7328" y="22930"/>
                    <a:pt x="10110" y="22930"/>
                  </a:cubicBezTo>
                  <a:cubicBezTo>
                    <a:pt x="11691" y="22930"/>
                    <a:pt x="13266" y="22730"/>
                    <a:pt x="14702" y="22504"/>
                  </a:cubicBezTo>
                  <a:cubicBezTo>
                    <a:pt x="19304" y="21780"/>
                    <a:pt x="23791" y="20252"/>
                    <a:pt x="28307" y="18979"/>
                  </a:cubicBezTo>
                  <a:cubicBezTo>
                    <a:pt x="31469" y="18088"/>
                    <a:pt x="34583" y="17727"/>
                    <a:pt x="37812" y="17553"/>
                  </a:cubicBezTo>
                  <a:cubicBezTo>
                    <a:pt x="39567" y="17460"/>
                    <a:pt x="41324" y="17409"/>
                    <a:pt x="43081" y="17409"/>
                  </a:cubicBezTo>
                  <a:cubicBezTo>
                    <a:pt x="45289" y="17409"/>
                    <a:pt x="47497" y="17490"/>
                    <a:pt x="49701" y="17670"/>
                  </a:cubicBezTo>
                  <a:cubicBezTo>
                    <a:pt x="53900" y="18013"/>
                    <a:pt x="58120" y="18692"/>
                    <a:pt x="62182" y="20121"/>
                  </a:cubicBezTo>
                  <a:cubicBezTo>
                    <a:pt x="65643" y="21338"/>
                    <a:pt x="69140" y="23140"/>
                    <a:pt x="71836" y="26229"/>
                  </a:cubicBezTo>
                  <a:cubicBezTo>
                    <a:pt x="74556" y="29344"/>
                    <a:pt x="76197" y="34210"/>
                    <a:pt x="75759" y="38664"/>
                  </a:cubicBezTo>
                  <a:lnTo>
                    <a:pt x="85535" y="38664"/>
                  </a:lnTo>
                  <a:cubicBezTo>
                    <a:pt x="85296" y="35981"/>
                    <a:pt x="84353" y="33119"/>
                    <a:pt x="83500" y="31067"/>
                  </a:cubicBezTo>
                  <a:cubicBezTo>
                    <a:pt x="82723" y="29197"/>
                    <a:pt x="81831" y="27538"/>
                    <a:pt x="80681" y="26012"/>
                  </a:cubicBezTo>
                  <a:cubicBezTo>
                    <a:pt x="79935" y="25023"/>
                    <a:pt x="78306" y="23246"/>
                    <a:pt x="78633" y="21650"/>
                  </a:cubicBezTo>
                  <a:cubicBezTo>
                    <a:pt x="78840" y="20643"/>
                    <a:pt x="79649" y="20281"/>
                    <a:pt x="80449" y="20281"/>
                  </a:cubicBezTo>
                  <a:cubicBezTo>
                    <a:pt x="80893" y="20281"/>
                    <a:pt x="81334" y="20392"/>
                    <a:pt x="81670" y="20567"/>
                  </a:cubicBezTo>
                  <a:cubicBezTo>
                    <a:pt x="83214" y="21372"/>
                    <a:pt x="84460" y="23111"/>
                    <a:pt x="85532" y="24674"/>
                  </a:cubicBezTo>
                  <a:cubicBezTo>
                    <a:pt x="88081" y="28395"/>
                    <a:pt x="90008" y="32694"/>
                    <a:pt x="92680" y="36288"/>
                  </a:cubicBezTo>
                  <a:cubicBezTo>
                    <a:pt x="93289" y="37105"/>
                    <a:pt x="93919" y="37895"/>
                    <a:pt x="94562" y="38663"/>
                  </a:cubicBezTo>
                  <a:lnTo>
                    <a:pt x="104952" y="38663"/>
                  </a:lnTo>
                  <a:cubicBezTo>
                    <a:pt x="106677" y="38663"/>
                    <a:pt x="108077" y="36912"/>
                    <a:pt x="108110" y="34738"/>
                  </a:cubicBezTo>
                  <a:cubicBezTo>
                    <a:pt x="104684" y="32047"/>
                    <a:pt x="101346" y="29175"/>
                    <a:pt x="98018" y="26250"/>
                  </a:cubicBezTo>
                  <a:cubicBezTo>
                    <a:pt x="92264" y="21194"/>
                    <a:pt x="86645" y="15791"/>
                    <a:pt x="80705" y="11085"/>
                  </a:cubicBezTo>
                  <a:cubicBezTo>
                    <a:pt x="70628" y="3099"/>
                    <a:pt x="58598" y="156"/>
                    <a:pt x="46845" y="7"/>
                  </a:cubicBezTo>
                  <a:cubicBezTo>
                    <a:pt x="46501" y="3"/>
                    <a:pt x="46158" y="1"/>
                    <a:pt x="45814"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flipH="1">
              <a:off x="-317781" y="-68598"/>
              <a:ext cx="4335896" cy="796099"/>
            </a:xfrm>
            <a:custGeom>
              <a:avLst/>
              <a:gdLst/>
              <a:ahLst/>
              <a:cxnLst/>
              <a:rect l="l" t="t" r="r" b="b"/>
              <a:pathLst>
                <a:path w="108350" h="27758" extrusionOk="0">
                  <a:moveTo>
                    <a:pt x="51648" y="1"/>
                  </a:moveTo>
                  <a:cubicBezTo>
                    <a:pt x="50846" y="407"/>
                    <a:pt x="50018" y="729"/>
                    <a:pt x="49203" y="1014"/>
                  </a:cubicBezTo>
                  <a:cubicBezTo>
                    <a:pt x="42065" y="3506"/>
                    <a:pt x="34586" y="3501"/>
                    <a:pt x="27241" y="3584"/>
                  </a:cubicBezTo>
                  <a:cubicBezTo>
                    <a:pt x="20757" y="3656"/>
                    <a:pt x="14163" y="3777"/>
                    <a:pt x="7797" y="5515"/>
                  </a:cubicBezTo>
                  <a:cubicBezTo>
                    <a:pt x="5715" y="6083"/>
                    <a:pt x="3438" y="6902"/>
                    <a:pt x="1858" y="8814"/>
                  </a:cubicBezTo>
                  <a:cubicBezTo>
                    <a:pt x="0" y="11058"/>
                    <a:pt x="83" y="14195"/>
                    <a:pt x="776" y="17107"/>
                  </a:cubicBezTo>
                  <a:cubicBezTo>
                    <a:pt x="2438" y="24097"/>
                    <a:pt x="7861" y="27758"/>
                    <a:pt x="13371" y="27758"/>
                  </a:cubicBezTo>
                  <a:cubicBezTo>
                    <a:pt x="13681" y="27758"/>
                    <a:pt x="13992" y="27746"/>
                    <a:pt x="14303" y="27723"/>
                  </a:cubicBezTo>
                  <a:cubicBezTo>
                    <a:pt x="20922" y="27226"/>
                    <a:pt x="26485" y="22282"/>
                    <a:pt x="32673" y="19847"/>
                  </a:cubicBezTo>
                  <a:cubicBezTo>
                    <a:pt x="36195" y="18461"/>
                    <a:pt x="39879" y="17578"/>
                    <a:pt x="43501" y="16728"/>
                  </a:cubicBezTo>
                  <a:cubicBezTo>
                    <a:pt x="47244" y="15849"/>
                    <a:pt x="51012" y="15131"/>
                    <a:pt x="54789" y="14515"/>
                  </a:cubicBezTo>
                  <a:cubicBezTo>
                    <a:pt x="62223" y="13302"/>
                    <a:pt x="69695" y="12486"/>
                    <a:pt x="77160" y="11610"/>
                  </a:cubicBezTo>
                  <a:cubicBezTo>
                    <a:pt x="86796" y="10479"/>
                    <a:pt x="96503" y="9420"/>
                    <a:pt x="106195" y="9420"/>
                  </a:cubicBezTo>
                  <a:cubicBezTo>
                    <a:pt x="106913" y="9420"/>
                    <a:pt x="107630" y="9426"/>
                    <a:pt x="108348" y="9438"/>
                  </a:cubicBezTo>
                  <a:lnTo>
                    <a:pt x="108348" y="4002"/>
                  </a:lnTo>
                  <a:cubicBezTo>
                    <a:pt x="108350" y="1793"/>
                    <a:pt x="106935" y="1"/>
                    <a:pt x="105190" y="1"/>
                  </a:cubicBezTo>
                  <a:lnTo>
                    <a:pt x="90762" y="1"/>
                  </a:lnTo>
                  <a:cubicBezTo>
                    <a:pt x="89703" y="1934"/>
                    <a:pt x="88395" y="3470"/>
                    <a:pt x="86599" y="4557"/>
                  </a:cubicBezTo>
                  <a:cubicBezTo>
                    <a:pt x="83877" y="6208"/>
                    <a:pt x="80880" y="7099"/>
                    <a:pt x="77918" y="7745"/>
                  </a:cubicBezTo>
                  <a:cubicBezTo>
                    <a:pt x="74349" y="8524"/>
                    <a:pt x="70756" y="9202"/>
                    <a:pt x="67162" y="9801"/>
                  </a:cubicBezTo>
                  <a:cubicBezTo>
                    <a:pt x="59627" y="11058"/>
                    <a:pt x="52047" y="11784"/>
                    <a:pt x="44534" y="13253"/>
                  </a:cubicBezTo>
                  <a:cubicBezTo>
                    <a:pt x="40916" y="13963"/>
                    <a:pt x="37300" y="14822"/>
                    <a:pt x="33793" y="16179"/>
                  </a:cubicBezTo>
                  <a:cubicBezTo>
                    <a:pt x="31120" y="17214"/>
                    <a:pt x="28648" y="18964"/>
                    <a:pt x="26050" y="20259"/>
                  </a:cubicBezTo>
                  <a:cubicBezTo>
                    <a:pt x="24092" y="21236"/>
                    <a:pt x="21957" y="22126"/>
                    <a:pt x="19819" y="22126"/>
                  </a:cubicBezTo>
                  <a:cubicBezTo>
                    <a:pt x="19398" y="22126"/>
                    <a:pt x="18976" y="22091"/>
                    <a:pt x="18556" y="22016"/>
                  </a:cubicBezTo>
                  <a:cubicBezTo>
                    <a:pt x="16742" y="21690"/>
                    <a:pt x="14667" y="20360"/>
                    <a:pt x="13727" y="18271"/>
                  </a:cubicBezTo>
                  <a:cubicBezTo>
                    <a:pt x="12111" y="14673"/>
                    <a:pt x="16343" y="12032"/>
                    <a:pt x="18335" y="10924"/>
                  </a:cubicBezTo>
                  <a:cubicBezTo>
                    <a:pt x="29038" y="4972"/>
                    <a:pt x="41116" y="7214"/>
                    <a:pt x="52462" y="6363"/>
                  </a:cubicBezTo>
                  <a:cubicBezTo>
                    <a:pt x="56489" y="6062"/>
                    <a:pt x="60477" y="5377"/>
                    <a:pt x="64377" y="4066"/>
                  </a:cubicBezTo>
                  <a:cubicBezTo>
                    <a:pt x="66858" y="3233"/>
                    <a:pt x="69388" y="2647"/>
                    <a:pt x="71900" y="1973"/>
                  </a:cubicBezTo>
                  <a:cubicBezTo>
                    <a:pt x="74066" y="1391"/>
                    <a:pt x="76235" y="775"/>
                    <a:pt x="78366" y="1"/>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flipH="1">
              <a:off x="5196012" y="320365"/>
              <a:ext cx="3996027" cy="864218"/>
            </a:xfrm>
            <a:custGeom>
              <a:avLst/>
              <a:gdLst/>
              <a:ahLst/>
              <a:cxnLst/>
              <a:rect l="l" t="t" r="r" b="b"/>
              <a:pathLst>
                <a:path w="99857" h="21596" extrusionOk="0">
                  <a:moveTo>
                    <a:pt x="65198" y="399"/>
                  </a:moveTo>
                  <a:cubicBezTo>
                    <a:pt x="72321" y="399"/>
                    <a:pt x="79621" y="1791"/>
                    <a:pt x="86922" y="4550"/>
                  </a:cubicBezTo>
                  <a:cubicBezTo>
                    <a:pt x="89575" y="5554"/>
                    <a:pt x="92653" y="6864"/>
                    <a:pt x="95348" y="8979"/>
                  </a:cubicBezTo>
                  <a:cubicBezTo>
                    <a:pt x="98235" y="11247"/>
                    <a:pt x="99428" y="13677"/>
                    <a:pt x="98898" y="16206"/>
                  </a:cubicBezTo>
                  <a:cubicBezTo>
                    <a:pt x="98311" y="18994"/>
                    <a:pt x="95759" y="19972"/>
                    <a:pt x="93599" y="20511"/>
                  </a:cubicBezTo>
                  <a:cubicBezTo>
                    <a:pt x="91491" y="21039"/>
                    <a:pt x="89309" y="21193"/>
                    <a:pt x="87246" y="21193"/>
                  </a:cubicBezTo>
                  <a:cubicBezTo>
                    <a:pt x="86217" y="21193"/>
                    <a:pt x="85218" y="21155"/>
                    <a:pt x="84273" y="21106"/>
                  </a:cubicBezTo>
                  <a:cubicBezTo>
                    <a:pt x="78503" y="20800"/>
                    <a:pt x="72921" y="19852"/>
                    <a:pt x="67683" y="18295"/>
                  </a:cubicBezTo>
                  <a:cubicBezTo>
                    <a:pt x="64541" y="17362"/>
                    <a:pt x="61400" y="16083"/>
                    <a:pt x="58362" y="14847"/>
                  </a:cubicBezTo>
                  <a:cubicBezTo>
                    <a:pt x="53266" y="12773"/>
                    <a:pt x="47995" y="10628"/>
                    <a:pt x="42530" y="10025"/>
                  </a:cubicBezTo>
                  <a:cubicBezTo>
                    <a:pt x="41682" y="9932"/>
                    <a:pt x="40859" y="9885"/>
                    <a:pt x="40058" y="9885"/>
                  </a:cubicBezTo>
                  <a:cubicBezTo>
                    <a:pt x="36646" y="9885"/>
                    <a:pt x="33636" y="10728"/>
                    <a:pt x="31087" y="12400"/>
                  </a:cubicBezTo>
                  <a:cubicBezTo>
                    <a:pt x="26728" y="15269"/>
                    <a:pt x="22197" y="17122"/>
                    <a:pt x="17235" y="18071"/>
                  </a:cubicBezTo>
                  <a:cubicBezTo>
                    <a:pt x="13172" y="18848"/>
                    <a:pt x="9086" y="19070"/>
                    <a:pt x="5424" y="19070"/>
                  </a:cubicBezTo>
                  <a:cubicBezTo>
                    <a:pt x="3631" y="19070"/>
                    <a:pt x="1941" y="19017"/>
                    <a:pt x="403" y="18949"/>
                  </a:cubicBezTo>
                  <a:lnTo>
                    <a:pt x="403" y="11532"/>
                  </a:lnTo>
                  <a:cubicBezTo>
                    <a:pt x="2361" y="12661"/>
                    <a:pt x="4594" y="13456"/>
                    <a:pt x="7045" y="13900"/>
                  </a:cubicBezTo>
                  <a:cubicBezTo>
                    <a:pt x="8672" y="14195"/>
                    <a:pt x="10356" y="14343"/>
                    <a:pt x="12121" y="14343"/>
                  </a:cubicBezTo>
                  <a:cubicBezTo>
                    <a:pt x="13968" y="14343"/>
                    <a:pt x="15904" y="14181"/>
                    <a:pt x="17957" y="13858"/>
                  </a:cubicBezTo>
                  <a:cubicBezTo>
                    <a:pt x="23076" y="13055"/>
                    <a:pt x="27790" y="10978"/>
                    <a:pt x="32121" y="8853"/>
                  </a:cubicBezTo>
                  <a:lnTo>
                    <a:pt x="32595" y="8620"/>
                  </a:lnTo>
                  <a:cubicBezTo>
                    <a:pt x="37243" y="6337"/>
                    <a:pt x="42049" y="3980"/>
                    <a:pt x="47066" y="2784"/>
                  </a:cubicBezTo>
                  <a:cubicBezTo>
                    <a:pt x="53031" y="1361"/>
                    <a:pt x="58397" y="590"/>
                    <a:pt x="63469" y="426"/>
                  </a:cubicBezTo>
                  <a:cubicBezTo>
                    <a:pt x="64044" y="408"/>
                    <a:pt x="64620" y="399"/>
                    <a:pt x="65198" y="399"/>
                  </a:cubicBezTo>
                  <a:close/>
                  <a:moveTo>
                    <a:pt x="65203" y="1"/>
                  </a:moveTo>
                  <a:cubicBezTo>
                    <a:pt x="64619" y="1"/>
                    <a:pt x="64036" y="10"/>
                    <a:pt x="63455" y="29"/>
                  </a:cubicBezTo>
                  <a:cubicBezTo>
                    <a:pt x="58355" y="192"/>
                    <a:pt x="52963" y="968"/>
                    <a:pt x="46970" y="2396"/>
                  </a:cubicBezTo>
                  <a:cubicBezTo>
                    <a:pt x="41911" y="3604"/>
                    <a:pt x="37084" y="5971"/>
                    <a:pt x="32416" y="8263"/>
                  </a:cubicBezTo>
                  <a:lnTo>
                    <a:pt x="31942" y="8496"/>
                  </a:lnTo>
                  <a:cubicBezTo>
                    <a:pt x="27640" y="10606"/>
                    <a:pt x="22957" y="12670"/>
                    <a:pt x="17892" y="13466"/>
                  </a:cubicBezTo>
                  <a:cubicBezTo>
                    <a:pt x="15860" y="13785"/>
                    <a:pt x="13946" y="13945"/>
                    <a:pt x="12120" y="13945"/>
                  </a:cubicBezTo>
                  <a:cubicBezTo>
                    <a:pt x="10379" y="13945"/>
                    <a:pt x="8719" y="13799"/>
                    <a:pt x="7116" y="13508"/>
                  </a:cubicBezTo>
                  <a:cubicBezTo>
                    <a:pt x="4584" y="13050"/>
                    <a:pt x="2294" y="12211"/>
                    <a:pt x="305" y="11012"/>
                  </a:cubicBezTo>
                  <a:lnTo>
                    <a:pt x="0" y="10828"/>
                  </a:lnTo>
                  <a:lnTo>
                    <a:pt x="0" y="19337"/>
                  </a:lnTo>
                  <a:lnTo>
                    <a:pt x="193" y="19345"/>
                  </a:lnTo>
                  <a:cubicBezTo>
                    <a:pt x="1788" y="19417"/>
                    <a:pt x="3552" y="19474"/>
                    <a:pt x="5427" y="19474"/>
                  </a:cubicBezTo>
                  <a:cubicBezTo>
                    <a:pt x="9110" y="19474"/>
                    <a:pt x="13220" y="19251"/>
                    <a:pt x="17311" y="18469"/>
                  </a:cubicBezTo>
                  <a:cubicBezTo>
                    <a:pt x="22324" y="17509"/>
                    <a:pt x="26904" y="15636"/>
                    <a:pt x="31309" y="12740"/>
                  </a:cubicBezTo>
                  <a:cubicBezTo>
                    <a:pt x="33791" y="11110"/>
                    <a:pt x="36725" y="10287"/>
                    <a:pt x="40058" y="10287"/>
                  </a:cubicBezTo>
                  <a:cubicBezTo>
                    <a:pt x="40845" y="10287"/>
                    <a:pt x="41654" y="10333"/>
                    <a:pt x="42485" y="10425"/>
                  </a:cubicBezTo>
                  <a:cubicBezTo>
                    <a:pt x="47895" y="11021"/>
                    <a:pt x="53139" y="13156"/>
                    <a:pt x="58211" y="15220"/>
                  </a:cubicBezTo>
                  <a:cubicBezTo>
                    <a:pt x="61257" y="16459"/>
                    <a:pt x="64408" y="17742"/>
                    <a:pt x="67568" y="18681"/>
                  </a:cubicBezTo>
                  <a:cubicBezTo>
                    <a:pt x="72838" y="20248"/>
                    <a:pt x="78452" y="21200"/>
                    <a:pt x="84253" y="21507"/>
                  </a:cubicBezTo>
                  <a:cubicBezTo>
                    <a:pt x="85207" y="21557"/>
                    <a:pt x="86216" y="21596"/>
                    <a:pt x="87255" y="21596"/>
                  </a:cubicBezTo>
                  <a:cubicBezTo>
                    <a:pt x="89341" y="21596"/>
                    <a:pt x="91554" y="21438"/>
                    <a:pt x="93697" y="20904"/>
                  </a:cubicBezTo>
                  <a:cubicBezTo>
                    <a:pt x="95795" y="20381"/>
                    <a:pt x="98654" y="19332"/>
                    <a:pt x="99293" y="16292"/>
                  </a:cubicBezTo>
                  <a:cubicBezTo>
                    <a:pt x="99857" y="13600"/>
                    <a:pt x="98614" y="11035"/>
                    <a:pt x="95596" y="8666"/>
                  </a:cubicBezTo>
                  <a:cubicBezTo>
                    <a:pt x="92859" y="6520"/>
                    <a:pt x="89747" y="5193"/>
                    <a:pt x="87062" y="4178"/>
                  </a:cubicBezTo>
                  <a:cubicBezTo>
                    <a:pt x="79719" y="1402"/>
                    <a:pt x="72371" y="1"/>
                    <a:pt x="65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19"/>
            <p:cNvGrpSpPr/>
            <p:nvPr/>
          </p:nvGrpSpPr>
          <p:grpSpPr>
            <a:xfrm>
              <a:off x="-185781" y="-222600"/>
              <a:ext cx="9377821" cy="2147740"/>
              <a:chOff x="-185781" y="-222600"/>
              <a:chExt cx="9377821" cy="2147740"/>
            </a:xfrm>
          </p:grpSpPr>
          <p:sp>
            <p:nvSpPr>
              <p:cNvPr id="540" name="Google Shape;540;p19"/>
              <p:cNvSpPr/>
              <p:nvPr/>
            </p:nvSpPr>
            <p:spPr>
              <a:xfrm flipH="1">
                <a:off x="-177898" y="-150047"/>
                <a:ext cx="9361814" cy="2075187"/>
              </a:xfrm>
              <a:custGeom>
                <a:avLst/>
                <a:gdLst/>
                <a:ahLst/>
                <a:cxnLst/>
                <a:rect l="l" t="t" r="r" b="b"/>
                <a:pathLst>
                  <a:path w="233943" h="51857" extrusionOk="0">
                    <a:moveTo>
                      <a:pt x="114254" y="0"/>
                    </a:moveTo>
                    <a:cubicBezTo>
                      <a:pt x="113814" y="3337"/>
                      <a:pt x="107760" y="3970"/>
                      <a:pt x="105882" y="4185"/>
                    </a:cubicBezTo>
                    <a:cubicBezTo>
                      <a:pt x="103480" y="4463"/>
                      <a:pt x="101037" y="4580"/>
                      <a:pt x="98593" y="4580"/>
                    </a:cubicBezTo>
                    <a:cubicBezTo>
                      <a:pt x="96187" y="4580"/>
                      <a:pt x="93780" y="4466"/>
                      <a:pt x="91413" y="4277"/>
                    </a:cubicBezTo>
                    <a:cubicBezTo>
                      <a:pt x="83262" y="3622"/>
                      <a:pt x="75254" y="1586"/>
                      <a:pt x="67197" y="2"/>
                    </a:cubicBezTo>
                    <a:lnTo>
                      <a:pt x="3161" y="2"/>
                    </a:lnTo>
                    <a:cubicBezTo>
                      <a:pt x="1415" y="2"/>
                      <a:pt x="0" y="1794"/>
                      <a:pt x="0" y="4003"/>
                    </a:cubicBezTo>
                    <a:lnTo>
                      <a:pt x="0" y="12983"/>
                    </a:lnTo>
                    <a:cubicBezTo>
                      <a:pt x="752" y="13703"/>
                      <a:pt x="1532" y="14304"/>
                      <a:pt x="2202" y="14753"/>
                    </a:cubicBezTo>
                    <a:cubicBezTo>
                      <a:pt x="5867" y="17202"/>
                      <a:pt x="10108" y="17905"/>
                      <a:pt x="14266" y="17905"/>
                    </a:cubicBezTo>
                    <a:cubicBezTo>
                      <a:pt x="15542" y="17905"/>
                      <a:pt x="16811" y="17839"/>
                      <a:pt x="18052" y="17736"/>
                    </a:cubicBezTo>
                    <a:cubicBezTo>
                      <a:pt x="23329" y="17301"/>
                      <a:pt x="28524" y="16026"/>
                      <a:pt x="33704" y="14740"/>
                    </a:cubicBezTo>
                    <a:cubicBezTo>
                      <a:pt x="40948" y="12940"/>
                      <a:pt x="48135" y="10828"/>
                      <a:pt x="55442" y="9439"/>
                    </a:cubicBezTo>
                    <a:cubicBezTo>
                      <a:pt x="61321" y="8322"/>
                      <a:pt x="67233" y="7670"/>
                      <a:pt x="73167" y="7670"/>
                    </a:cubicBezTo>
                    <a:cubicBezTo>
                      <a:pt x="74688" y="7670"/>
                      <a:pt x="76210" y="7713"/>
                      <a:pt x="77734" y="7802"/>
                    </a:cubicBezTo>
                    <a:cubicBezTo>
                      <a:pt x="85106" y="8232"/>
                      <a:pt x="92423" y="9785"/>
                      <a:pt x="99530" y="12287"/>
                    </a:cubicBezTo>
                    <a:cubicBezTo>
                      <a:pt x="102317" y="13268"/>
                      <a:pt x="105115" y="14314"/>
                      <a:pt x="107858" y="15489"/>
                    </a:cubicBezTo>
                    <a:cubicBezTo>
                      <a:pt x="110332" y="16548"/>
                      <a:pt x="112809" y="17789"/>
                      <a:pt x="115004" y="19608"/>
                    </a:cubicBezTo>
                    <a:cubicBezTo>
                      <a:pt x="117824" y="21944"/>
                      <a:pt x="120303" y="25852"/>
                      <a:pt x="120226" y="30339"/>
                    </a:cubicBezTo>
                    <a:cubicBezTo>
                      <a:pt x="120101" y="37466"/>
                      <a:pt x="112935" y="40330"/>
                      <a:pt x="108516" y="41748"/>
                    </a:cubicBezTo>
                    <a:cubicBezTo>
                      <a:pt x="101630" y="43955"/>
                      <a:pt x="94414" y="44564"/>
                      <a:pt x="87337" y="44821"/>
                    </a:cubicBezTo>
                    <a:cubicBezTo>
                      <a:pt x="84855" y="44912"/>
                      <a:pt x="82371" y="44958"/>
                      <a:pt x="79887" y="44958"/>
                    </a:cubicBezTo>
                    <a:cubicBezTo>
                      <a:pt x="73140" y="44958"/>
                      <a:pt x="66393" y="44612"/>
                      <a:pt x="59673" y="43851"/>
                    </a:cubicBezTo>
                    <a:cubicBezTo>
                      <a:pt x="52128" y="42997"/>
                      <a:pt x="44620" y="41722"/>
                      <a:pt x="37128" y="40332"/>
                    </a:cubicBezTo>
                    <a:cubicBezTo>
                      <a:pt x="29596" y="38936"/>
                      <a:pt x="22076" y="37257"/>
                      <a:pt x="14513" y="36145"/>
                    </a:cubicBezTo>
                    <a:cubicBezTo>
                      <a:pt x="10469" y="35552"/>
                      <a:pt x="6279" y="35103"/>
                      <a:pt x="2100" y="35103"/>
                    </a:cubicBezTo>
                    <a:cubicBezTo>
                      <a:pt x="1400" y="35103"/>
                      <a:pt x="700" y="35116"/>
                      <a:pt x="0" y="35142"/>
                    </a:cubicBezTo>
                    <a:lnTo>
                      <a:pt x="0" y="41392"/>
                    </a:lnTo>
                    <a:cubicBezTo>
                      <a:pt x="3897" y="40406"/>
                      <a:pt x="7757" y="39113"/>
                      <a:pt x="11701" y="38520"/>
                    </a:cubicBezTo>
                    <a:cubicBezTo>
                      <a:pt x="12850" y="38347"/>
                      <a:pt x="14002" y="38268"/>
                      <a:pt x="15153" y="38268"/>
                    </a:cubicBezTo>
                    <a:cubicBezTo>
                      <a:pt x="18352" y="38268"/>
                      <a:pt x="21545" y="38880"/>
                      <a:pt x="24665" y="39789"/>
                    </a:cubicBezTo>
                    <a:cubicBezTo>
                      <a:pt x="29176" y="41103"/>
                      <a:pt x="33559" y="43015"/>
                      <a:pt x="37996" y="44675"/>
                    </a:cubicBezTo>
                    <a:cubicBezTo>
                      <a:pt x="42689" y="46433"/>
                      <a:pt x="47479" y="47692"/>
                      <a:pt x="52300" y="48740"/>
                    </a:cubicBezTo>
                    <a:cubicBezTo>
                      <a:pt x="61496" y="50745"/>
                      <a:pt x="70937" y="51857"/>
                      <a:pt x="80373" y="51857"/>
                    </a:cubicBezTo>
                    <a:cubicBezTo>
                      <a:pt x="91348" y="51857"/>
                      <a:pt x="102317" y="50352"/>
                      <a:pt x="112889" y="46997"/>
                    </a:cubicBezTo>
                    <a:cubicBezTo>
                      <a:pt x="122215" y="44038"/>
                      <a:pt x="130897" y="39216"/>
                      <a:pt x="139694" y="34414"/>
                    </a:cubicBezTo>
                    <a:cubicBezTo>
                      <a:pt x="143466" y="32352"/>
                      <a:pt x="147358" y="30634"/>
                      <a:pt x="151383" y="29556"/>
                    </a:cubicBezTo>
                    <a:cubicBezTo>
                      <a:pt x="155813" y="28370"/>
                      <a:pt x="160303" y="28105"/>
                      <a:pt x="164816" y="27914"/>
                    </a:cubicBezTo>
                    <a:cubicBezTo>
                      <a:pt x="167320" y="27807"/>
                      <a:pt x="169825" y="27756"/>
                      <a:pt x="172331" y="27756"/>
                    </a:cubicBezTo>
                    <a:cubicBezTo>
                      <a:pt x="189289" y="27756"/>
                      <a:pt x="206270" y="30094"/>
                      <a:pt x="222996" y="33398"/>
                    </a:cubicBezTo>
                    <a:cubicBezTo>
                      <a:pt x="226644" y="34116"/>
                      <a:pt x="230302" y="34924"/>
                      <a:pt x="233942" y="35864"/>
                    </a:cubicBezTo>
                    <a:lnTo>
                      <a:pt x="233942" y="9938"/>
                    </a:lnTo>
                    <a:cubicBezTo>
                      <a:pt x="233216" y="9925"/>
                      <a:pt x="232489" y="9919"/>
                      <a:pt x="231762" y="9919"/>
                    </a:cubicBezTo>
                    <a:cubicBezTo>
                      <a:pt x="219843" y="9919"/>
                      <a:pt x="207922" y="11530"/>
                      <a:pt x="196068" y="12904"/>
                    </a:cubicBezTo>
                    <a:cubicBezTo>
                      <a:pt x="188339" y="13801"/>
                      <a:pt x="180609" y="14806"/>
                      <a:pt x="172944" y="16393"/>
                    </a:cubicBezTo>
                    <a:cubicBezTo>
                      <a:pt x="169135" y="17181"/>
                      <a:pt x="165343" y="18112"/>
                      <a:pt x="161591" y="19260"/>
                    </a:cubicBezTo>
                    <a:cubicBezTo>
                      <a:pt x="158213" y="20291"/>
                      <a:pt x="155063" y="21813"/>
                      <a:pt x="151893" y="23606"/>
                    </a:cubicBezTo>
                    <a:cubicBezTo>
                      <a:pt x="147715" y="25970"/>
                      <a:pt x="143374" y="28204"/>
                      <a:pt x="138868" y="28204"/>
                    </a:cubicBezTo>
                    <a:cubicBezTo>
                      <a:pt x="137422" y="28204"/>
                      <a:pt x="135960" y="27974"/>
                      <a:pt x="134480" y="27445"/>
                    </a:cubicBezTo>
                    <a:cubicBezTo>
                      <a:pt x="129632" y="25711"/>
                      <a:pt x="125716" y="20547"/>
                      <a:pt x="125484" y="13951"/>
                    </a:cubicBezTo>
                    <a:cubicBezTo>
                      <a:pt x="125286" y="8300"/>
                      <a:pt x="129601" y="6027"/>
                      <a:pt x="133294" y="5020"/>
                    </a:cubicBezTo>
                    <a:cubicBezTo>
                      <a:pt x="139570" y="3307"/>
                      <a:pt x="146074" y="3151"/>
                      <a:pt x="152463" y="3078"/>
                    </a:cubicBezTo>
                    <a:cubicBezTo>
                      <a:pt x="160083" y="2991"/>
                      <a:pt x="167851" y="3042"/>
                      <a:pt x="175233" y="328"/>
                    </a:cubicBezTo>
                    <a:cubicBezTo>
                      <a:pt x="175511" y="226"/>
                      <a:pt x="175788" y="116"/>
                      <a:pt x="176066" y="0"/>
                    </a:cubicBezTo>
                    <a:close/>
                  </a:path>
                </a:pathLst>
              </a:custGeom>
              <a:solidFill>
                <a:srgbClr val="FAC539">
                  <a:alpha val="36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flipH="1">
                <a:off x="-185781" y="-222600"/>
                <a:ext cx="9377821" cy="2090634"/>
              </a:xfrm>
              <a:custGeom>
                <a:avLst/>
                <a:gdLst/>
                <a:ahLst/>
                <a:cxnLst/>
                <a:rect l="l" t="t" r="r" b="b"/>
                <a:pathLst>
                  <a:path w="234343" h="52243" extrusionOk="0">
                    <a:moveTo>
                      <a:pt x="67361" y="400"/>
                    </a:moveTo>
                    <a:cubicBezTo>
                      <a:pt x="69340" y="790"/>
                      <a:pt x="71349" y="1215"/>
                      <a:pt x="73292" y="1625"/>
                    </a:cubicBezTo>
                    <a:cubicBezTo>
                      <a:pt x="79265" y="2884"/>
                      <a:pt x="85439" y="4185"/>
                      <a:pt x="91598" y="4680"/>
                    </a:cubicBezTo>
                    <a:cubicBezTo>
                      <a:pt x="94144" y="4885"/>
                      <a:pt x="96537" y="4987"/>
                      <a:pt x="98805" y="4987"/>
                    </a:cubicBezTo>
                    <a:cubicBezTo>
                      <a:pt x="101387" y="4987"/>
                      <a:pt x="103808" y="4854"/>
                      <a:pt x="106108" y="4590"/>
                    </a:cubicBezTo>
                    <a:lnTo>
                      <a:pt x="106218" y="4577"/>
                    </a:lnTo>
                    <a:cubicBezTo>
                      <a:pt x="108158" y="4354"/>
                      <a:pt x="114000" y="3685"/>
                      <a:pt x="114628" y="406"/>
                    </a:cubicBezTo>
                    <a:lnTo>
                      <a:pt x="175193" y="406"/>
                    </a:lnTo>
                    <a:cubicBezTo>
                      <a:pt x="168249" y="2915"/>
                      <a:pt x="160889" y="2994"/>
                      <a:pt x="153768" y="3069"/>
                    </a:cubicBezTo>
                    <a:lnTo>
                      <a:pt x="152665" y="3082"/>
                    </a:lnTo>
                    <a:cubicBezTo>
                      <a:pt x="145764" y="3162"/>
                      <a:pt x="139551" y="3364"/>
                      <a:pt x="133446" y="5030"/>
                    </a:cubicBezTo>
                    <a:cubicBezTo>
                      <a:pt x="128003" y="6516"/>
                      <a:pt x="125326" y="9588"/>
                      <a:pt x="125487" y="14164"/>
                    </a:cubicBezTo>
                    <a:cubicBezTo>
                      <a:pt x="125709" y="20471"/>
                      <a:pt x="129379" y="25966"/>
                      <a:pt x="134618" y="27839"/>
                    </a:cubicBezTo>
                    <a:cubicBezTo>
                      <a:pt x="136131" y="28380"/>
                      <a:pt x="137619" y="28617"/>
                      <a:pt x="139091" y="28617"/>
                    </a:cubicBezTo>
                    <a:cubicBezTo>
                      <a:pt x="143547" y="28617"/>
                      <a:pt x="147847" y="26448"/>
                      <a:pt x="152196" y="23987"/>
                    </a:cubicBezTo>
                    <a:cubicBezTo>
                      <a:pt x="155813" y="21943"/>
                      <a:pt x="158880" y="20567"/>
                      <a:pt x="161854" y="19658"/>
                    </a:cubicBezTo>
                    <a:cubicBezTo>
                      <a:pt x="165379" y="18581"/>
                      <a:pt x="169085" y="17643"/>
                      <a:pt x="173189" y="16795"/>
                    </a:cubicBezTo>
                    <a:cubicBezTo>
                      <a:pt x="180974" y="15181"/>
                      <a:pt x="188894" y="14166"/>
                      <a:pt x="196294" y="13308"/>
                    </a:cubicBezTo>
                    <a:cubicBezTo>
                      <a:pt x="197767" y="13138"/>
                      <a:pt x="199245" y="12964"/>
                      <a:pt x="200722" y="12788"/>
                    </a:cubicBezTo>
                    <a:cubicBezTo>
                      <a:pt x="210970" y="11576"/>
                      <a:pt x="221543" y="10326"/>
                      <a:pt x="231999" y="10326"/>
                    </a:cubicBezTo>
                    <a:cubicBezTo>
                      <a:pt x="232648" y="10326"/>
                      <a:pt x="233296" y="10331"/>
                      <a:pt x="233944" y="10341"/>
                    </a:cubicBezTo>
                    <a:lnTo>
                      <a:pt x="233944" y="35809"/>
                    </a:lnTo>
                    <a:cubicBezTo>
                      <a:pt x="230629" y="34959"/>
                      <a:pt x="227123" y="34173"/>
                      <a:pt x="223236" y="33405"/>
                    </a:cubicBezTo>
                    <a:cubicBezTo>
                      <a:pt x="203906" y="29587"/>
                      <a:pt x="187591" y="27758"/>
                      <a:pt x="172597" y="27758"/>
                    </a:cubicBezTo>
                    <a:cubicBezTo>
                      <a:pt x="170032" y="27758"/>
                      <a:pt x="167505" y="27812"/>
                      <a:pt x="165009" y="27918"/>
                    </a:cubicBezTo>
                    <a:cubicBezTo>
                      <a:pt x="160422" y="28112"/>
                      <a:pt x="155941" y="28387"/>
                      <a:pt x="151533" y="29567"/>
                    </a:cubicBezTo>
                    <a:cubicBezTo>
                      <a:pt x="147826" y="30560"/>
                      <a:pt x="143986" y="32153"/>
                      <a:pt x="139798" y="34441"/>
                    </a:cubicBezTo>
                    <a:lnTo>
                      <a:pt x="138875" y="34945"/>
                    </a:lnTo>
                    <a:cubicBezTo>
                      <a:pt x="130584" y="39473"/>
                      <a:pt x="122011" y="44161"/>
                      <a:pt x="113029" y="47009"/>
                    </a:cubicBezTo>
                    <a:cubicBezTo>
                      <a:pt x="102889" y="50226"/>
                      <a:pt x="91919" y="51840"/>
                      <a:pt x="80509" y="51840"/>
                    </a:cubicBezTo>
                    <a:cubicBezTo>
                      <a:pt x="71401" y="51840"/>
                      <a:pt x="62013" y="50811"/>
                      <a:pt x="52541" y="48749"/>
                    </a:cubicBezTo>
                    <a:cubicBezTo>
                      <a:pt x="46930" y="47526"/>
                      <a:pt x="42394" y="46236"/>
                      <a:pt x="38264" y="44691"/>
                    </a:cubicBezTo>
                    <a:cubicBezTo>
                      <a:pt x="36953" y="44199"/>
                      <a:pt x="35624" y="43678"/>
                      <a:pt x="34338" y="43172"/>
                    </a:cubicBezTo>
                    <a:cubicBezTo>
                      <a:pt x="31276" y="41971"/>
                      <a:pt x="28107" y="40726"/>
                      <a:pt x="24921" y="39799"/>
                    </a:cubicBezTo>
                    <a:cubicBezTo>
                      <a:pt x="21414" y="38777"/>
                      <a:pt x="18247" y="38271"/>
                      <a:pt x="15326" y="38271"/>
                    </a:cubicBezTo>
                    <a:cubicBezTo>
                      <a:pt x="14137" y="38271"/>
                      <a:pt x="12987" y="38356"/>
                      <a:pt x="11874" y="38521"/>
                    </a:cubicBezTo>
                    <a:cubicBezTo>
                      <a:pt x="9119" y="38936"/>
                      <a:pt x="6366" y="39703"/>
                      <a:pt x="3703" y="40442"/>
                    </a:cubicBezTo>
                    <a:cubicBezTo>
                      <a:pt x="2622" y="40742"/>
                      <a:pt x="1508" y="41053"/>
                      <a:pt x="406" y="41335"/>
                    </a:cubicBezTo>
                    <a:lnTo>
                      <a:pt x="406" y="35538"/>
                    </a:lnTo>
                    <a:cubicBezTo>
                      <a:pt x="1027" y="35516"/>
                      <a:pt x="1658" y="35506"/>
                      <a:pt x="2301" y="35506"/>
                    </a:cubicBezTo>
                    <a:cubicBezTo>
                      <a:pt x="5902" y="35506"/>
                      <a:pt x="9901" y="35844"/>
                      <a:pt x="14687" y="36547"/>
                    </a:cubicBezTo>
                    <a:cubicBezTo>
                      <a:pt x="19745" y="37290"/>
                      <a:pt x="24868" y="38304"/>
                      <a:pt x="29822" y="39284"/>
                    </a:cubicBezTo>
                    <a:cubicBezTo>
                      <a:pt x="32271" y="39769"/>
                      <a:pt x="34802" y="40270"/>
                      <a:pt x="37296" y="40733"/>
                    </a:cubicBezTo>
                    <a:cubicBezTo>
                      <a:pt x="43914" y="41961"/>
                      <a:pt x="51770" y="43339"/>
                      <a:pt x="59854" y="44254"/>
                    </a:cubicBezTo>
                    <a:cubicBezTo>
                      <a:pt x="66359" y="44990"/>
                      <a:pt x="73165" y="45361"/>
                      <a:pt x="80163" y="45361"/>
                    </a:cubicBezTo>
                    <a:cubicBezTo>
                      <a:pt x="82603" y="45361"/>
                      <a:pt x="85067" y="45316"/>
                      <a:pt x="87550" y="45225"/>
                    </a:cubicBezTo>
                    <a:cubicBezTo>
                      <a:pt x="94026" y="44991"/>
                      <a:pt x="101613" y="44441"/>
                      <a:pt x="108780" y="42142"/>
                    </a:cubicBezTo>
                    <a:cubicBezTo>
                      <a:pt x="113810" y="40529"/>
                      <a:pt x="120508" y="37574"/>
                      <a:pt x="120629" y="30544"/>
                    </a:cubicBezTo>
                    <a:cubicBezTo>
                      <a:pt x="120696" y="26529"/>
                      <a:pt x="118718" y="22458"/>
                      <a:pt x="115334" y="19654"/>
                    </a:cubicBezTo>
                    <a:cubicBezTo>
                      <a:pt x="112985" y="17708"/>
                      <a:pt x="110379" y="16465"/>
                      <a:pt x="108140" y="15506"/>
                    </a:cubicBezTo>
                    <a:cubicBezTo>
                      <a:pt x="105719" y="14467"/>
                      <a:pt x="103070" y="13450"/>
                      <a:pt x="99798" y="12298"/>
                    </a:cubicBezTo>
                    <a:cubicBezTo>
                      <a:pt x="92520" y="9735"/>
                      <a:pt x="85169" y="8223"/>
                      <a:pt x="77949" y="7802"/>
                    </a:cubicBezTo>
                    <a:cubicBezTo>
                      <a:pt x="76425" y="7713"/>
                      <a:pt x="74890" y="7669"/>
                      <a:pt x="73339" y="7669"/>
                    </a:cubicBezTo>
                    <a:cubicBezTo>
                      <a:pt x="67706" y="7669"/>
                      <a:pt x="61863" y="8255"/>
                      <a:pt x="55605" y="9443"/>
                    </a:cubicBezTo>
                    <a:cubicBezTo>
                      <a:pt x="50502" y="10413"/>
                      <a:pt x="45374" y="11757"/>
                      <a:pt x="40416" y="13057"/>
                    </a:cubicBezTo>
                    <a:cubicBezTo>
                      <a:pt x="38267" y="13620"/>
                      <a:pt x="36046" y="14201"/>
                      <a:pt x="33857" y="14746"/>
                    </a:cubicBezTo>
                    <a:cubicBezTo>
                      <a:pt x="29050" y="15939"/>
                      <a:pt x="23603" y="17293"/>
                      <a:pt x="18238" y="17736"/>
                    </a:cubicBezTo>
                    <a:cubicBezTo>
                      <a:pt x="17038" y="17835"/>
                      <a:pt x="15751" y="17910"/>
                      <a:pt x="14415" y="17910"/>
                    </a:cubicBezTo>
                    <a:cubicBezTo>
                      <a:pt x="10534" y="17910"/>
                      <a:pt x="6246" y="17280"/>
                      <a:pt x="2517" y="14787"/>
                    </a:cubicBezTo>
                    <a:cubicBezTo>
                      <a:pt x="2004" y="14446"/>
                      <a:pt x="1229" y="13878"/>
                      <a:pt x="403" y="13098"/>
                    </a:cubicBezTo>
                    <a:lnTo>
                      <a:pt x="403" y="4204"/>
                    </a:lnTo>
                    <a:cubicBezTo>
                      <a:pt x="403" y="2108"/>
                      <a:pt x="1731" y="405"/>
                      <a:pt x="3364" y="405"/>
                    </a:cubicBezTo>
                    <a:lnTo>
                      <a:pt x="67361" y="400"/>
                    </a:lnTo>
                    <a:close/>
                    <a:moveTo>
                      <a:pt x="114278" y="0"/>
                    </a:moveTo>
                    <a:lnTo>
                      <a:pt x="114255" y="176"/>
                    </a:lnTo>
                    <a:cubicBezTo>
                      <a:pt x="113845" y="3294"/>
                      <a:pt x="108068" y="3957"/>
                      <a:pt x="106170" y="4175"/>
                    </a:cubicBezTo>
                    <a:lnTo>
                      <a:pt x="106061" y="4187"/>
                    </a:lnTo>
                    <a:cubicBezTo>
                      <a:pt x="103777" y="4451"/>
                      <a:pt x="101371" y="4582"/>
                      <a:pt x="98803" y="4582"/>
                    </a:cubicBezTo>
                    <a:cubicBezTo>
                      <a:pt x="96546" y="4582"/>
                      <a:pt x="94164" y="4481"/>
                      <a:pt x="91630" y="4277"/>
                    </a:cubicBezTo>
                    <a:cubicBezTo>
                      <a:pt x="85496" y="3785"/>
                      <a:pt x="79335" y="2485"/>
                      <a:pt x="73374" y="1229"/>
                    </a:cubicBezTo>
                    <a:cubicBezTo>
                      <a:pt x="71430" y="820"/>
                      <a:pt x="69420" y="395"/>
                      <a:pt x="67400" y="2"/>
                    </a:cubicBezTo>
                    <a:lnTo>
                      <a:pt x="3365" y="2"/>
                    </a:lnTo>
                    <a:cubicBezTo>
                      <a:pt x="1511" y="2"/>
                      <a:pt x="3" y="1889"/>
                      <a:pt x="3" y="4205"/>
                    </a:cubicBezTo>
                    <a:lnTo>
                      <a:pt x="3" y="13267"/>
                    </a:lnTo>
                    <a:lnTo>
                      <a:pt x="66" y="13327"/>
                    </a:lnTo>
                    <a:cubicBezTo>
                      <a:pt x="935" y="14157"/>
                      <a:pt x="1758" y="14760"/>
                      <a:pt x="2295" y="15120"/>
                    </a:cubicBezTo>
                    <a:cubicBezTo>
                      <a:pt x="6107" y="17668"/>
                      <a:pt x="10473" y="18312"/>
                      <a:pt x="14416" y="18312"/>
                    </a:cubicBezTo>
                    <a:cubicBezTo>
                      <a:pt x="15764" y="18312"/>
                      <a:pt x="17063" y="18236"/>
                      <a:pt x="18274" y="18136"/>
                    </a:cubicBezTo>
                    <a:cubicBezTo>
                      <a:pt x="23670" y="17692"/>
                      <a:pt x="29134" y="16335"/>
                      <a:pt x="33955" y="15136"/>
                    </a:cubicBezTo>
                    <a:cubicBezTo>
                      <a:pt x="36148" y="14591"/>
                      <a:pt x="38370" y="14008"/>
                      <a:pt x="40521" y="13444"/>
                    </a:cubicBezTo>
                    <a:cubicBezTo>
                      <a:pt x="45471" y="12145"/>
                      <a:pt x="50591" y="10802"/>
                      <a:pt x="55682" y="9836"/>
                    </a:cubicBezTo>
                    <a:cubicBezTo>
                      <a:pt x="61914" y="8652"/>
                      <a:pt x="67733" y="8068"/>
                      <a:pt x="73339" y="8068"/>
                    </a:cubicBezTo>
                    <a:cubicBezTo>
                      <a:pt x="74883" y="8068"/>
                      <a:pt x="76410" y="8112"/>
                      <a:pt x="77924" y="8200"/>
                    </a:cubicBezTo>
                    <a:cubicBezTo>
                      <a:pt x="85109" y="8620"/>
                      <a:pt x="92423" y="10126"/>
                      <a:pt x="99664" y="12674"/>
                    </a:cubicBezTo>
                    <a:cubicBezTo>
                      <a:pt x="102926" y="13823"/>
                      <a:pt x="105569" y="14839"/>
                      <a:pt x="107978" y="15872"/>
                    </a:cubicBezTo>
                    <a:cubicBezTo>
                      <a:pt x="110192" y="16820"/>
                      <a:pt x="112765" y="18046"/>
                      <a:pt x="115074" y="19959"/>
                    </a:cubicBezTo>
                    <a:cubicBezTo>
                      <a:pt x="118366" y="22686"/>
                      <a:pt x="120289" y="26638"/>
                      <a:pt x="120224" y="30531"/>
                    </a:cubicBezTo>
                    <a:cubicBezTo>
                      <a:pt x="120108" y="37304"/>
                      <a:pt x="113565" y="40179"/>
                      <a:pt x="108656" y="41753"/>
                    </a:cubicBezTo>
                    <a:cubicBezTo>
                      <a:pt x="101534" y="44037"/>
                      <a:pt x="93982" y="44584"/>
                      <a:pt x="87532" y="44818"/>
                    </a:cubicBezTo>
                    <a:cubicBezTo>
                      <a:pt x="85053" y="44908"/>
                      <a:pt x="82593" y="44953"/>
                      <a:pt x="80156" y="44953"/>
                    </a:cubicBezTo>
                    <a:cubicBezTo>
                      <a:pt x="73174" y="44953"/>
                      <a:pt x="66385" y="44584"/>
                      <a:pt x="59897" y="43849"/>
                    </a:cubicBezTo>
                    <a:cubicBezTo>
                      <a:pt x="51824" y="42936"/>
                      <a:pt x="43978" y="41560"/>
                      <a:pt x="37366" y="40335"/>
                    </a:cubicBezTo>
                    <a:cubicBezTo>
                      <a:pt x="34874" y="39874"/>
                      <a:pt x="32343" y="39371"/>
                      <a:pt x="29894" y="38889"/>
                    </a:cubicBezTo>
                    <a:cubicBezTo>
                      <a:pt x="24935" y="37906"/>
                      <a:pt x="19807" y="36891"/>
                      <a:pt x="14740" y="36147"/>
                    </a:cubicBezTo>
                    <a:cubicBezTo>
                      <a:pt x="9938" y="35440"/>
                      <a:pt x="5923" y="35101"/>
                      <a:pt x="2306" y="35101"/>
                    </a:cubicBezTo>
                    <a:cubicBezTo>
                      <a:pt x="1587" y="35101"/>
                      <a:pt x="884" y="35114"/>
                      <a:pt x="193" y="35141"/>
                    </a:cubicBezTo>
                    <a:lnTo>
                      <a:pt x="0" y="35148"/>
                    </a:lnTo>
                    <a:lnTo>
                      <a:pt x="0" y="41850"/>
                    </a:lnTo>
                    <a:lnTo>
                      <a:pt x="250" y="41789"/>
                    </a:lnTo>
                    <a:cubicBezTo>
                      <a:pt x="1438" y="41486"/>
                      <a:pt x="2642" y="41153"/>
                      <a:pt x="3807" y="40829"/>
                    </a:cubicBezTo>
                    <a:cubicBezTo>
                      <a:pt x="6459" y="40093"/>
                      <a:pt x="9201" y="39331"/>
                      <a:pt x="11931" y="38920"/>
                    </a:cubicBezTo>
                    <a:cubicBezTo>
                      <a:pt x="13025" y="38755"/>
                      <a:pt x="14155" y="38672"/>
                      <a:pt x="15326" y="38672"/>
                    </a:cubicBezTo>
                    <a:cubicBezTo>
                      <a:pt x="18207" y="38672"/>
                      <a:pt x="21339" y="39173"/>
                      <a:pt x="24808" y="40183"/>
                    </a:cubicBezTo>
                    <a:cubicBezTo>
                      <a:pt x="27977" y="41106"/>
                      <a:pt x="31136" y="42346"/>
                      <a:pt x="34192" y="43547"/>
                    </a:cubicBezTo>
                    <a:cubicBezTo>
                      <a:pt x="35480" y="44051"/>
                      <a:pt x="36810" y="44575"/>
                      <a:pt x="38124" y="45065"/>
                    </a:cubicBezTo>
                    <a:cubicBezTo>
                      <a:pt x="42272" y="46618"/>
                      <a:pt x="46826" y="47913"/>
                      <a:pt x="52458" y="49140"/>
                    </a:cubicBezTo>
                    <a:cubicBezTo>
                      <a:pt x="61960" y="51209"/>
                      <a:pt x="71376" y="52242"/>
                      <a:pt x="80515" y="52242"/>
                    </a:cubicBezTo>
                    <a:cubicBezTo>
                      <a:pt x="91963" y="52242"/>
                      <a:pt x="102972" y="50622"/>
                      <a:pt x="113151" y="47393"/>
                    </a:cubicBezTo>
                    <a:cubicBezTo>
                      <a:pt x="122171" y="44531"/>
                      <a:pt x="130760" y="39837"/>
                      <a:pt x="139068" y="35298"/>
                    </a:cubicBezTo>
                    <a:lnTo>
                      <a:pt x="139990" y="34794"/>
                    </a:lnTo>
                    <a:cubicBezTo>
                      <a:pt x="144149" y="32523"/>
                      <a:pt x="147959" y="30939"/>
                      <a:pt x="151635" y="29954"/>
                    </a:cubicBezTo>
                    <a:cubicBezTo>
                      <a:pt x="156001" y="28784"/>
                      <a:pt x="160459" y="28512"/>
                      <a:pt x="165023" y="28318"/>
                    </a:cubicBezTo>
                    <a:cubicBezTo>
                      <a:pt x="167510" y="28212"/>
                      <a:pt x="170027" y="28159"/>
                      <a:pt x="172583" y="28159"/>
                    </a:cubicBezTo>
                    <a:cubicBezTo>
                      <a:pt x="187551" y="28159"/>
                      <a:pt x="203846" y="29985"/>
                      <a:pt x="223155" y="33798"/>
                    </a:cubicBezTo>
                    <a:cubicBezTo>
                      <a:pt x="227133" y="34583"/>
                      <a:pt x="230708" y="35389"/>
                      <a:pt x="234091" y="36262"/>
                    </a:cubicBezTo>
                    <a:lnTo>
                      <a:pt x="234343" y="36327"/>
                    </a:lnTo>
                    <a:lnTo>
                      <a:pt x="234343" y="9942"/>
                    </a:lnTo>
                    <a:lnTo>
                      <a:pt x="234144" y="9938"/>
                    </a:lnTo>
                    <a:cubicBezTo>
                      <a:pt x="233436" y="9926"/>
                      <a:pt x="232728" y="9920"/>
                      <a:pt x="232019" y="9920"/>
                    </a:cubicBezTo>
                    <a:cubicBezTo>
                      <a:pt x="221533" y="9920"/>
                      <a:pt x="210937" y="11173"/>
                      <a:pt x="200668" y="12387"/>
                    </a:cubicBezTo>
                    <a:cubicBezTo>
                      <a:pt x="199192" y="12560"/>
                      <a:pt x="197716" y="12735"/>
                      <a:pt x="196241" y="12907"/>
                    </a:cubicBezTo>
                    <a:cubicBezTo>
                      <a:pt x="188833" y="13765"/>
                      <a:pt x="180900" y="14784"/>
                      <a:pt x="173099" y="16399"/>
                    </a:cubicBezTo>
                    <a:cubicBezTo>
                      <a:pt x="168984" y="17250"/>
                      <a:pt x="165266" y="18189"/>
                      <a:pt x="161730" y="19271"/>
                    </a:cubicBezTo>
                    <a:cubicBezTo>
                      <a:pt x="158729" y="20188"/>
                      <a:pt x="155634" y="21574"/>
                      <a:pt x="151992" y="23636"/>
                    </a:cubicBezTo>
                    <a:cubicBezTo>
                      <a:pt x="147694" y="26067"/>
                      <a:pt x="143448" y="28211"/>
                      <a:pt x="139076" y="28211"/>
                    </a:cubicBezTo>
                    <a:cubicBezTo>
                      <a:pt x="137648" y="28211"/>
                      <a:pt x="136206" y="27982"/>
                      <a:pt x="134745" y="27459"/>
                    </a:cubicBezTo>
                    <a:cubicBezTo>
                      <a:pt x="129659" y="25640"/>
                      <a:pt x="126097" y="20292"/>
                      <a:pt x="125882" y="14148"/>
                    </a:cubicBezTo>
                    <a:cubicBezTo>
                      <a:pt x="125729" y="9782"/>
                      <a:pt x="128305" y="6844"/>
                      <a:pt x="133544" y="5415"/>
                    </a:cubicBezTo>
                    <a:cubicBezTo>
                      <a:pt x="139606" y="3761"/>
                      <a:pt x="145790" y="3559"/>
                      <a:pt x="152664" y="3482"/>
                    </a:cubicBezTo>
                    <a:lnTo>
                      <a:pt x="153767" y="3469"/>
                    </a:lnTo>
                    <a:cubicBezTo>
                      <a:pt x="160981" y="3392"/>
                      <a:pt x="168439" y="3314"/>
                      <a:pt x="175499" y="719"/>
                    </a:cubicBezTo>
                    <a:cubicBezTo>
                      <a:pt x="175781" y="617"/>
                      <a:pt x="176061" y="506"/>
                      <a:pt x="176341" y="389"/>
                    </a:cubicBezTo>
                    <a:lnTo>
                      <a:pt x="177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19"/>
            <p:cNvSpPr/>
            <p:nvPr/>
          </p:nvSpPr>
          <p:spPr>
            <a:xfrm flipH="1">
              <a:off x="824541" y="1267712"/>
              <a:ext cx="8367499" cy="1836163"/>
            </a:xfrm>
            <a:custGeom>
              <a:avLst/>
              <a:gdLst/>
              <a:ahLst/>
              <a:cxnLst/>
              <a:rect l="l" t="t" r="r" b="b"/>
              <a:pathLst>
                <a:path w="209096" h="45884" extrusionOk="0">
                  <a:moveTo>
                    <a:pt x="173615" y="405"/>
                  </a:moveTo>
                  <a:cubicBezTo>
                    <a:pt x="176375" y="405"/>
                    <a:pt x="179213" y="507"/>
                    <a:pt x="182050" y="829"/>
                  </a:cubicBezTo>
                  <a:cubicBezTo>
                    <a:pt x="188207" y="1528"/>
                    <a:pt x="194615" y="3672"/>
                    <a:pt x="201642" y="7381"/>
                  </a:cubicBezTo>
                  <a:lnTo>
                    <a:pt x="202000" y="7570"/>
                  </a:lnTo>
                  <a:cubicBezTo>
                    <a:pt x="204160" y="8703"/>
                    <a:pt x="207122" y="10258"/>
                    <a:pt x="208209" y="13014"/>
                  </a:cubicBezTo>
                  <a:cubicBezTo>
                    <a:pt x="208659" y="14157"/>
                    <a:pt x="208681" y="15157"/>
                    <a:pt x="208272" y="15990"/>
                  </a:cubicBezTo>
                  <a:cubicBezTo>
                    <a:pt x="207624" y="17309"/>
                    <a:pt x="205989" y="18018"/>
                    <a:pt x="204732" y="18381"/>
                  </a:cubicBezTo>
                  <a:cubicBezTo>
                    <a:pt x="201461" y="19325"/>
                    <a:pt x="198006" y="19797"/>
                    <a:pt x="194392" y="19797"/>
                  </a:cubicBezTo>
                  <a:cubicBezTo>
                    <a:pt x="190821" y="19797"/>
                    <a:pt x="187096" y="19336"/>
                    <a:pt x="183241" y="18415"/>
                  </a:cubicBezTo>
                  <a:cubicBezTo>
                    <a:pt x="179114" y="17429"/>
                    <a:pt x="174866" y="16057"/>
                    <a:pt x="170611" y="14337"/>
                  </a:cubicBezTo>
                  <a:cubicBezTo>
                    <a:pt x="166998" y="12878"/>
                    <a:pt x="163261" y="11368"/>
                    <a:pt x="159428" y="10535"/>
                  </a:cubicBezTo>
                  <a:cubicBezTo>
                    <a:pt x="157531" y="10122"/>
                    <a:pt x="155742" y="9916"/>
                    <a:pt x="154034" y="9916"/>
                  </a:cubicBezTo>
                  <a:cubicBezTo>
                    <a:pt x="152450" y="9916"/>
                    <a:pt x="150935" y="10094"/>
                    <a:pt x="149470" y="10449"/>
                  </a:cubicBezTo>
                  <a:cubicBezTo>
                    <a:pt x="145504" y="11411"/>
                    <a:pt x="142070" y="13874"/>
                    <a:pt x="138895" y="16316"/>
                  </a:cubicBezTo>
                  <a:cubicBezTo>
                    <a:pt x="136054" y="18501"/>
                    <a:pt x="133233" y="20858"/>
                    <a:pt x="130505" y="23139"/>
                  </a:cubicBezTo>
                  <a:cubicBezTo>
                    <a:pt x="126905" y="26149"/>
                    <a:pt x="123181" y="29264"/>
                    <a:pt x="119366" y="32010"/>
                  </a:cubicBezTo>
                  <a:cubicBezTo>
                    <a:pt x="107458" y="40580"/>
                    <a:pt x="92880" y="45107"/>
                    <a:pt x="76028" y="45462"/>
                  </a:cubicBezTo>
                  <a:cubicBezTo>
                    <a:pt x="75424" y="45475"/>
                    <a:pt x="74822" y="45482"/>
                    <a:pt x="74224" y="45482"/>
                  </a:cubicBezTo>
                  <a:cubicBezTo>
                    <a:pt x="58269" y="45482"/>
                    <a:pt x="44689" y="40929"/>
                    <a:pt x="33828" y="31942"/>
                  </a:cubicBezTo>
                  <a:cubicBezTo>
                    <a:pt x="27187" y="26448"/>
                    <a:pt x="20603" y="21405"/>
                    <a:pt x="13056" y="20088"/>
                  </a:cubicBezTo>
                  <a:cubicBezTo>
                    <a:pt x="11967" y="19897"/>
                    <a:pt x="10865" y="19801"/>
                    <a:pt x="9746" y="19801"/>
                  </a:cubicBezTo>
                  <a:cubicBezTo>
                    <a:pt x="6781" y="19801"/>
                    <a:pt x="3696" y="20474"/>
                    <a:pt x="406" y="21833"/>
                  </a:cubicBezTo>
                  <a:lnTo>
                    <a:pt x="406" y="14358"/>
                  </a:lnTo>
                  <a:cubicBezTo>
                    <a:pt x="1109" y="14230"/>
                    <a:pt x="1864" y="14110"/>
                    <a:pt x="2702" y="13993"/>
                  </a:cubicBezTo>
                  <a:cubicBezTo>
                    <a:pt x="5594" y="13588"/>
                    <a:pt x="8552" y="13414"/>
                    <a:pt x="11411" y="13245"/>
                  </a:cubicBezTo>
                  <a:lnTo>
                    <a:pt x="12958" y="13152"/>
                  </a:lnTo>
                  <a:cubicBezTo>
                    <a:pt x="15818" y="12978"/>
                    <a:pt x="18953" y="12785"/>
                    <a:pt x="22145" y="12785"/>
                  </a:cubicBezTo>
                  <a:cubicBezTo>
                    <a:pt x="23389" y="12785"/>
                    <a:pt x="24641" y="12814"/>
                    <a:pt x="25889" y="12885"/>
                  </a:cubicBezTo>
                  <a:cubicBezTo>
                    <a:pt x="29786" y="13104"/>
                    <a:pt x="33808" y="14150"/>
                    <a:pt x="38546" y="16169"/>
                  </a:cubicBezTo>
                  <a:cubicBezTo>
                    <a:pt x="52883" y="22283"/>
                    <a:pt x="69842" y="28659"/>
                    <a:pt x="86902" y="29591"/>
                  </a:cubicBezTo>
                  <a:cubicBezTo>
                    <a:pt x="88135" y="29659"/>
                    <a:pt x="89353" y="29692"/>
                    <a:pt x="90554" y="29692"/>
                  </a:cubicBezTo>
                  <a:cubicBezTo>
                    <a:pt x="97955" y="29692"/>
                    <a:pt x="104738" y="28414"/>
                    <a:pt x="110758" y="25880"/>
                  </a:cubicBezTo>
                  <a:cubicBezTo>
                    <a:pt x="117187" y="23174"/>
                    <a:pt x="123174" y="18993"/>
                    <a:pt x="128962" y="14950"/>
                  </a:cubicBezTo>
                  <a:cubicBezTo>
                    <a:pt x="130301" y="14015"/>
                    <a:pt x="131684" y="13050"/>
                    <a:pt x="133052" y="12117"/>
                  </a:cubicBezTo>
                  <a:cubicBezTo>
                    <a:pt x="136569" y="9716"/>
                    <a:pt x="140379" y="7249"/>
                    <a:pt x="144384" y="5460"/>
                  </a:cubicBezTo>
                  <a:cubicBezTo>
                    <a:pt x="148006" y="3842"/>
                    <a:pt x="151905" y="2608"/>
                    <a:pt x="155970" y="1792"/>
                  </a:cubicBezTo>
                  <a:cubicBezTo>
                    <a:pt x="159701" y="1042"/>
                    <a:pt x="163680" y="640"/>
                    <a:pt x="168868" y="486"/>
                  </a:cubicBezTo>
                  <a:cubicBezTo>
                    <a:pt x="170413" y="440"/>
                    <a:pt x="172001" y="405"/>
                    <a:pt x="173615" y="405"/>
                  </a:cubicBezTo>
                  <a:close/>
                  <a:moveTo>
                    <a:pt x="173609" y="0"/>
                  </a:moveTo>
                  <a:cubicBezTo>
                    <a:pt x="171993" y="0"/>
                    <a:pt x="170405" y="35"/>
                    <a:pt x="168858" y="80"/>
                  </a:cubicBezTo>
                  <a:cubicBezTo>
                    <a:pt x="163644" y="234"/>
                    <a:pt x="159645" y="639"/>
                    <a:pt x="155891" y="1393"/>
                  </a:cubicBezTo>
                  <a:cubicBezTo>
                    <a:pt x="151795" y="2216"/>
                    <a:pt x="147870" y="3459"/>
                    <a:pt x="144219" y="5088"/>
                  </a:cubicBezTo>
                  <a:cubicBezTo>
                    <a:pt x="140186" y="6888"/>
                    <a:pt x="136359" y="9369"/>
                    <a:pt x="132824" y="11781"/>
                  </a:cubicBezTo>
                  <a:cubicBezTo>
                    <a:pt x="131454" y="12715"/>
                    <a:pt x="130070" y="13683"/>
                    <a:pt x="128732" y="14617"/>
                  </a:cubicBezTo>
                  <a:cubicBezTo>
                    <a:pt x="122961" y="18648"/>
                    <a:pt x="116993" y="22817"/>
                    <a:pt x="110602" y="25506"/>
                  </a:cubicBezTo>
                  <a:cubicBezTo>
                    <a:pt x="104631" y="28019"/>
                    <a:pt x="97899" y="29287"/>
                    <a:pt x="90554" y="29287"/>
                  </a:cubicBezTo>
                  <a:cubicBezTo>
                    <a:pt x="89360" y="29287"/>
                    <a:pt x="88149" y="29254"/>
                    <a:pt x="86923" y="29187"/>
                  </a:cubicBezTo>
                  <a:cubicBezTo>
                    <a:pt x="69926" y="28261"/>
                    <a:pt x="53010" y="21898"/>
                    <a:pt x="38703" y="15797"/>
                  </a:cubicBezTo>
                  <a:cubicBezTo>
                    <a:pt x="33922" y="13758"/>
                    <a:pt x="29857" y="12704"/>
                    <a:pt x="25911" y="12481"/>
                  </a:cubicBezTo>
                  <a:cubicBezTo>
                    <a:pt x="24653" y="12410"/>
                    <a:pt x="23392" y="12381"/>
                    <a:pt x="22140" y="12381"/>
                  </a:cubicBezTo>
                  <a:cubicBezTo>
                    <a:pt x="18938" y="12381"/>
                    <a:pt x="15797" y="12572"/>
                    <a:pt x="12931" y="12748"/>
                  </a:cubicBezTo>
                  <a:lnTo>
                    <a:pt x="11384" y="12841"/>
                  </a:lnTo>
                  <a:cubicBezTo>
                    <a:pt x="8518" y="13010"/>
                    <a:pt x="5551" y="13184"/>
                    <a:pt x="2644" y="13591"/>
                  </a:cubicBezTo>
                  <a:cubicBezTo>
                    <a:pt x="1731" y="13718"/>
                    <a:pt x="921" y="13848"/>
                    <a:pt x="165" y="13990"/>
                  </a:cubicBezTo>
                  <a:lnTo>
                    <a:pt x="0" y="14020"/>
                  </a:lnTo>
                  <a:lnTo>
                    <a:pt x="0" y="22434"/>
                  </a:lnTo>
                  <a:lnTo>
                    <a:pt x="280" y="22317"/>
                  </a:lnTo>
                  <a:cubicBezTo>
                    <a:pt x="3624" y="20902"/>
                    <a:pt x="6748" y="20202"/>
                    <a:pt x="9745" y="20202"/>
                  </a:cubicBezTo>
                  <a:cubicBezTo>
                    <a:pt x="10841" y="20202"/>
                    <a:pt x="11920" y="20296"/>
                    <a:pt x="12987" y="20482"/>
                  </a:cubicBezTo>
                  <a:cubicBezTo>
                    <a:pt x="20436" y="21784"/>
                    <a:pt x="26975" y="26792"/>
                    <a:pt x="33571" y="32250"/>
                  </a:cubicBezTo>
                  <a:cubicBezTo>
                    <a:pt x="44508" y="41302"/>
                    <a:pt x="58178" y="45884"/>
                    <a:pt x="74230" y="45884"/>
                  </a:cubicBezTo>
                  <a:cubicBezTo>
                    <a:pt x="74828" y="45884"/>
                    <a:pt x="75434" y="45878"/>
                    <a:pt x="76041" y="45864"/>
                  </a:cubicBezTo>
                  <a:cubicBezTo>
                    <a:pt x="92973" y="45507"/>
                    <a:pt x="107630" y="40953"/>
                    <a:pt x="119603" y="32334"/>
                  </a:cubicBezTo>
                  <a:cubicBezTo>
                    <a:pt x="123430" y="29580"/>
                    <a:pt x="127160" y="26462"/>
                    <a:pt x="130767" y="23446"/>
                  </a:cubicBezTo>
                  <a:cubicBezTo>
                    <a:pt x="133490" y="21168"/>
                    <a:pt x="136306" y="18812"/>
                    <a:pt x="139143" y="16633"/>
                  </a:cubicBezTo>
                  <a:cubicBezTo>
                    <a:pt x="142286" y="14218"/>
                    <a:pt x="145678" y="11782"/>
                    <a:pt x="149569" y="10839"/>
                  </a:cubicBezTo>
                  <a:cubicBezTo>
                    <a:pt x="151002" y="10492"/>
                    <a:pt x="152486" y="10318"/>
                    <a:pt x="154040" y="10318"/>
                  </a:cubicBezTo>
                  <a:cubicBezTo>
                    <a:pt x="155718" y="10318"/>
                    <a:pt x="157477" y="10521"/>
                    <a:pt x="159345" y="10926"/>
                  </a:cubicBezTo>
                  <a:cubicBezTo>
                    <a:pt x="163146" y="11754"/>
                    <a:pt x="166866" y="13255"/>
                    <a:pt x="170463" y="14710"/>
                  </a:cubicBezTo>
                  <a:cubicBezTo>
                    <a:pt x="174735" y="16434"/>
                    <a:pt x="179004" y="17813"/>
                    <a:pt x="183149" y="18805"/>
                  </a:cubicBezTo>
                  <a:cubicBezTo>
                    <a:pt x="187035" y="19734"/>
                    <a:pt x="190791" y="20198"/>
                    <a:pt x="194393" y="20198"/>
                  </a:cubicBezTo>
                  <a:cubicBezTo>
                    <a:pt x="198045" y="20198"/>
                    <a:pt x="201538" y="19721"/>
                    <a:pt x="204846" y="18766"/>
                  </a:cubicBezTo>
                  <a:cubicBezTo>
                    <a:pt x="206788" y="18205"/>
                    <a:pt x="208062" y="17332"/>
                    <a:pt x="208634" y="16167"/>
                  </a:cubicBezTo>
                  <a:cubicBezTo>
                    <a:pt x="209095" y="15229"/>
                    <a:pt x="209080" y="14117"/>
                    <a:pt x="208584" y="12865"/>
                  </a:cubicBezTo>
                  <a:cubicBezTo>
                    <a:pt x="207441" y="9969"/>
                    <a:pt x="204404" y="8376"/>
                    <a:pt x="202188" y="7211"/>
                  </a:cubicBezTo>
                  <a:lnTo>
                    <a:pt x="201831" y="7024"/>
                  </a:lnTo>
                  <a:cubicBezTo>
                    <a:pt x="194760" y="3289"/>
                    <a:pt x="188306" y="1132"/>
                    <a:pt x="182098" y="427"/>
                  </a:cubicBezTo>
                  <a:cubicBezTo>
                    <a:pt x="179239" y="102"/>
                    <a:pt x="176384" y="0"/>
                    <a:pt x="17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flipH="1">
              <a:off x="8384687" y="2373130"/>
              <a:ext cx="807313" cy="330705"/>
            </a:xfrm>
            <a:custGeom>
              <a:avLst/>
              <a:gdLst/>
              <a:ahLst/>
              <a:cxnLst/>
              <a:rect l="l" t="t" r="r" b="b"/>
              <a:pathLst>
                <a:path w="20174" h="8264" extrusionOk="0">
                  <a:moveTo>
                    <a:pt x="10888" y="404"/>
                  </a:moveTo>
                  <a:cubicBezTo>
                    <a:pt x="11749" y="404"/>
                    <a:pt x="12597" y="461"/>
                    <a:pt x="13422" y="602"/>
                  </a:cubicBezTo>
                  <a:cubicBezTo>
                    <a:pt x="15472" y="954"/>
                    <a:pt x="17153" y="1897"/>
                    <a:pt x="18413" y="3404"/>
                  </a:cubicBezTo>
                  <a:cubicBezTo>
                    <a:pt x="19054" y="4170"/>
                    <a:pt x="19787" y="5267"/>
                    <a:pt x="19634" y="6147"/>
                  </a:cubicBezTo>
                  <a:cubicBezTo>
                    <a:pt x="19567" y="6546"/>
                    <a:pt x="19324" y="6863"/>
                    <a:pt x="18894" y="7118"/>
                  </a:cubicBezTo>
                  <a:cubicBezTo>
                    <a:pt x="17704" y="7820"/>
                    <a:pt x="16206" y="7861"/>
                    <a:pt x="14950" y="7861"/>
                  </a:cubicBezTo>
                  <a:cubicBezTo>
                    <a:pt x="14860" y="7861"/>
                    <a:pt x="14771" y="7861"/>
                    <a:pt x="14684" y="7861"/>
                  </a:cubicBezTo>
                  <a:cubicBezTo>
                    <a:pt x="13289" y="7856"/>
                    <a:pt x="11866" y="7753"/>
                    <a:pt x="10488" y="7653"/>
                  </a:cubicBezTo>
                  <a:cubicBezTo>
                    <a:pt x="9887" y="7608"/>
                    <a:pt x="9287" y="7565"/>
                    <a:pt x="8687" y="7529"/>
                  </a:cubicBezTo>
                  <a:cubicBezTo>
                    <a:pt x="5827" y="7359"/>
                    <a:pt x="3245" y="7206"/>
                    <a:pt x="649" y="7206"/>
                  </a:cubicBezTo>
                  <a:cubicBezTo>
                    <a:pt x="568" y="7206"/>
                    <a:pt x="486" y="7206"/>
                    <a:pt x="405" y="7206"/>
                  </a:cubicBezTo>
                  <a:lnTo>
                    <a:pt x="405" y="1428"/>
                  </a:lnTo>
                  <a:cubicBezTo>
                    <a:pt x="2017" y="1368"/>
                    <a:pt x="3674" y="1139"/>
                    <a:pt x="5280" y="919"/>
                  </a:cubicBezTo>
                  <a:cubicBezTo>
                    <a:pt x="7141" y="665"/>
                    <a:pt x="9044" y="404"/>
                    <a:pt x="10888" y="404"/>
                  </a:cubicBezTo>
                  <a:close/>
                  <a:moveTo>
                    <a:pt x="10888" y="1"/>
                  </a:moveTo>
                  <a:cubicBezTo>
                    <a:pt x="9018" y="1"/>
                    <a:pt x="7099" y="265"/>
                    <a:pt x="5223" y="522"/>
                  </a:cubicBezTo>
                  <a:cubicBezTo>
                    <a:pt x="3564" y="751"/>
                    <a:pt x="1848" y="984"/>
                    <a:pt x="195" y="1034"/>
                  </a:cubicBezTo>
                  <a:lnTo>
                    <a:pt x="1" y="1039"/>
                  </a:lnTo>
                  <a:lnTo>
                    <a:pt x="1" y="7612"/>
                  </a:lnTo>
                  <a:lnTo>
                    <a:pt x="202" y="7612"/>
                  </a:lnTo>
                  <a:cubicBezTo>
                    <a:pt x="266" y="7612"/>
                    <a:pt x="330" y="7612"/>
                    <a:pt x="393" y="7612"/>
                  </a:cubicBezTo>
                  <a:cubicBezTo>
                    <a:pt x="3056" y="7612"/>
                    <a:pt x="5717" y="7756"/>
                    <a:pt x="8664" y="7932"/>
                  </a:cubicBezTo>
                  <a:cubicBezTo>
                    <a:pt x="9261" y="7968"/>
                    <a:pt x="9860" y="8012"/>
                    <a:pt x="10460" y="8055"/>
                  </a:cubicBezTo>
                  <a:cubicBezTo>
                    <a:pt x="11844" y="8155"/>
                    <a:pt x="13275" y="8259"/>
                    <a:pt x="14682" y="8264"/>
                  </a:cubicBezTo>
                  <a:lnTo>
                    <a:pt x="14998" y="8264"/>
                  </a:lnTo>
                  <a:cubicBezTo>
                    <a:pt x="16295" y="8264"/>
                    <a:pt x="17831" y="8211"/>
                    <a:pt x="19096" y="7463"/>
                  </a:cubicBezTo>
                  <a:cubicBezTo>
                    <a:pt x="19626" y="7152"/>
                    <a:pt x="19940" y="6730"/>
                    <a:pt x="20030" y="6216"/>
                  </a:cubicBezTo>
                  <a:cubicBezTo>
                    <a:pt x="20173" y="5387"/>
                    <a:pt x="19732" y="4354"/>
                    <a:pt x="18720" y="3145"/>
                  </a:cubicBezTo>
                  <a:cubicBezTo>
                    <a:pt x="17395" y="1562"/>
                    <a:pt x="15637" y="574"/>
                    <a:pt x="13488" y="205"/>
                  </a:cubicBezTo>
                  <a:cubicBezTo>
                    <a:pt x="12639" y="59"/>
                    <a:pt x="11769" y="1"/>
                    <a:pt x="10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flipH="1">
              <a:off x="-185941" y="2027935"/>
              <a:ext cx="9377861" cy="2035410"/>
            </a:xfrm>
            <a:custGeom>
              <a:avLst/>
              <a:gdLst/>
              <a:ahLst/>
              <a:cxnLst/>
              <a:rect l="l" t="t" r="r" b="b"/>
              <a:pathLst>
                <a:path w="234344" h="50863" extrusionOk="0">
                  <a:moveTo>
                    <a:pt x="233940" y="621"/>
                  </a:moveTo>
                  <a:lnTo>
                    <a:pt x="233940" y="12077"/>
                  </a:lnTo>
                  <a:cubicBezTo>
                    <a:pt x="232371" y="13846"/>
                    <a:pt x="230619" y="15358"/>
                    <a:pt x="228734" y="16565"/>
                  </a:cubicBezTo>
                  <a:cubicBezTo>
                    <a:pt x="224484" y="19289"/>
                    <a:pt x="219376" y="20857"/>
                    <a:pt x="213122" y="21360"/>
                  </a:cubicBezTo>
                  <a:cubicBezTo>
                    <a:pt x="211653" y="21479"/>
                    <a:pt x="210146" y="21539"/>
                    <a:pt x="208580" y="21539"/>
                  </a:cubicBezTo>
                  <a:cubicBezTo>
                    <a:pt x="205000" y="21539"/>
                    <a:pt x="201109" y="21226"/>
                    <a:pt x="196647" y="20590"/>
                  </a:cubicBezTo>
                  <a:lnTo>
                    <a:pt x="196529" y="20574"/>
                  </a:lnTo>
                  <a:cubicBezTo>
                    <a:pt x="194477" y="20283"/>
                    <a:pt x="192356" y="19981"/>
                    <a:pt x="190306" y="19457"/>
                  </a:cubicBezTo>
                  <a:cubicBezTo>
                    <a:pt x="188131" y="18901"/>
                    <a:pt x="186302" y="18457"/>
                    <a:pt x="184446" y="18095"/>
                  </a:cubicBezTo>
                  <a:cubicBezTo>
                    <a:pt x="182413" y="17700"/>
                    <a:pt x="180221" y="17338"/>
                    <a:pt x="178016" y="17338"/>
                  </a:cubicBezTo>
                  <a:cubicBezTo>
                    <a:pt x="177942" y="17338"/>
                    <a:pt x="177867" y="17339"/>
                    <a:pt x="177792" y="17340"/>
                  </a:cubicBezTo>
                  <a:cubicBezTo>
                    <a:pt x="176496" y="17354"/>
                    <a:pt x="174542" y="17378"/>
                    <a:pt x="173323" y="18637"/>
                  </a:cubicBezTo>
                  <a:cubicBezTo>
                    <a:pt x="172261" y="19733"/>
                    <a:pt x="172397" y="21555"/>
                    <a:pt x="173080" y="22788"/>
                  </a:cubicBezTo>
                  <a:cubicBezTo>
                    <a:pt x="174004" y="24459"/>
                    <a:pt x="175665" y="25395"/>
                    <a:pt x="177319" y="26158"/>
                  </a:cubicBezTo>
                  <a:cubicBezTo>
                    <a:pt x="180088" y="27433"/>
                    <a:pt x="183032" y="28076"/>
                    <a:pt x="185878" y="28699"/>
                  </a:cubicBezTo>
                  <a:cubicBezTo>
                    <a:pt x="186544" y="28844"/>
                    <a:pt x="187205" y="28990"/>
                    <a:pt x="187866" y="29142"/>
                  </a:cubicBezTo>
                  <a:cubicBezTo>
                    <a:pt x="191326" y="29942"/>
                    <a:pt x="194903" y="30405"/>
                    <a:pt x="198362" y="30852"/>
                  </a:cubicBezTo>
                  <a:lnTo>
                    <a:pt x="199879" y="31048"/>
                  </a:lnTo>
                  <a:cubicBezTo>
                    <a:pt x="203501" y="31524"/>
                    <a:pt x="207493" y="31975"/>
                    <a:pt x="212443" y="32469"/>
                  </a:cubicBezTo>
                  <a:cubicBezTo>
                    <a:pt x="216296" y="32854"/>
                    <a:pt x="220110" y="33192"/>
                    <a:pt x="223683" y="33505"/>
                  </a:cubicBezTo>
                  <a:cubicBezTo>
                    <a:pt x="226437" y="33747"/>
                    <a:pt x="229366" y="34040"/>
                    <a:pt x="232268" y="34727"/>
                  </a:cubicBezTo>
                  <a:cubicBezTo>
                    <a:pt x="232812" y="34856"/>
                    <a:pt x="233374" y="35011"/>
                    <a:pt x="233940" y="35186"/>
                  </a:cubicBezTo>
                  <a:lnTo>
                    <a:pt x="233940" y="50330"/>
                  </a:lnTo>
                  <a:cubicBezTo>
                    <a:pt x="227593" y="48509"/>
                    <a:pt x="220754" y="46238"/>
                    <a:pt x="213042" y="43386"/>
                  </a:cubicBezTo>
                  <a:cubicBezTo>
                    <a:pt x="208088" y="41555"/>
                    <a:pt x="202988" y="39512"/>
                    <a:pt x="197884" y="37317"/>
                  </a:cubicBezTo>
                  <a:cubicBezTo>
                    <a:pt x="195613" y="36339"/>
                    <a:pt x="193318" y="35281"/>
                    <a:pt x="191099" y="34257"/>
                  </a:cubicBezTo>
                  <a:cubicBezTo>
                    <a:pt x="188401" y="33014"/>
                    <a:pt x="185611" y="31726"/>
                    <a:pt x="182833" y="30573"/>
                  </a:cubicBezTo>
                  <a:cubicBezTo>
                    <a:pt x="172649" y="26340"/>
                    <a:pt x="162754" y="24195"/>
                    <a:pt x="153409" y="24195"/>
                  </a:cubicBezTo>
                  <a:cubicBezTo>
                    <a:pt x="153178" y="24195"/>
                    <a:pt x="152948" y="24197"/>
                    <a:pt x="152719" y="24198"/>
                  </a:cubicBezTo>
                  <a:cubicBezTo>
                    <a:pt x="142080" y="24319"/>
                    <a:pt x="132064" y="27884"/>
                    <a:pt x="122824" y="31721"/>
                  </a:cubicBezTo>
                  <a:cubicBezTo>
                    <a:pt x="112729" y="35913"/>
                    <a:pt x="102805" y="39822"/>
                    <a:pt x="92400" y="41608"/>
                  </a:cubicBezTo>
                  <a:cubicBezTo>
                    <a:pt x="82867" y="43244"/>
                    <a:pt x="72721" y="44299"/>
                    <a:pt x="61383" y="44830"/>
                  </a:cubicBezTo>
                  <a:cubicBezTo>
                    <a:pt x="58519" y="44965"/>
                    <a:pt x="55783" y="45032"/>
                    <a:pt x="53152" y="45032"/>
                  </a:cubicBezTo>
                  <a:cubicBezTo>
                    <a:pt x="45012" y="45032"/>
                    <a:pt x="37887" y="44383"/>
                    <a:pt x="31169" y="43050"/>
                  </a:cubicBezTo>
                  <a:cubicBezTo>
                    <a:pt x="24718" y="41770"/>
                    <a:pt x="18066" y="39641"/>
                    <a:pt x="11397" y="36720"/>
                  </a:cubicBezTo>
                  <a:cubicBezTo>
                    <a:pt x="7680" y="35093"/>
                    <a:pt x="3780" y="33224"/>
                    <a:pt x="405" y="30582"/>
                  </a:cubicBezTo>
                  <a:lnTo>
                    <a:pt x="405" y="21725"/>
                  </a:lnTo>
                  <a:cubicBezTo>
                    <a:pt x="5173" y="23118"/>
                    <a:pt x="10001" y="24631"/>
                    <a:pt x="14673" y="26094"/>
                  </a:cubicBezTo>
                  <a:cubicBezTo>
                    <a:pt x="18472" y="27283"/>
                    <a:pt x="22397" y="28512"/>
                    <a:pt x="26269" y="29670"/>
                  </a:cubicBezTo>
                  <a:cubicBezTo>
                    <a:pt x="42759" y="34607"/>
                    <a:pt x="58954" y="38982"/>
                    <a:pt x="74991" y="38982"/>
                  </a:cubicBezTo>
                  <a:cubicBezTo>
                    <a:pt x="78823" y="38982"/>
                    <a:pt x="82649" y="38732"/>
                    <a:pt x="86466" y="38179"/>
                  </a:cubicBezTo>
                  <a:cubicBezTo>
                    <a:pt x="95509" y="36872"/>
                    <a:pt x="104228" y="33938"/>
                    <a:pt x="112383" y="29455"/>
                  </a:cubicBezTo>
                  <a:cubicBezTo>
                    <a:pt x="116730" y="27066"/>
                    <a:pt x="120985" y="24195"/>
                    <a:pt x="125029" y="20922"/>
                  </a:cubicBezTo>
                  <a:cubicBezTo>
                    <a:pt x="126767" y="19511"/>
                    <a:pt x="128488" y="17994"/>
                    <a:pt x="130152" y="16524"/>
                  </a:cubicBezTo>
                  <a:cubicBezTo>
                    <a:pt x="131788" y="15078"/>
                    <a:pt x="133483" y="13582"/>
                    <a:pt x="135190" y="12196"/>
                  </a:cubicBezTo>
                  <a:cubicBezTo>
                    <a:pt x="137654" y="10200"/>
                    <a:pt x="140969" y="7788"/>
                    <a:pt x="144768" y="6873"/>
                  </a:cubicBezTo>
                  <a:cubicBezTo>
                    <a:pt x="145990" y="6580"/>
                    <a:pt x="147258" y="6432"/>
                    <a:pt x="148594" y="6432"/>
                  </a:cubicBezTo>
                  <a:cubicBezTo>
                    <a:pt x="151134" y="6432"/>
                    <a:pt x="153922" y="6966"/>
                    <a:pt x="157120" y="8052"/>
                  </a:cubicBezTo>
                  <a:cubicBezTo>
                    <a:pt x="165254" y="10813"/>
                    <a:pt x="174727" y="13878"/>
                    <a:pt x="184226" y="15304"/>
                  </a:cubicBezTo>
                  <a:cubicBezTo>
                    <a:pt x="187914" y="15858"/>
                    <a:pt x="191419" y="16136"/>
                    <a:pt x="194766" y="16136"/>
                  </a:cubicBezTo>
                  <a:cubicBezTo>
                    <a:pt x="200932" y="16136"/>
                    <a:pt x="206557" y="15192"/>
                    <a:pt x="211781" y="13295"/>
                  </a:cubicBezTo>
                  <a:cubicBezTo>
                    <a:pt x="216509" y="11579"/>
                    <a:pt x="220789" y="8892"/>
                    <a:pt x="224351" y="6492"/>
                  </a:cubicBezTo>
                  <a:cubicBezTo>
                    <a:pt x="224766" y="6212"/>
                    <a:pt x="225182" y="5928"/>
                    <a:pt x="225598" y="5645"/>
                  </a:cubicBezTo>
                  <a:cubicBezTo>
                    <a:pt x="228277" y="3826"/>
                    <a:pt x="231045" y="1944"/>
                    <a:pt x="233940" y="621"/>
                  </a:cubicBezTo>
                  <a:close/>
                  <a:moveTo>
                    <a:pt x="234344" y="1"/>
                  </a:moveTo>
                  <a:lnTo>
                    <a:pt x="234062" y="127"/>
                  </a:lnTo>
                  <a:cubicBezTo>
                    <a:pt x="231032" y="1470"/>
                    <a:pt x="228156" y="3423"/>
                    <a:pt x="225375" y="5313"/>
                  </a:cubicBezTo>
                  <a:cubicBezTo>
                    <a:pt x="224959" y="5595"/>
                    <a:pt x="224545" y="5878"/>
                    <a:pt x="224128" y="6158"/>
                  </a:cubicBezTo>
                  <a:cubicBezTo>
                    <a:pt x="220589" y="8544"/>
                    <a:pt x="216336" y="11214"/>
                    <a:pt x="211647" y="12916"/>
                  </a:cubicBezTo>
                  <a:cubicBezTo>
                    <a:pt x="206466" y="14796"/>
                    <a:pt x="200885" y="15732"/>
                    <a:pt x="194765" y="15732"/>
                  </a:cubicBezTo>
                  <a:cubicBezTo>
                    <a:pt x="191440" y="15732"/>
                    <a:pt x="187955" y="15456"/>
                    <a:pt x="184289" y="14905"/>
                  </a:cubicBezTo>
                  <a:cubicBezTo>
                    <a:pt x="174822" y="13485"/>
                    <a:pt x="165370" y="10424"/>
                    <a:pt x="157251" y="7671"/>
                  </a:cubicBezTo>
                  <a:cubicBezTo>
                    <a:pt x="154011" y="6571"/>
                    <a:pt x="151182" y="6028"/>
                    <a:pt x="148600" y="6028"/>
                  </a:cubicBezTo>
                  <a:cubicBezTo>
                    <a:pt x="147230" y="6028"/>
                    <a:pt x="145930" y="6181"/>
                    <a:pt x="144675" y="6483"/>
                  </a:cubicBezTo>
                  <a:cubicBezTo>
                    <a:pt x="140797" y="7416"/>
                    <a:pt x="137434" y="9860"/>
                    <a:pt x="134939" y="11886"/>
                  </a:cubicBezTo>
                  <a:cubicBezTo>
                    <a:pt x="133224" y="13277"/>
                    <a:pt x="131528" y="14775"/>
                    <a:pt x="129887" y="16224"/>
                  </a:cubicBezTo>
                  <a:cubicBezTo>
                    <a:pt x="128225" y="17690"/>
                    <a:pt x="126509" y="19207"/>
                    <a:pt x="124774" y="20610"/>
                  </a:cubicBezTo>
                  <a:cubicBezTo>
                    <a:pt x="120749" y="23869"/>
                    <a:pt x="116514" y="26727"/>
                    <a:pt x="112189" y="29105"/>
                  </a:cubicBezTo>
                  <a:cubicBezTo>
                    <a:pt x="104076" y="33564"/>
                    <a:pt x="95402" y="36484"/>
                    <a:pt x="86407" y="37785"/>
                  </a:cubicBezTo>
                  <a:cubicBezTo>
                    <a:pt x="82611" y="38334"/>
                    <a:pt x="78806" y="38583"/>
                    <a:pt x="74991" y="38583"/>
                  </a:cubicBezTo>
                  <a:cubicBezTo>
                    <a:pt x="59005" y="38583"/>
                    <a:pt x="42843" y="34216"/>
                    <a:pt x="26384" y="29289"/>
                  </a:cubicBezTo>
                  <a:cubicBezTo>
                    <a:pt x="22516" y="28130"/>
                    <a:pt x="18589" y="26901"/>
                    <a:pt x="14793" y="25711"/>
                  </a:cubicBezTo>
                  <a:cubicBezTo>
                    <a:pt x="10035" y="24222"/>
                    <a:pt x="5116" y="22681"/>
                    <a:pt x="257" y="21265"/>
                  </a:cubicBezTo>
                  <a:lnTo>
                    <a:pt x="0" y="21189"/>
                  </a:lnTo>
                  <a:lnTo>
                    <a:pt x="0" y="30778"/>
                  </a:lnTo>
                  <a:lnTo>
                    <a:pt x="77" y="30839"/>
                  </a:lnTo>
                  <a:cubicBezTo>
                    <a:pt x="3505" y="33541"/>
                    <a:pt x="7466" y="35440"/>
                    <a:pt x="11235" y="37090"/>
                  </a:cubicBezTo>
                  <a:cubicBezTo>
                    <a:pt x="17931" y="40022"/>
                    <a:pt x="24610" y="42161"/>
                    <a:pt x="31090" y="43447"/>
                  </a:cubicBezTo>
                  <a:cubicBezTo>
                    <a:pt x="37834" y="44786"/>
                    <a:pt x="44983" y="45437"/>
                    <a:pt x="53148" y="45437"/>
                  </a:cubicBezTo>
                  <a:cubicBezTo>
                    <a:pt x="55786" y="45437"/>
                    <a:pt x="58530" y="45369"/>
                    <a:pt x="61401" y="45235"/>
                  </a:cubicBezTo>
                  <a:cubicBezTo>
                    <a:pt x="72756" y="44700"/>
                    <a:pt x="82917" y="43644"/>
                    <a:pt x="92467" y="42007"/>
                  </a:cubicBezTo>
                  <a:cubicBezTo>
                    <a:pt x="102913" y="40214"/>
                    <a:pt x="112861" y="36296"/>
                    <a:pt x="122978" y="32095"/>
                  </a:cubicBezTo>
                  <a:cubicBezTo>
                    <a:pt x="132181" y="28274"/>
                    <a:pt x="142153" y="24722"/>
                    <a:pt x="152725" y="24602"/>
                  </a:cubicBezTo>
                  <a:cubicBezTo>
                    <a:pt x="152952" y="24600"/>
                    <a:pt x="153179" y="24598"/>
                    <a:pt x="153407" y="24598"/>
                  </a:cubicBezTo>
                  <a:cubicBezTo>
                    <a:pt x="162694" y="24598"/>
                    <a:pt x="172541" y="26730"/>
                    <a:pt x="182679" y="30945"/>
                  </a:cubicBezTo>
                  <a:cubicBezTo>
                    <a:pt x="185447" y="32095"/>
                    <a:pt x="188234" y="33381"/>
                    <a:pt x="190930" y="34624"/>
                  </a:cubicBezTo>
                  <a:cubicBezTo>
                    <a:pt x="193152" y="35649"/>
                    <a:pt x="195448" y="36707"/>
                    <a:pt x="197726" y="37686"/>
                  </a:cubicBezTo>
                  <a:cubicBezTo>
                    <a:pt x="202837" y="39885"/>
                    <a:pt x="207942" y="41928"/>
                    <a:pt x="212901" y="43763"/>
                  </a:cubicBezTo>
                  <a:cubicBezTo>
                    <a:pt x="220729" y="46656"/>
                    <a:pt x="227658" y="48955"/>
                    <a:pt x="234085" y="50788"/>
                  </a:cubicBezTo>
                  <a:lnTo>
                    <a:pt x="234341" y="50863"/>
                  </a:lnTo>
                  <a:lnTo>
                    <a:pt x="234344" y="50863"/>
                  </a:lnTo>
                  <a:lnTo>
                    <a:pt x="234344" y="34896"/>
                  </a:lnTo>
                  <a:lnTo>
                    <a:pt x="234204" y="34850"/>
                  </a:lnTo>
                  <a:cubicBezTo>
                    <a:pt x="233582" y="34654"/>
                    <a:pt x="232962" y="34481"/>
                    <a:pt x="232362" y="34340"/>
                  </a:cubicBezTo>
                  <a:cubicBezTo>
                    <a:pt x="229433" y="33647"/>
                    <a:pt x="226488" y="33352"/>
                    <a:pt x="223721" y="33110"/>
                  </a:cubicBezTo>
                  <a:cubicBezTo>
                    <a:pt x="220148" y="32797"/>
                    <a:pt x="216338" y="32457"/>
                    <a:pt x="212486" y="32074"/>
                  </a:cubicBezTo>
                  <a:cubicBezTo>
                    <a:pt x="207542" y="31581"/>
                    <a:pt x="203553" y="31128"/>
                    <a:pt x="199935" y="30653"/>
                  </a:cubicBezTo>
                  <a:lnTo>
                    <a:pt x="198416" y="30455"/>
                  </a:lnTo>
                  <a:cubicBezTo>
                    <a:pt x="194968" y="30009"/>
                    <a:pt x="191400" y="29547"/>
                    <a:pt x="187960" y="28753"/>
                  </a:cubicBezTo>
                  <a:cubicBezTo>
                    <a:pt x="187298" y="28602"/>
                    <a:pt x="186634" y="28454"/>
                    <a:pt x="185969" y="28310"/>
                  </a:cubicBezTo>
                  <a:cubicBezTo>
                    <a:pt x="183145" y="27690"/>
                    <a:pt x="180223" y="27051"/>
                    <a:pt x="177494" y="25795"/>
                  </a:cubicBezTo>
                  <a:cubicBezTo>
                    <a:pt x="176009" y="25111"/>
                    <a:pt x="174350" y="24245"/>
                    <a:pt x="173437" y="22596"/>
                  </a:cubicBezTo>
                  <a:cubicBezTo>
                    <a:pt x="172829" y="21493"/>
                    <a:pt x="172693" y="19876"/>
                    <a:pt x="173617" y="18921"/>
                  </a:cubicBezTo>
                  <a:cubicBezTo>
                    <a:pt x="174717" y="17783"/>
                    <a:pt x="176574" y="17760"/>
                    <a:pt x="177801" y="17745"/>
                  </a:cubicBezTo>
                  <a:cubicBezTo>
                    <a:pt x="177883" y="17744"/>
                    <a:pt x="177965" y="17744"/>
                    <a:pt x="178047" y="17744"/>
                  </a:cubicBezTo>
                  <a:cubicBezTo>
                    <a:pt x="180223" y="17744"/>
                    <a:pt x="182367" y="18103"/>
                    <a:pt x="184375" y="18494"/>
                  </a:cubicBezTo>
                  <a:cubicBezTo>
                    <a:pt x="186221" y="18853"/>
                    <a:pt x="188043" y="19296"/>
                    <a:pt x="190212" y="19850"/>
                  </a:cubicBezTo>
                  <a:cubicBezTo>
                    <a:pt x="192283" y="20380"/>
                    <a:pt x="194415" y="20683"/>
                    <a:pt x="196477" y="20976"/>
                  </a:cubicBezTo>
                  <a:lnTo>
                    <a:pt x="196594" y="20993"/>
                  </a:lnTo>
                  <a:cubicBezTo>
                    <a:pt x="201071" y="21630"/>
                    <a:pt x="204978" y="21943"/>
                    <a:pt x="208576" y="21943"/>
                  </a:cubicBezTo>
                  <a:cubicBezTo>
                    <a:pt x="210156" y="21943"/>
                    <a:pt x="211676" y="21883"/>
                    <a:pt x="213159" y="21763"/>
                  </a:cubicBezTo>
                  <a:cubicBezTo>
                    <a:pt x="219481" y="21255"/>
                    <a:pt x="224648" y="19666"/>
                    <a:pt x="228956" y="16905"/>
                  </a:cubicBezTo>
                  <a:cubicBezTo>
                    <a:pt x="230892" y="15665"/>
                    <a:pt x="232689" y="14110"/>
                    <a:pt x="234294" y="12287"/>
                  </a:cubicBezTo>
                  <a:lnTo>
                    <a:pt x="234344" y="12230"/>
                  </a:lnTo>
                  <a:lnTo>
                    <a:pt x="2343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flipH="1">
              <a:off x="4020138" y="3448055"/>
              <a:ext cx="5171942" cy="1031731"/>
            </a:xfrm>
            <a:custGeom>
              <a:avLst/>
              <a:gdLst/>
              <a:ahLst/>
              <a:cxnLst/>
              <a:rect l="l" t="t" r="r" b="b"/>
              <a:pathLst>
                <a:path w="129242" h="25782" extrusionOk="0">
                  <a:moveTo>
                    <a:pt x="125667" y="404"/>
                  </a:moveTo>
                  <a:cubicBezTo>
                    <a:pt x="125949" y="404"/>
                    <a:pt x="126232" y="415"/>
                    <a:pt x="126514" y="437"/>
                  </a:cubicBezTo>
                  <a:cubicBezTo>
                    <a:pt x="127419" y="510"/>
                    <a:pt x="128375" y="690"/>
                    <a:pt x="128733" y="1442"/>
                  </a:cubicBezTo>
                  <a:cubicBezTo>
                    <a:pt x="127667" y="1898"/>
                    <a:pt x="126604" y="2366"/>
                    <a:pt x="125540" y="2833"/>
                  </a:cubicBezTo>
                  <a:cubicBezTo>
                    <a:pt x="121951" y="4414"/>
                    <a:pt x="118237" y="6047"/>
                    <a:pt x="114473" y="7141"/>
                  </a:cubicBezTo>
                  <a:cubicBezTo>
                    <a:pt x="113881" y="7314"/>
                    <a:pt x="113286" y="7483"/>
                    <a:pt x="112693" y="7649"/>
                  </a:cubicBezTo>
                  <a:cubicBezTo>
                    <a:pt x="110914" y="8149"/>
                    <a:pt x="109073" y="8666"/>
                    <a:pt x="107278" y="9330"/>
                  </a:cubicBezTo>
                  <a:cubicBezTo>
                    <a:pt x="105183" y="10108"/>
                    <a:pt x="102936" y="11055"/>
                    <a:pt x="100411" y="12228"/>
                  </a:cubicBezTo>
                  <a:cubicBezTo>
                    <a:pt x="97928" y="13381"/>
                    <a:pt x="95424" y="14634"/>
                    <a:pt x="93002" y="15844"/>
                  </a:cubicBezTo>
                  <a:cubicBezTo>
                    <a:pt x="86663" y="19013"/>
                    <a:pt x="80109" y="22288"/>
                    <a:pt x="73322" y="24097"/>
                  </a:cubicBezTo>
                  <a:cubicBezTo>
                    <a:pt x="70106" y="24955"/>
                    <a:pt x="66829" y="25381"/>
                    <a:pt x="63411" y="25381"/>
                  </a:cubicBezTo>
                  <a:cubicBezTo>
                    <a:pt x="61691" y="25381"/>
                    <a:pt x="59935" y="25273"/>
                    <a:pt x="58132" y="25057"/>
                  </a:cubicBezTo>
                  <a:cubicBezTo>
                    <a:pt x="54870" y="24667"/>
                    <a:pt x="51578" y="24000"/>
                    <a:pt x="48394" y="23351"/>
                  </a:cubicBezTo>
                  <a:cubicBezTo>
                    <a:pt x="46720" y="23010"/>
                    <a:pt x="44988" y="22658"/>
                    <a:pt x="43281" y="22351"/>
                  </a:cubicBezTo>
                  <a:cubicBezTo>
                    <a:pt x="38827" y="21551"/>
                    <a:pt x="34306" y="21314"/>
                    <a:pt x="29931" y="21085"/>
                  </a:cubicBezTo>
                  <a:lnTo>
                    <a:pt x="28914" y="21031"/>
                  </a:lnTo>
                  <a:cubicBezTo>
                    <a:pt x="25978" y="20874"/>
                    <a:pt x="23609" y="20501"/>
                    <a:pt x="21462" y="19855"/>
                  </a:cubicBezTo>
                  <a:cubicBezTo>
                    <a:pt x="19489" y="19259"/>
                    <a:pt x="17512" y="18432"/>
                    <a:pt x="15599" y="17635"/>
                  </a:cubicBezTo>
                  <a:cubicBezTo>
                    <a:pt x="15171" y="17457"/>
                    <a:pt x="14747" y="17279"/>
                    <a:pt x="14321" y="17105"/>
                  </a:cubicBezTo>
                  <a:cubicBezTo>
                    <a:pt x="12341" y="16286"/>
                    <a:pt x="10328" y="15433"/>
                    <a:pt x="8383" y="14606"/>
                  </a:cubicBezTo>
                  <a:cubicBezTo>
                    <a:pt x="5772" y="13497"/>
                    <a:pt x="3075" y="12349"/>
                    <a:pt x="404" y="11276"/>
                  </a:cubicBezTo>
                  <a:lnTo>
                    <a:pt x="403" y="11276"/>
                  </a:lnTo>
                  <a:lnTo>
                    <a:pt x="403" y="5584"/>
                  </a:lnTo>
                  <a:cubicBezTo>
                    <a:pt x="967" y="5874"/>
                    <a:pt x="1566" y="6170"/>
                    <a:pt x="2220" y="6484"/>
                  </a:cubicBezTo>
                  <a:cubicBezTo>
                    <a:pt x="2905" y="6811"/>
                    <a:pt x="3592" y="7131"/>
                    <a:pt x="4281" y="7450"/>
                  </a:cubicBezTo>
                  <a:cubicBezTo>
                    <a:pt x="6227" y="8357"/>
                    <a:pt x="8240" y="9293"/>
                    <a:pt x="10153" y="10412"/>
                  </a:cubicBezTo>
                  <a:cubicBezTo>
                    <a:pt x="12434" y="11746"/>
                    <a:pt x="14871" y="13148"/>
                    <a:pt x="17395" y="14337"/>
                  </a:cubicBezTo>
                  <a:cubicBezTo>
                    <a:pt x="25707" y="18255"/>
                    <a:pt x="35202" y="20169"/>
                    <a:pt x="46355" y="20169"/>
                  </a:cubicBezTo>
                  <a:cubicBezTo>
                    <a:pt x="47079" y="20169"/>
                    <a:pt x="47811" y="20161"/>
                    <a:pt x="48549" y="20145"/>
                  </a:cubicBezTo>
                  <a:cubicBezTo>
                    <a:pt x="59131" y="19914"/>
                    <a:pt x="70411" y="17805"/>
                    <a:pt x="84049" y="13504"/>
                  </a:cubicBezTo>
                  <a:cubicBezTo>
                    <a:pt x="89815" y="11685"/>
                    <a:pt x="95612" y="9562"/>
                    <a:pt x="101217" y="7507"/>
                  </a:cubicBezTo>
                  <a:cubicBezTo>
                    <a:pt x="104315" y="6374"/>
                    <a:pt x="107517" y="5200"/>
                    <a:pt x="110679" y="4091"/>
                  </a:cubicBezTo>
                  <a:cubicBezTo>
                    <a:pt x="114143" y="2876"/>
                    <a:pt x="117874" y="1648"/>
                    <a:pt x="121675" y="895"/>
                  </a:cubicBezTo>
                  <a:cubicBezTo>
                    <a:pt x="122896" y="652"/>
                    <a:pt x="124279" y="404"/>
                    <a:pt x="125667" y="404"/>
                  </a:cubicBezTo>
                  <a:close/>
                  <a:moveTo>
                    <a:pt x="125672" y="1"/>
                  </a:moveTo>
                  <a:cubicBezTo>
                    <a:pt x="124248" y="1"/>
                    <a:pt x="122839" y="252"/>
                    <a:pt x="121598" y="497"/>
                  </a:cubicBezTo>
                  <a:cubicBezTo>
                    <a:pt x="117773" y="1256"/>
                    <a:pt x="114025" y="2491"/>
                    <a:pt x="110546" y="3711"/>
                  </a:cubicBezTo>
                  <a:cubicBezTo>
                    <a:pt x="107384" y="4820"/>
                    <a:pt x="104179" y="5993"/>
                    <a:pt x="101080" y="7129"/>
                  </a:cubicBezTo>
                  <a:cubicBezTo>
                    <a:pt x="95477" y="9180"/>
                    <a:pt x="89685" y="11305"/>
                    <a:pt x="83929" y="13120"/>
                  </a:cubicBezTo>
                  <a:cubicBezTo>
                    <a:pt x="70328" y="17407"/>
                    <a:pt x="59084" y="19512"/>
                    <a:pt x="48540" y="19742"/>
                  </a:cubicBezTo>
                  <a:cubicBezTo>
                    <a:pt x="47811" y="19758"/>
                    <a:pt x="47089" y="19766"/>
                    <a:pt x="46374" y="19766"/>
                  </a:cubicBezTo>
                  <a:cubicBezTo>
                    <a:pt x="35268" y="19766"/>
                    <a:pt x="25827" y="17865"/>
                    <a:pt x="17567" y="13971"/>
                  </a:cubicBezTo>
                  <a:cubicBezTo>
                    <a:pt x="15057" y="12788"/>
                    <a:pt x="12628" y="11391"/>
                    <a:pt x="10355" y="10062"/>
                  </a:cubicBezTo>
                  <a:cubicBezTo>
                    <a:pt x="8426" y="8935"/>
                    <a:pt x="6404" y="7993"/>
                    <a:pt x="4448" y="7084"/>
                  </a:cubicBezTo>
                  <a:cubicBezTo>
                    <a:pt x="3762" y="6767"/>
                    <a:pt x="3076" y="6447"/>
                    <a:pt x="2395" y="6120"/>
                  </a:cubicBezTo>
                  <a:cubicBezTo>
                    <a:pt x="1626" y="5754"/>
                    <a:pt x="940" y="5411"/>
                    <a:pt x="294" y="5075"/>
                  </a:cubicBezTo>
                  <a:lnTo>
                    <a:pt x="0" y="4921"/>
                  </a:lnTo>
                  <a:lnTo>
                    <a:pt x="0" y="11545"/>
                  </a:lnTo>
                  <a:lnTo>
                    <a:pt x="126" y="11595"/>
                  </a:lnTo>
                  <a:cubicBezTo>
                    <a:pt x="2833" y="12684"/>
                    <a:pt x="5574" y="13848"/>
                    <a:pt x="8224" y="14973"/>
                  </a:cubicBezTo>
                  <a:cubicBezTo>
                    <a:pt x="10170" y="15801"/>
                    <a:pt x="12184" y="16656"/>
                    <a:pt x="14167" y="17473"/>
                  </a:cubicBezTo>
                  <a:cubicBezTo>
                    <a:pt x="14591" y="17649"/>
                    <a:pt x="15016" y="17828"/>
                    <a:pt x="15441" y="18003"/>
                  </a:cubicBezTo>
                  <a:cubicBezTo>
                    <a:pt x="17363" y="18808"/>
                    <a:pt x="19349" y="19638"/>
                    <a:pt x="21344" y="20238"/>
                  </a:cubicBezTo>
                  <a:cubicBezTo>
                    <a:pt x="23523" y="20895"/>
                    <a:pt x="25922" y="21274"/>
                    <a:pt x="28892" y="21431"/>
                  </a:cubicBezTo>
                  <a:lnTo>
                    <a:pt x="29910" y="21485"/>
                  </a:lnTo>
                  <a:cubicBezTo>
                    <a:pt x="34272" y="21714"/>
                    <a:pt x="38783" y="21950"/>
                    <a:pt x="43209" y="22746"/>
                  </a:cubicBezTo>
                  <a:cubicBezTo>
                    <a:pt x="44912" y="23053"/>
                    <a:pt x="46641" y="23406"/>
                    <a:pt x="48313" y="23744"/>
                  </a:cubicBezTo>
                  <a:cubicBezTo>
                    <a:pt x="51505" y="24393"/>
                    <a:pt x="54806" y="25065"/>
                    <a:pt x="58085" y="25456"/>
                  </a:cubicBezTo>
                  <a:cubicBezTo>
                    <a:pt x="59905" y="25673"/>
                    <a:pt x="61677" y="25782"/>
                    <a:pt x="63414" y="25782"/>
                  </a:cubicBezTo>
                  <a:cubicBezTo>
                    <a:pt x="66866" y="25782"/>
                    <a:pt x="70177" y="25352"/>
                    <a:pt x="73425" y="24486"/>
                  </a:cubicBezTo>
                  <a:cubicBezTo>
                    <a:pt x="80253" y="22666"/>
                    <a:pt x="86826" y="19379"/>
                    <a:pt x="93183" y="16202"/>
                  </a:cubicBezTo>
                  <a:cubicBezTo>
                    <a:pt x="95603" y="14991"/>
                    <a:pt x="98105" y="13741"/>
                    <a:pt x="100582" y="12591"/>
                  </a:cubicBezTo>
                  <a:cubicBezTo>
                    <a:pt x="103097" y="11422"/>
                    <a:pt x="105333" y="10479"/>
                    <a:pt x="107419" y="9706"/>
                  </a:cubicBezTo>
                  <a:cubicBezTo>
                    <a:pt x="109198" y="9046"/>
                    <a:pt x="111031" y="8532"/>
                    <a:pt x="112803" y="8033"/>
                  </a:cubicBezTo>
                  <a:cubicBezTo>
                    <a:pt x="113399" y="7867"/>
                    <a:pt x="113993" y="7699"/>
                    <a:pt x="114588" y="7526"/>
                  </a:cubicBezTo>
                  <a:cubicBezTo>
                    <a:pt x="118376" y="6424"/>
                    <a:pt x="122102" y="4784"/>
                    <a:pt x="125704" y="3199"/>
                  </a:cubicBezTo>
                  <a:cubicBezTo>
                    <a:pt x="126826" y="2705"/>
                    <a:pt x="127947" y="2212"/>
                    <a:pt x="129073" y="1733"/>
                  </a:cubicBezTo>
                  <a:lnTo>
                    <a:pt x="129242" y="1662"/>
                  </a:lnTo>
                  <a:lnTo>
                    <a:pt x="129185" y="1488"/>
                  </a:lnTo>
                  <a:cubicBezTo>
                    <a:pt x="128775" y="216"/>
                    <a:pt x="127216" y="89"/>
                    <a:pt x="126549" y="34"/>
                  </a:cubicBezTo>
                  <a:cubicBezTo>
                    <a:pt x="126257" y="11"/>
                    <a:pt x="125964" y="1"/>
                    <a:pt x="125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186021" y="3773081"/>
              <a:ext cx="9378021" cy="2233737"/>
            </a:xfrm>
            <a:custGeom>
              <a:avLst/>
              <a:gdLst/>
              <a:ahLst/>
              <a:cxnLst/>
              <a:rect l="l" t="t" r="r" b="b"/>
              <a:pathLst>
                <a:path w="234348" h="55819" extrusionOk="0">
                  <a:moveTo>
                    <a:pt x="144981" y="403"/>
                  </a:moveTo>
                  <a:cubicBezTo>
                    <a:pt x="150962" y="403"/>
                    <a:pt x="156924" y="882"/>
                    <a:pt x="162787" y="1836"/>
                  </a:cubicBezTo>
                  <a:cubicBezTo>
                    <a:pt x="170740" y="3127"/>
                    <a:pt x="179016" y="5583"/>
                    <a:pt x="189615" y="9797"/>
                  </a:cubicBezTo>
                  <a:cubicBezTo>
                    <a:pt x="198427" y="13299"/>
                    <a:pt x="207411" y="17431"/>
                    <a:pt x="216323" y="22082"/>
                  </a:cubicBezTo>
                  <a:lnTo>
                    <a:pt x="218254" y="23088"/>
                  </a:lnTo>
                  <a:cubicBezTo>
                    <a:pt x="223483" y="25804"/>
                    <a:pt x="228885" y="28612"/>
                    <a:pt x="233942" y="32005"/>
                  </a:cubicBezTo>
                  <a:lnTo>
                    <a:pt x="233942" y="40242"/>
                  </a:lnTo>
                  <a:cubicBezTo>
                    <a:pt x="230357" y="38005"/>
                    <a:pt x="227378" y="36353"/>
                    <a:pt x="224590" y="35054"/>
                  </a:cubicBezTo>
                  <a:cubicBezTo>
                    <a:pt x="215470" y="30808"/>
                    <a:pt x="205746" y="28155"/>
                    <a:pt x="196343" y="25590"/>
                  </a:cubicBezTo>
                  <a:cubicBezTo>
                    <a:pt x="195383" y="25330"/>
                    <a:pt x="194423" y="25067"/>
                    <a:pt x="193466" y="24804"/>
                  </a:cubicBezTo>
                  <a:cubicBezTo>
                    <a:pt x="172307" y="18995"/>
                    <a:pt x="155262" y="16255"/>
                    <a:pt x="139723" y="16255"/>
                  </a:cubicBezTo>
                  <a:cubicBezTo>
                    <a:pt x="136241" y="16255"/>
                    <a:pt x="132834" y="16392"/>
                    <a:pt x="129473" y="16664"/>
                  </a:cubicBezTo>
                  <a:cubicBezTo>
                    <a:pt x="117659" y="17617"/>
                    <a:pt x="108992" y="19950"/>
                    <a:pt x="101363" y="24225"/>
                  </a:cubicBezTo>
                  <a:cubicBezTo>
                    <a:pt x="95848" y="27316"/>
                    <a:pt x="90586" y="31262"/>
                    <a:pt x="85495" y="35080"/>
                  </a:cubicBezTo>
                  <a:cubicBezTo>
                    <a:pt x="82539" y="37296"/>
                    <a:pt x="79484" y="39588"/>
                    <a:pt x="76413" y="41684"/>
                  </a:cubicBezTo>
                  <a:cubicBezTo>
                    <a:pt x="71394" y="45113"/>
                    <a:pt x="67146" y="47471"/>
                    <a:pt x="63039" y="49108"/>
                  </a:cubicBezTo>
                  <a:cubicBezTo>
                    <a:pt x="58787" y="50804"/>
                    <a:pt x="54022" y="52109"/>
                    <a:pt x="48045" y="53216"/>
                  </a:cubicBezTo>
                  <a:cubicBezTo>
                    <a:pt x="40031" y="54703"/>
                    <a:pt x="31384" y="55416"/>
                    <a:pt x="21189" y="55416"/>
                  </a:cubicBezTo>
                  <a:cubicBezTo>
                    <a:pt x="19290" y="55416"/>
                    <a:pt x="17337" y="55391"/>
                    <a:pt x="15325" y="55342"/>
                  </a:cubicBezTo>
                  <a:cubicBezTo>
                    <a:pt x="9761" y="55207"/>
                    <a:pt x="4879" y="54966"/>
                    <a:pt x="402" y="54612"/>
                  </a:cubicBezTo>
                  <a:lnTo>
                    <a:pt x="407" y="54612"/>
                  </a:lnTo>
                  <a:lnTo>
                    <a:pt x="407" y="49284"/>
                  </a:lnTo>
                  <a:cubicBezTo>
                    <a:pt x="817" y="49421"/>
                    <a:pt x="1230" y="49561"/>
                    <a:pt x="1643" y="49700"/>
                  </a:cubicBezTo>
                  <a:cubicBezTo>
                    <a:pt x="4359" y="50619"/>
                    <a:pt x="7168" y="51566"/>
                    <a:pt x="9980" y="52235"/>
                  </a:cubicBezTo>
                  <a:cubicBezTo>
                    <a:pt x="12206" y="52763"/>
                    <a:pt x="14788" y="53377"/>
                    <a:pt x="17344" y="53377"/>
                  </a:cubicBezTo>
                  <a:cubicBezTo>
                    <a:pt x="18683" y="53377"/>
                    <a:pt x="20014" y="53208"/>
                    <a:pt x="21283" y="52772"/>
                  </a:cubicBezTo>
                  <a:cubicBezTo>
                    <a:pt x="22931" y="52205"/>
                    <a:pt x="23878" y="51164"/>
                    <a:pt x="24025" y="49761"/>
                  </a:cubicBezTo>
                  <a:cubicBezTo>
                    <a:pt x="24231" y="47784"/>
                    <a:pt x="23055" y="45926"/>
                    <a:pt x="21802" y="44960"/>
                  </a:cubicBezTo>
                  <a:cubicBezTo>
                    <a:pt x="20124" y="43670"/>
                    <a:pt x="18067" y="43236"/>
                    <a:pt x="16094" y="42961"/>
                  </a:cubicBezTo>
                  <a:cubicBezTo>
                    <a:pt x="13968" y="42663"/>
                    <a:pt x="11797" y="42629"/>
                    <a:pt x="9701" y="42596"/>
                  </a:cubicBezTo>
                  <a:lnTo>
                    <a:pt x="9254" y="42589"/>
                  </a:lnTo>
                  <a:cubicBezTo>
                    <a:pt x="6994" y="42550"/>
                    <a:pt x="4310" y="42346"/>
                    <a:pt x="1553" y="41105"/>
                  </a:cubicBezTo>
                  <a:cubicBezTo>
                    <a:pt x="1170" y="40933"/>
                    <a:pt x="784" y="40741"/>
                    <a:pt x="402" y="40534"/>
                  </a:cubicBezTo>
                  <a:lnTo>
                    <a:pt x="402" y="31531"/>
                  </a:lnTo>
                  <a:cubicBezTo>
                    <a:pt x="6844" y="32915"/>
                    <a:pt x="13326" y="34726"/>
                    <a:pt x="19599" y="36477"/>
                  </a:cubicBezTo>
                  <a:cubicBezTo>
                    <a:pt x="22674" y="37335"/>
                    <a:pt x="25850" y="38224"/>
                    <a:pt x="28985" y="39049"/>
                  </a:cubicBezTo>
                  <a:cubicBezTo>
                    <a:pt x="36397" y="41005"/>
                    <a:pt x="46195" y="43249"/>
                    <a:pt x="56268" y="43249"/>
                  </a:cubicBezTo>
                  <a:lnTo>
                    <a:pt x="56298" y="43249"/>
                  </a:lnTo>
                  <a:cubicBezTo>
                    <a:pt x="60549" y="43247"/>
                    <a:pt x="65413" y="43043"/>
                    <a:pt x="69372" y="40633"/>
                  </a:cubicBezTo>
                  <a:cubicBezTo>
                    <a:pt x="71055" y="39609"/>
                    <a:pt x="72214" y="38269"/>
                    <a:pt x="72821" y="36652"/>
                  </a:cubicBezTo>
                  <a:cubicBezTo>
                    <a:pt x="73454" y="34967"/>
                    <a:pt x="73654" y="32595"/>
                    <a:pt x="72675" y="31095"/>
                  </a:cubicBezTo>
                  <a:cubicBezTo>
                    <a:pt x="71475" y="29255"/>
                    <a:pt x="69235" y="29002"/>
                    <a:pt x="67193" y="29002"/>
                  </a:cubicBezTo>
                  <a:lnTo>
                    <a:pt x="67163" y="29002"/>
                  </a:lnTo>
                  <a:cubicBezTo>
                    <a:pt x="64338" y="29005"/>
                    <a:pt x="61485" y="29632"/>
                    <a:pt x="59033" y="30219"/>
                  </a:cubicBezTo>
                  <a:cubicBezTo>
                    <a:pt x="58197" y="30419"/>
                    <a:pt x="57351" y="30648"/>
                    <a:pt x="56532" y="30868"/>
                  </a:cubicBezTo>
                  <a:cubicBezTo>
                    <a:pt x="55224" y="31222"/>
                    <a:pt x="53869" y="31587"/>
                    <a:pt x="52529" y="31845"/>
                  </a:cubicBezTo>
                  <a:cubicBezTo>
                    <a:pt x="48490" y="32626"/>
                    <a:pt x="44235" y="33024"/>
                    <a:pt x="39894" y="33024"/>
                  </a:cubicBezTo>
                  <a:cubicBezTo>
                    <a:pt x="39863" y="33024"/>
                    <a:pt x="39832" y="33024"/>
                    <a:pt x="39801" y="33024"/>
                  </a:cubicBezTo>
                  <a:cubicBezTo>
                    <a:pt x="26833" y="33011"/>
                    <a:pt x="13576" y="29869"/>
                    <a:pt x="402" y="23687"/>
                  </a:cubicBezTo>
                  <a:lnTo>
                    <a:pt x="402" y="6011"/>
                  </a:lnTo>
                  <a:cubicBezTo>
                    <a:pt x="1635" y="6344"/>
                    <a:pt x="2827" y="6712"/>
                    <a:pt x="3952" y="7104"/>
                  </a:cubicBezTo>
                  <a:cubicBezTo>
                    <a:pt x="7474" y="8330"/>
                    <a:pt x="10930" y="10023"/>
                    <a:pt x="14269" y="11659"/>
                  </a:cubicBezTo>
                  <a:cubicBezTo>
                    <a:pt x="15159" y="12095"/>
                    <a:pt x="16051" y="12530"/>
                    <a:pt x="16944" y="12959"/>
                  </a:cubicBezTo>
                  <a:cubicBezTo>
                    <a:pt x="21849" y="15315"/>
                    <a:pt x="26184" y="17153"/>
                    <a:pt x="30193" y="18579"/>
                  </a:cubicBezTo>
                  <a:cubicBezTo>
                    <a:pt x="37329" y="21116"/>
                    <a:pt x="44835" y="22386"/>
                    <a:pt x="52799" y="22386"/>
                  </a:cubicBezTo>
                  <a:cubicBezTo>
                    <a:pt x="62775" y="22386"/>
                    <a:pt x="73472" y="20393"/>
                    <a:pt x="85065" y="16400"/>
                  </a:cubicBezTo>
                  <a:cubicBezTo>
                    <a:pt x="89374" y="14915"/>
                    <a:pt x="93852" y="13162"/>
                    <a:pt x="98753" y="11037"/>
                  </a:cubicBezTo>
                  <a:cubicBezTo>
                    <a:pt x="99763" y="10600"/>
                    <a:pt x="100773" y="10151"/>
                    <a:pt x="101781" y="9706"/>
                  </a:cubicBezTo>
                  <a:cubicBezTo>
                    <a:pt x="104805" y="8364"/>
                    <a:pt x="107933" y="6975"/>
                    <a:pt x="111082" y="5882"/>
                  </a:cubicBezTo>
                  <a:cubicBezTo>
                    <a:pt x="119135" y="3086"/>
                    <a:pt x="127851" y="1338"/>
                    <a:pt x="136984" y="688"/>
                  </a:cubicBezTo>
                  <a:cubicBezTo>
                    <a:pt x="139649" y="498"/>
                    <a:pt x="142317" y="403"/>
                    <a:pt x="144981" y="403"/>
                  </a:cubicBezTo>
                  <a:close/>
                  <a:moveTo>
                    <a:pt x="144959" y="1"/>
                  </a:moveTo>
                  <a:cubicBezTo>
                    <a:pt x="142293" y="1"/>
                    <a:pt x="139623" y="96"/>
                    <a:pt x="136956" y="285"/>
                  </a:cubicBezTo>
                  <a:cubicBezTo>
                    <a:pt x="127785" y="938"/>
                    <a:pt x="119037" y="2693"/>
                    <a:pt x="110949" y="5501"/>
                  </a:cubicBezTo>
                  <a:cubicBezTo>
                    <a:pt x="107786" y="6599"/>
                    <a:pt x="104650" y="7991"/>
                    <a:pt x="101618" y="9337"/>
                  </a:cubicBezTo>
                  <a:cubicBezTo>
                    <a:pt x="100610" y="9784"/>
                    <a:pt x="99605" y="10230"/>
                    <a:pt x="98594" y="10669"/>
                  </a:cubicBezTo>
                  <a:cubicBezTo>
                    <a:pt x="93702" y="12788"/>
                    <a:pt x="89236" y="14538"/>
                    <a:pt x="84935" y="16020"/>
                  </a:cubicBezTo>
                  <a:cubicBezTo>
                    <a:pt x="73384" y="19997"/>
                    <a:pt x="62731" y="21983"/>
                    <a:pt x="52798" y="21983"/>
                  </a:cubicBezTo>
                  <a:cubicBezTo>
                    <a:pt x="44880" y="21983"/>
                    <a:pt x="37420" y="20721"/>
                    <a:pt x="30329" y="18200"/>
                  </a:cubicBezTo>
                  <a:cubicBezTo>
                    <a:pt x="26334" y="16780"/>
                    <a:pt x="22012" y="14948"/>
                    <a:pt x="17118" y="12599"/>
                  </a:cubicBezTo>
                  <a:cubicBezTo>
                    <a:pt x="16225" y="12172"/>
                    <a:pt x="15335" y="11736"/>
                    <a:pt x="14448" y="11300"/>
                  </a:cubicBezTo>
                  <a:cubicBezTo>
                    <a:pt x="11097" y="9658"/>
                    <a:pt x="7631" y="7961"/>
                    <a:pt x="4086" y="6726"/>
                  </a:cubicBezTo>
                  <a:cubicBezTo>
                    <a:pt x="2874" y="6305"/>
                    <a:pt x="1587" y="5911"/>
                    <a:pt x="257" y="5556"/>
                  </a:cubicBezTo>
                  <a:lnTo>
                    <a:pt x="2" y="5489"/>
                  </a:lnTo>
                  <a:lnTo>
                    <a:pt x="2" y="23947"/>
                  </a:lnTo>
                  <a:lnTo>
                    <a:pt x="118" y="24001"/>
                  </a:lnTo>
                  <a:cubicBezTo>
                    <a:pt x="13383" y="30245"/>
                    <a:pt x="26736" y="33418"/>
                    <a:pt x="39802" y="33430"/>
                  </a:cubicBezTo>
                  <a:cubicBezTo>
                    <a:pt x="39862" y="33430"/>
                    <a:pt x="39922" y="33430"/>
                    <a:pt x="39983" y="33430"/>
                  </a:cubicBezTo>
                  <a:cubicBezTo>
                    <a:pt x="44319" y="33430"/>
                    <a:pt x="48571" y="33023"/>
                    <a:pt x="52607" y="32244"/>
                  </a:cubicBezTo>
                  <a:cubicBezTo>
                    <a:pt x="53961" y="31982"/>
                    <a:pt x="55324" y="31615"/>
                    <a:pt x="56640" y="31261"/>
                  </a:cubicBezTo>
                  <a:cubicBezTo>
                    <a:pt x="57454" y="31041"/>
                    <a:pt x="58297" y="30815"/>
                    <a:pt x="59127" y="30616"/>
                  </a:cubicBezTo>
                  <a:cubicBezTo>
                    <a:pt x="61559" y="30033"/>
                    <a:pt x="64382" y="29412"/>
                    <a:pt x="67164" y="29409"/>
                  </a:cubicBezTo>
                  <a:cubicBezTo>
                    <a:pt x="67187" y="29409"/>
                    <a:pt x="67210" y="29409"/>
                    <a:pt x="67233" y="29409"/>
                  </a:cubicBezTo>
                  <a:cubicBezTo>
                    <a:pt x="69147" y="29409"/>
                    <a:pt x="71252" y="29651"/>
                    <a:pt x="72340" y="31318"/>
                  </a:cubicBezTo>
                  <a:cubicBezTo>
                    <a:pt x="73241" y="32701"/>
                    <a:pt x="73043" y="34924"/>
                    <a:pt x="72447" y="36513"/>
                  </a:cubicBezTo>
                  <a:cubicBezTo>
                    <a:pt x="71871" y="38046"/>
                    <a:pt x="70768" y="39317"/>
                    <a:pt x="69163" y="40292"/>
                  </a:cubicBezTo>
                  <a:cubicBezTo>
                    <a:pt x="65293" y="42649"/>
                    <a:pt x="60492" y="42849"/>
                    <a:pt x="56298" y="42850"/>
                  </a:cubicBezTo>
                  <a:lnTo>
                    <a:pt x="56268" y="42850"/>
                  </a:lnTo>
                  <a:cubicBezTo>
                    <a:pt x="46241" y="42850"/>
                    <a:pt x="36475" y="40614"/>
                    <a:pt x="29086" y="38666"/>
                  </a:cubicBezTo>
                  <a:cubicBezTo>
                    <a:pt x="25956" y="37839"/>
                    <a:pt x="22778" y="36952"/>
                    <a:pt x="19706" y="36095"/>
                  </a:cubicBezTo>
                  <a:cubicBezTo>
                    <a:pt x="13350" y="34319"/>
                    <a:pt x="6776" y="32482"/>
                    <a:pt x="244" y="31089"/>
                  </a:cubicBezTo>
                  <a:lnTo>
                    <a:pt x="1" y="31038"/>
                  </a:lnTo>
                  <a:lnTo>
                    <a:pt x="1" y="40777"/>
                  </a:lnTo>
                  <a:lnTo>
                    <a:pt x="105" y="40834"/>
                  </a:lnTo>
                  <a:cubicBezTo>
                    <a:pt x="528" y="41068"/>
                    <a:pt x="960" y="41284"/>
                    <a:pt x="1387" y="41477"/>
                  </a:cubicBezTo>
                  <a:cubicBezTo>
                    <a:pt x="4210" y="42747"/>
                    <a:pt x="6945" y="42957"/>
                    <a:pt x="9247" y="42996"/>
                  </a:cubicBezTo>
                  <a:lnTo>
                    <a:pt x="9694" y="43003"/>
                  </a:lnTo>
                  <a:cubicBezTo>
                    <a:pt x="11777" y="43036"/>
                    <a:pt x="13933" y="43072"/>
                    <a:pt x="16035" y="43364"/>
                  </a:cubicBezTo>
                  <a:cubicBezTo>
                    <a:pt x="17956" y="43633"/>
                    <a:pt x="19953" y="44050"/>
                    <a:pt x="21555" y="45283"/>
                  </a:cubicBezTo>
                  <a:cubicBezTo>
                    <a:pt x="22721" y="46179"/>
                    <a:pt x="23812" y="47901"/>
                    <a:pt x="23624" y="49723"/>
                  </a:cubicBezTo>
                  <a:cubicBezTo>
                    <a:pt x="23492" y="50977"/>
                    <a:pt x="22661" y="51876"/>
                    <a:pt x="21149" y="52395"/>
                  </a:cubicBezTo>
                  <a:cubicBezTo>
                    <a:pt x="19929" y="52815"/>
                    <a:pt x="18642" y="52977"/>
                    <a:pt x="17343" y="52977"/>
                  </a:cubicBezTo>
                  <a:cubicBezTo>
                    <a:pt x="14829" y="52977"/>
                    <a:pt x="12272" y="52369"/>
                    <a:pt x="10068" y="51847"/>
                  </a:cubicBezTo>
                  <a:cubicBezTo>
                    <a:pt x="7275" y="51184"/>
                    <a:pt x="4475" y="50237"/>
                    <a:pt x="1767" y="49323"/>
                  </a:cubicBezTo>
                  <a:cubicBezTo>
                    <a:pt x="1267" y="49155"/>
                    <a:pt x="767" y="48985"/>
                    <a:pt x="265" y="48818"/>
                  </a:cubicBezTo>
                  <a:lnTo>
                    <a:pt x="1" y="48728"/>
                  </a:lnTo>
                  <a:lnTo>
                    <a:pt x="1" y="54985"/>
                  </a:lnTo>
                  <a:lnTo>
                    <a:pt x="187" y="54999"/>
                  </a:lnTo>
                  <a:cubicBezTo>
                    <a:pt x="4720" y="55364"/>
                    <a:pt x="9668" y="55608"/>
                    <a:pt x="15316" y="55745"/>
                  </a:cubicBezTo>
                  <a:cubicBezTo>
                    <a:pt x="17327" y="55794"/>
                    <a:pt x="19280" y="55818"/>
                    <a:pt x="21180" y="55818"/>
                  </a:cubicBezTo>
                  <a:cubicBezTo>
                    <a:pt x="31405" y="55818"/>
                    <a:pt x="40078" y="55104"/>
                    <a:pt x="48122" y="53615"/>
                  </a:cubicBezTo>
                  <a:cubicBezTo>
                    <a:pt x="54125" y="52502"/>
                    <a:pt x="58913" y="51189"/>
                    <a:pt x="63191" y="49484"/>
                  </a:cubicBezTo>
                  <a:cubicBezTo>
                    <a:pt x="67326" y="47835"/>
                    <a:pt x="71599" y="45463"/>
                    <a:pt x="76643" y="42018"/>
                  </a:cubicBezTo>
                  <a:cubicBezTo>
                    <a:pt x="79721" y="39917"/>
                    <a:pt x="82780" y="37621"/>
                    <a:pt x="85739" y="35403"/>
                  </a:cubicBezTo>
                  <a:cubicBezTo>
                    <a:pt x="90819" y="31594"/>
                    <a:pt x="96072" y="27654"/>
                    <a:pt x="101563" y="24578"/>
                  </a:cubicBezTo>
                  <a:cubicBezTo>
                    <a:pt x="109139" y="20330"/>
                    <a:pt x="117758" y="18014"/>
                    <a:pt x="129508" y="17065"/>
                  </a:cubicBezTo>
                  <a:cubicBezTo>
                    <a:pt x="132858" y="16795"/>
                    <a:pt x="136254" y="16658"/>
                    <a:pt x="139725" y="16658"/>
                  </a:cubicBezTo>
                  <a:cubicBezTo>
                    <a:pt x="155229" y="16658"/>
                    <a:pt x="172239" y="19393"/>
                    <a:pt x="193363" y="25194"/>
                  </a:cubicBezTo>
                  <a:cubicBezTo>
                    <a:pt x="194320" y="25456"/>
                    <a:pt x="195279" y="25717"/>
                    <a:pt x="196240" y="25980"/>
                  </a:cubicBezTo>
                  <a:cubicBezTo>
                    <a:pt x="205628" y="28540"/>
                    <a:pt x="215334" y="31188"/>
                    <a:pt x="224421" y="35420"/>
                  </a:cubicBezTo>
                  <a:cubicBezTo>
                    <a:pt x="227275" y="36749"/>
                    <a:pt x="230329" y="38452"/>
                    <a:pt x="234037" y="40778"/>
                  </a:cubicBezTo>
                  <a:lnTo>
                    <a:pt x="234347" y="40971"/>
                  </a:lnTo>
                  <a:lnTo>
                    <a:pt x="234347" y="31794"/>
                  </a:lnTo>
                  <a:lnTo>
                    <a:pt x="234257" y="31734"/>
                  </a:lnTo>
                  <a:cubicBezTo>
                    <a:pt x="229156" y="28302"/>
                    <a:pt x="223710" y="25471"/>
                    <a:pt x="218442" y="22732"/>
                  </a:cubicBezTo>
                  <a:lnTo>
                    <a:pt x="216510" y="21728"/>
                  </a:lnTo>
                  <a:cubicBezTo>
                    <a:pt x="207587" y="17070"/>
                    <a:pt x="198587" y="12930"/>
                    <a:pt x="189764" y="9423"/>
                  </a:cubicBezTo>
                  <a:cubicBezTo>
                    <a:pt x="179135" y="5199"/>
                    <a:pt x="170836" y="2739"/>
                    <a:pt x="162852" y="1440"/>
                  </a:cubicBezTo>
                  <a:cubicBezTo>
                    <a:pt x="156959" y="482"/>
                    <a:pt x="150969" y="1"/>
                    <a:pt x="1449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185914" y="4687574"/>
              <a:ext cx="4977457" cy="2219891"/>
            </a:xfrm>
            <a:custGeom>
              <a:avLst/>
              <a:gdLst/>
              <a:ahLst/>
              <a:cxnLst/>
              <a:rect l="l" t="t" r="r" b="b"/>
              <a:pathLst>
                <a:path w="124382" h="55473" extrusionOk="0">
                  <a:moveTo>
                    <a:pt x="25918" y="402"/>
                  </a:moveTo>
                  <a:cubicBezTo>
                    <a:pt x="36041" y="402"/>
                    <a:pt x="47026" y="1991"/>
                    <a:pt x="60462" y="5393"/>
                  </a:cubicBezTo>
                  <a:cubicBezTo>
                    <a:pt x="70856" y="8024"/>
                    <a:pt x="81175" y="11807"/>
                    <a:pt x="91155" y="15464"/>
                  </a:cubicBezTo>
                  <a:cubicBezTo>
                    <a:pt x="92391" y="15917"/>
                    <a:pt x="93627" y="16369"/>
                    <a:pt x="94863" y="16822"/>
                  </a:cubicBezTo>
                  <a:lnTo>
                    <a:pt x="95647" y="17108"/>
                  </a:lnTo>
                  <a:cubicBezTo>
                    <a:pt x="105319" y="20631"/>
                    <a:pt x="115319" y="24277"/>
                    <a:pt x="123981" y="30890"/>
                  </a:cubicBezTo>
                  <a:lnTo>
                    <a:pt x="123981" y="53695"/>
                  </a:lnTo>
                  <a:cubicBezTo>
                    <a:pt x="123931" y="53594"/>
                    <a:pt x="123881" y="53490"/>
                    <a:pt x="123831" y="53388"/>
                  </a:cubicBezTo>
                  <a:cubicBezTo>
                    <a:pt x="121216" y="48116"/>
                    <a:pt x="118223" y="43645"/>
                    <a:pt x="114937" y="40100"/>
                  </a:cubicBezTo>
                  <a:cubicBezTo>
                    <a:pt x="110571" y="35392"/>
                    <a:pt x="105339" y="32142"/>
                    <a:pt x="101268" y="29834"/>
                  </a:cubicBezTo>
                  <a:cubicBezTo>
                    <a:pt x="91058" y="24049"/>
                    <a:pt x="80265" y="20787"/>
                    <a:pt x="69187" y="20137"/>
                  </a:cubicBezTo>
                  <a:cubicBezTo>
                    <a:pt x="67907" y="20061"/>
                    <a:pt x="66618" y="20024"/>
                    <a:pt x="65319" y="20024"/>
                  </a:cubicBezTo>
                  <a:cubicBezTo>
                    <a:pt x="61141" y="20024"/>
                    <a:pt x="56870" y="20411"/>
                    <a:pt x="52577" y="21181"/>
                  </a:cubicBezTo>
                  <a:cubicBezTo>
                    <a:pt x="48332" y="21940"/>
                    <a:pt x="44099" y="23239"/>
                    <a:pt x="40004" y="24495"/>
                  </a:cubicBezTo>
                  <a:cubicBezTo>
                    <a:pt x="38744" y="24880"/>
                    <a:pt x="37484" y="25268"/>
                    <a:pt x="36221" y="25639"/>
                  </a:cubicBezTo>
                  <a:cubicBezTo>
                    <a:pt x="30814" y="27232"/>
                    <a:pt x="25249" y="28662"/>
                    <a:pt x="19858" y="28662"/>
                  </a:cubicBezTo>
                  <a:cubicBezTo>
                    <a:pt x="15618" y="28662"/>
                    <a:pt x="11486" y="27778"/>
                    <a:pt x="7624" y="25392"/>
                  </a:cubicBezTo>
                  <a:cubicBezTo>
                    <a:pt x="1653" y="21703"/>
                    <a:pt x="639" y="17073"/>
                    <a:pt x="567" y="14640"/>
                  </a:cubicBezTo>
                  <a:cubicBezTo>
                    <a:pt x="413" y="9480"/>
                    <a:pt x="3668" y="6464"/>
                    <a:pt x="5623" y="5124"/>
                  </a:cubicBezTo>
                  <a:cubicBezTo>
                    <a:pt x="9015" y="2801"/>
                    <a:pt x="12910" y="1856"/>
                    <a:pt x="15924" y="1292"/>
                  </a:cubicBezTo>
                  <a:cubicBezTo>
                    <a:pt x="19039" y="709"/>
                    <a:pt x="22328" y="409"/>
                    <a:pt x="25700" y="402"/>
                  </a:cubicBezTo>
                  <a:close/>
                  <a:moveTo>
                    <a:pt x="25696" y="0"/>
                  </a:moveTo>
                  <a:cubicBezTo>
                    <a:pt x="22298" y="9"/>
                    <a:pt x="18984" y="309"/>
                    <a:pt x="15846" y="896"/>
                  </a:cubicBezTo>
                  <a:cubicBezTo>
                    <a:pt x="12791" y="1468"/>
                    <a:pt x="8843" y="2428"/>
                    <a:pt x="5390" y="4792"/>
                  </a:cubicBezTo>
                  <a:cubicBezTo>
                    <a:pt x="3368" y="6176"/>
                    <a:pt x="0" y="9300"/>
                    <a:pt x="160" y="14653"/>
                  </a:cubicBezTo>
                  <a:cubicBezTo>
                    <a:pt x="236" y="17166"/>
                    <a:pt x="1277" y="21947"/>
                    <a:pt x="7409" y="25735"/>
                  </a:cubicBezTo>
                  <a:cubicBezTo>
                    <a:pt x="11344" y="28167"/>
                    <a:pt x="15543" y="29067"/>
                    <a:pt x="19845" y="29067"/>
                  </a:cubicBezTo>
                  <a:cubicBezTo>
                    <a:pt x="25284" y="29067"/>
                    <a:pt x="30887" y="27628"/>
                    <a:pt x="36329" y="26025"/>
                  </a:cubicBezTo>
                  <a:cubicBezTo>
                    <a:pt x="37594" y="25653"/>
                    <a:pt x="38857" y="25265"/>
                    <a:pt x="40120" y="24877"/>
                  </a:cubicBezTo>
                  <a:cubicBezTo>
                    <a:pt x="44202" y="23626"/>
                    <a:pt x="48423" y="22331"/>
                    <a:pt x="52645" y="21575"/>
                  </a:cubicBezTo>
                  <a:cubicBezTo>
                    <a:pt x="56919" y="20811"/>
                    <a:pt x="61167" y="20426"/>
                    <a:pt x="65320" y="20426"/>
                  </a:cubicBezTo>
                  <a:cubicBezTo>
                    <a:pt x="66611" y="20426"/>
                    <a:pt x="67892" y="20464"/>
                    <a:pt x="69163" y="20538"/>
                  </a:cubicBezTo>
                  <a:cubicBezTo>
                    <a:pt x="80177" y="21183"/>
                    <a:pt x="90911" y="24429"/>
                    <a:pt x="101068" y="30184"/>
                  </a:cubicBezTo>
                  <a:cubicBezTo>
                    <a:pt x="105113" y="32476"/>
                    <a:pt x="110313" y="35707"/>
                    <a:pt x="114641" y="40373"/>
                  </a:cubicBezTo>
                  <a:cubicBezTo>
                    <a:pt x="117901" y="43892"/>
                    <a:pt x="120872" y="48330"/>
                    <a:pt x="123468" y="53567"/>
                  </a:cubicBezTo>
                  <a:cubicBezTo>
                    <a:pt x="123595" y="53824"/>
                    <a:pt x="123718" y="54084"/>
                    <a:pt x="123842" y="54344"/>
                  </a:cubicBezTo>
                  <a:lnTo>
                    <a:pt x="124380" y="55470"/>
                  </a:lnTo>
                  <a:lnTo>
                    <a:pt x="124380" y="30691"/>
                  </a:lnTo>
                  <a:lnTo>
                    <a:pt x="124301" y="30630"/>
                  </a:lnTo>
                  <a:cubicBezTo>
                    <a:pt x="115571" y="23942"/>
                    <a:pt x="105512" y="20275"/>
                    <a:pt x="95782" y="16727"/>
                  </a:cubicBezTo>
                  <a:lnTo>
                    <a:pt x="94996" y="16442"/>
                  </a:lnTo>
                  <a:cubicBezTo>
                    <a:pt x="93760" y="15992"/>
                    <a:pt x="92525" y="15539"/>
                    <a:pt x="91289" y="15087"/>
                  </a:cubicBezTo>
                  <a:cubicBezTo>
                    <a:pt x="81300" y="11425"/>
                    <a:pt x="70971" y="7640"/>
                    <a:pt x="60557" y="5003"/>
                  </a:cubicBezTo>
                  <a:cubicBezTo>
                    <a:pt x="47087" y="1592"/>
                    <a:pt x="36071" y="0"/>
                    <a:pt x="25913" y="0"/>
                  </a:cubicBezTo>
                  <a:close/>
                  <a:moveTo>
                    <a:pt x="124380" y="55470"/>
                  </a:moveTo>
                  <a:lnTo>
                    <a:pt x="124380" y="55473"/>
                  </a:lnTo>
                  <a:lnTo>
                    <a:pt x="124381" y="55473"/>
                  </a:lnTo>
                  <a:lnTo>
                    <a:pt x="124380" y="554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4718403" y="5469486"/>
              <a:ext cx="4473596" cy="1988630"/>
            </a:xfrm>
            <a:custGeom>
              <a:avLst/>
              <a:gdLst/>
              <a:ahLst/>
              <a:cxnLst/>
              <a:rect l="l" t="t" r="r" b="b"/>
              <a:pathLst>
                <a:path w="111791" h="49694" extrusionOk="0">
                  <a:moveTo>
                    <a:pt x="97341" y="420"/>
                  </a:moveTo>
                  <a:cubicBezTo>
                    <a:pt x="98733" y="420"/>
                    <a:pt x="99979" y="773"/>
                    <a:pt x="101045" y="1273"/>
                  </a:cubicBezTo>
                  <a:cubicBezTo>
                    <a:pt x="104764" y="3021"/>
                    <a:pt x="109232" y="7243"/>
                    <a:pt x="110572" y="11931"/>
                  </a:cubicBezTo>
                  <a:cubicBezTo>
                    <a:pt x="111369" y="14719"/>
                    <a:pt x="110985" y="17351"/>
                    <a:pt x="109429" y="19750"/>
                  </a:cubicBezTo>
                  <a:cubicBezTo>
                    <a:pt x="107469" y="22776"/>
                    <a:pt x="104270" y="24339"/>
                    <a:pt x="101702" y="25361"/>
                  </a:cubicBezTo>
                  <a:cubicBezTo>
                    <a:pt x="98754" y="26534"/>
                    <a:pt x="95452" y="27464"/>
                    <a:pt x="91607" y="28204"/>
                  </a:cubicBezTo>
                  <a:cubicBezTo>
                    <a:pt x="89921" y="28528"/>
                    <a:pt x="88200" y="28811"/>
                    <a:pt x="86532" y="29084"/>
                  </a:cubicBezTo>
                  <a:cubicBezTo>
                    <a:pt x="79681" y="30207"/>
                    <a:pt x="72597" y="31372"/>
                    <a:pt x="66253" y="35734"/>
                  </a:cubicBezTo>
                  <a:cubicBezTo>
                    <a:pt x="61721" y="38849"/>
                    <a:pt x="57707" y="43535"/>
                    <a:pt x="54638" y="49289"/>
                  </a:cubicBezTo>
                  <a:lnTo>
                    <a:pt x="3363" y="49289"/>
                  </a:lnTo>
                  <a:cubicBezTo>
                    <a:pt x="1730" y="49289"/>
                    <a:pt x="402" y="47585"/>
                    <a:pt x="402" y="45488"/>
                  </a:cubicBezTo>
                  <a:lnTo>
                    <a:pt x="402" y="27817"/>
                  </a:lnTo>
                  <a:cubicBezTo>
                    <a:pt x="6956" y="29756"/>
                    <a:pt x="13549" y="31125"/>
                    <a:pt x="20006" y="31888"/>
                  </a:cubicBezTo>
                  <a:cubicBezTo>
                    <a:pt x="24832" y="32458"/>
                    <a:pt x="29867" y="32744"/>
                    <a:pt x="35067" y="32744"/>
                  </a:cubicBezTo>
                  <a:cubicBezTo>
                    <a:pt x="39433" y="32744"/>
                    <a:pt x="43915" y="32543"/>
                    <a:pt x="48490" y="32140"/>
                  </a:cubicBezTo>
                  <a:cubicBezTo>
                    <a:pt x="52725" y="31766"/>
                    <a:pt x="57090" y="31156"/>
                    <a:pt x="61838" y="30276"/>
                  </a:cubicBezTo>
                  <a:cubicBezTo>
                    <a:pt x="65200" y="29650"/>
                    <a:pt x="69115" y="28700"/>
                    <a:pt x="72658" y="26377"/>
                  </a:cubicBezTo>
                  <a:cubicBezTo>
                    <a:pt x="76773" y="23677"/>
                    <a:pt x="79509" y="18971"/>
                    <a:pt x="82157" y="14419"/>
                  </a:cubicBezTo>
                  <a:cubicBezTo>
                    <a:pt x="83207" y="12610"/>
                    <a:pt x="84295" y="10742"/>
                    <a:pt x="85446" y="9038"/>
                  </a:cubicBezTo>
                  <a:cubicBezTo>
                    <a:pt x="89943" y="2389"/>
                    <a:pt x="94052" y="420"/>
                    <a:pt x="97341" y="420"/>
                  </a:cubicBezTo>
                  <a:close/>
                  <a:moveTo>
                    <a:pt x="97320" y="1"/>
                  </a:moveTo>
                  <a:cubicBezTo>
                    <a:pt x="92272" y="1"/>
                    <a:pt x="88015" y="4523"/>
                    <a:pt x="85113" y="8813"/>
                  </a:cubicBezTo>
                  <a:cubicBezTo>
                    <a:pt x="83953" y="10529"/>
                    <a:pt x="82863" y="12404"/>
                    <a:pt x="81808" y="14217"/>
                  </a:cubicBezTo>
                  <a:cubicBezTo>
                    <a:pt x="79187" y="18729"/>
                    <a:pt x="76473" y="23393"/>
                    <a:pt x="72437" y="26041"/>
                  </a:cubicBezTo>
                  <a:cubicBezTo>
                    <a:pt x="68955" y="28325"/>
                    <a:pt x="65088" y="29264"/>
                    <a:pt x="61763" y="29881"/>
                  </a:cubicBezTo>
                  <a:cubicBezTo>
                    <a:pt x="57027" y="30760"/>
                    <a:pt x="52675" y="31369"/>
                    <a:pt x="48454" y="31740"/>
                  </a:cubicBezTo>
                  <a:cubicBezTo>
                    <a:pt x="43892" y="32141"/>
                    <a:pt x="39422" y="32342"/>
                    <a:pt x="35069" y="32342"/>
                  </a:cubicBezTo>
                  <a:cubicBezTo>
                    <a:pt x="29883" y="32342"/>
                    <a:pt x="24864" y="32057"/>
                    <a:pt x="20053" y="31489"/>
                  </a:cubicBezTo>
                  <a:cubicBezTo>
                    <a:pt x="13535" y="30716"/>
                    <a:pt x="6875" y="29326"/>
                    <a:pt x="259" y="27354"/>
                  </a:cubicBezTo>
                  <a:lnTo>
                    <a:pt x="1" y="27277"/>
                  </a:lnTo>
                  <a:lnTo>
                    <a:pt x="1" y="45491"/>
                  </a:lnTo>
                  <a:cubicBezTo>
                    <a:pt x="1" y="47809"/>
                    <a:pt x="1508" y="49694"/>
                    <a:pt x="3363" y="49694"/>
                  </a:cubicBezTo>
                  <a:lnTo>
                    <a:pt x="54879" y="49694"/>
                  </a:lnTo>
                  <a:lnTo>
                    <a:pt x="54936" y="49585"/>
                  </a:lnTo>
                  <a:cubicBezTo>
                    <a:pt x="57983" y="43837"/>
                    <a:pt x="61975" y="39163"/>
                    <a:pt x="66481" y="36064"/>
                  </a:cubicBezTo>
                  <a:cubicBezTo>
                    <a:pt x="72751" y="31752"/>
                    <a:pt x="79791" y="30597"/>
                    <a:pt x="86599" y="29479"/>
                  </a:cubicBezTo>
                  <a:cubicBezTo>
                    <a:pt x="88267" y="29206"/>
                    <a:pt x="89993" y="28921"/>
                    <a:pt x="91683" y="28597"/>
                  </a:cubicBezTo>
                  <a:cubicBezTo>
                    <a:pt x="95554" y="27852"/>
                    <a:pt x="98882" y="26914"/>
                    <a:pt x="101852" y="25732"/>
                  </a:cubicBezTo>
                  <a:cubicBezTo>
                    <a:pt x="104477" y="24689"/>
                    <a:pt x="107747" y="23089"/>
                    <a:pt x="109769" y="19968"/>
                  </a:cubicBezTo>
                  <a:cubicBezTo>
                    <a:pt x="111389" y="17466"/>
                    <a:pt x="111791" y="14724"/>
                    <a:pt x="110961" y="11820"/>
                  </a:cubicBezTo>
                  <a:cubicBezTo>
                    <a:pt x="109585" y="7016"/>
                    <a:pt x="105018" y="2695"/>
                    <a:pt x="101216" y="909"/>
                  </a:cubicBezTo>
                  <a:cubicBezTo>
                    <a:pt x="99874" y="279"/>
                    <a:pt x="98573" y="1"/>
                    <a:pt x="97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flipH="1">
              <a:off x="1991136" y="6729454"/>
              <a:ext cx="4335456" cy="728679"/>
            </a:xfrm>
            <a:custGeom>
              <a:avLst/>
              <a:gdLst/>
              <a:ahLst/>
              <a:cxnLst/>
              <a:rect l="l" t="t" r="r" b="b"/>
              <a:pathLst>
                <a:path w="108339" h="18209" extrusionOk="0">
                  <a:moveTo>
                    <a:pt x="27698" y="402"/>
                  </a:moveTo>
                  <a:cubicBezTo>
                    <a:pt x="32888" y="402"/>
                    <a:pt x="38022" y="2124"/>
                    <a:pt x="42576" y="3656"/>
                  </a:cubicBezTo>
                  <a:cubicBezTo>
                    <a:pt x="47416" y="5283"/>
                    <a:pt x="52582" y="6948"/>
                    <a:pt x="57857" y="7844"/>
                  </a:cubicBezTo>
                  <a:cubicBezTo>
                    <a:pt x="62292" y="8597"/>
                    <a:pt x="66755" y="8977"/>
                    <a:pt x="71177" y="8977"/>
                  </a:cubicBezTo>
                  <a:cubicBezTo>
                    <a:pt x="72693" y="8977"/>
                    <a:pt x="74204" y="8932"/>
                    <a:pt x="75707" y="8843"/>
                  </a:cubicBezTo>
                  <a:cubicBezTo>
                    <a:pt x="78578" y="8671"/>
                    <a:pt x="81363" y="8335"/>
                    <a:pt x="83983" y="7841"/>
                  </a:cubicBezTo>
                  <a:cubicBezTo>
                    <a:pt x="84740" y="7698"/>
                    <a:pt x="85506" y="7531"/>
                    <a:pt x="86246" y="7371"/>
                  </a:cubicBezTo>
                  <a:cubicBezTo>
                    <a:pt x="87567" y="7085"/>
                    <a:pt x="88932" y="6788"/>
                    <a:pt x="90288" y="6616"/>
                  </a:cubicBezTo>
                  <a:cubicBezTo>
                    <a:pt x="91569" y="6455"/>
                    <a:pt x="92767" y="6374"/>
                    <a:pt x="93889" y="6374"/>
                  </a:cubicBezTo>
                  <a:cubicBezTo>
                    <a:pt x="97369" y="6374"/>
                    <a:pt x="100126" y="7157"/>
                    <a:pt x="102405" y="8765"/>
                  </a:cubicBezTo>
                  <a:cubicBezTo>
                    <a:pt x="104715" y="10399"/>
                    <a:pt x="107752" y="14521"/>
                    <a:pt x="107336" y="17804"/>
                  </a:cubicBezTo>
                  <a:lnTo>
                    <a:pt x="2840" y="17804"/>
                  </a:lnTo>
                  <a:cubicBezTo>
                    <a:pt x="2038" y="16930"/>
                    <a:pt x="1495" y="16015"/>
                    <a:pt x="1180" y="15011"/>
                  </a:cubicBezTo>
                  <a:cubicBezTo>
                    <a:pt x="328" y="12292"/>
                    <a:pt x="1140" y="8835"/>
                    <a:pt x="2950" y="7464"/>
                  </a:cubicBezTo>
                  <a:cubicBezTo>
                    <a:pt x="4188" y="6527"/>
                    <a:pt x="5746" y="6255"/>
                    <a:pt x="7263" y="6255"/>
                  </a:cubicBezTo>
                  <a:cubicBezTo>
                    <a:pt x="8508" y="6255"/>
                    <a:pt x="9724" y="6438"/>
                    <a:pt x="10713" y="6586"/>
                  </a:cubicBezTo>
                  <a:cubicBezTo>
                    <a:pt x="13555" y="7015"/>
                    <a:pt x="16398" y="7815"/>
                    <a:pt x="19148" y="8591"/>
                  </a:cubicBezTo>
                  <a:cubicBezTo>
                    <a:pt x="20420" y="8950"/>
                    <a:pt x="21733" y="9320"/>
                    <a:pt x="23031" y="9648"/>
                  </a:cubicBezTo>
                  <a:cubicBezTo>
                    <a:pt x="23892" y="9867"/>
                    <a:pt x="24772" y="10044"/>
                    <a:pt x="25624" y="10217"/>
                  </a:cubicBezTo>
                  <a:cubicBezTo>
                    <a:pt x="26578" y="10410"/>
                    <a:pt x="27561" y="10610"/>
                    <a:pt x="28520" y="10866"/>
                  </a:cubicBezTo>
                  <a:cubicBezTo>
                    <a:pt x="29266" y="11066"/>
                    <a:pt x="30023" y="11287"/>
                    <a:pt x="30753" y="11502"/>
                  </a:cubicBezTo>
                  <a:cubicBezTo>
                    <a:pt x="31592" y="11746"/>
                    <a:pt x="32458" y="12000"/>
                    <a:pt x="33317" y="12223"/>
                  </a:cubicBezTo>
                  <a:lnTo>
                    <a:pt x="33467" y="12263"/>
                  </a:lnTo>
                  <a:cubicBezTo>
                    <a:pt x="34991" y="12659"/>
                    <a:pt x="36728" y="13111"/>
                    <a:pt x="38421" y="13111"/>
                  </a:cubicBezTo>
                  <a:cubicBezTo>
                    <a:pt x="39680" y="13111"/>
                    <a:pt x="40914" y="12861"/>
                    <a:pt x="42017" y="12152"/>
                  </a:cubicBezTo>
                  <a:cubicBezTo>
                    <a:pt x="42247" y="12003"/>
                    <a:pt x="42254" y="11687"/>
                    <a:pt x="42130" y="11480"/>
                  </a:cubicBezTo>
                  <a:cubicBezTo>
                    <a:pt x="39927" y="7838"/>
                    <a:pt x="35420" y="7355"/>
                    <a:pt x="32131" y="7002"/>
                  </a:cubicBezTo>
                  <a:cubicBezTo>
                    <a:pt x="30552" y="6834"/>
                    <a:pt x="28936" y="6794"/>
                    <a:pt x="27373" y="6755"/>
                  </a:cubicBezTo>
                  <a:cubicBezTo>
                    <a:pt x="24971" y="6694"/>
                    <a:pt x="22485" y="6634"/>
                    <a:pt x="20094" y="6098"/>
                  </a:cubicBezTo>
                  <a:lnTo>
                    <a:pt x="19861" y="6045"/>
                  </a:lnTo>
                  <a:cubicBezTo>
                    <a:pt x="19174" y="5899"/>
                    <a:pt x="18323" y="5715"/>
                    <a:pt x="17845" y="5185"/>
                  </a:cubicBezTo>
                  <a:cubicBezTo>
                    <a:pt x="17683" y="5000"/>
                    <a:pt x="17613" y="4809"/>
                    <a:pt x="17637" y="4599"/>
                  </a:cubicBezTo>
                  <a:cubicBezTo>
                    <a:pt x="17720" y="3886"/>
                    <a:pt x="18816" y="3119"/>
                    <a:pt x="19284" y="2791"/>
                  </a:cubicBezTo>
                  <a:lnTo>
                    <a:pt x="19370" y="2730"/>
                  </a:lnTo>
                  <a:cubicBezTo>
                    <a:pt x="21382" y="1313"/>
                    <a:pt x="23882" y="535"/>
                    <a:pt x="26803" y="420"/>
                  </a:cubicBezTo>
                  <a:cubicBezTo>
                    <a:pt x="27101" y="408"/>
                    <a:pt x="27399" y="402"/>
                    <a:pt x="27698" y="402"/>
                  </a:cubicBezTo>
                  <a:close/>
                  <a:moveTo>
                    <a:pt x="27716" y="0"/>
                  </a:moveTo>
                  <a:cubicBezTo>
                    <a:pt x="27408" y="0"/>
                    <a:pt x="27101" y="6"/>
                    <a:pt x="26793" y="18"/>
                  </a:cubicBezTo>
                  <a:cubicBezTo>
                    <a:pt x="23792" y="137"/>
                    <a:pt x="21220" y="940"/>
                    <a:pt x="19143" y="2401"/>
                  </a:cubicBezTo>
                  <a:lnTo>
                    <a:pt x="19057" y="2461"/>
                  </a:lnTo>
                  <a:cubicBezTo>
                    <a:pt x="18500" y="2850"/>
                    <a:pt x="17342" y="3659"/>
                    <a:pt x="17241" y="4552"/>
                  </a:cubicBezTo>
                  <a:cubicBezTo>
                    <a:pt x="17204" y="4879"/>
                    <a:pt x="17307" y="5183"/>
                    <a:pt x="17550" y="5452"/>
                  </a:cubicBezTo>
                  <a:cubicBezTo>
                    <a:pt x="18114" y="6081"/>
                    <a:pt x="19037" y="6279"/>
                    <a:pt x="19779" y="6438"/>
                  </a:cubicBezTo>
                  <a:lnTo>
                    <a:pt x="20009" y="6488"/>
                  </a:lnTo>
                  <a:cubicBezTo>
                    <a:pt x="22436" y="7034"/>
                    <a:pt x="24942" y="7095"/>
                    <a:pt x="27366" y="7155"/>
                  </a:cubicBezTo>
                  <a:cubicBezTo>
                    <a:pt x="28920" y="7194"/>
                    <a:pt x="30528" y="7234"/>
                    <a:pt x="32089" y="7401"/>
                  </a:cubicBezTo>
                  <a:cubicBezTo>
                    <a:pt x="35297" y="7744"/>
                    <a:pt x="39689" y="8215"/>
                    <a:pt x="41788" y="11686"/>
                  </a:cubicBezTo>
                  <a:cubicBezTo>
                    <a:pt x="41818" y="11736"/>
                    <a:pt x="41813" y="11800"/>
                    <a:pt x="41803" y="11810"/>
                  </a:cubicBezTo>
                  <a:cubicBezTo>
                    <a:pt x="40777" y="12469"/>
                    <a:pt x="39614" y="12703"/>
                    <a:pt x="38419" y="12703"/>
                  </a:cubicBezTo>
                  <a:cubicBezTo>
                    <a:pt x="36773" y="12703"/>
                    <a:pt x="35066" y="12260"/>
                    <a:pt x="33571" y="11872"/>
                  </a:cubicBezTo>
                  <a:lnTo>
                    <a:pt x="33421" y="11832"/>
                  </a:lnTo>
                  <a:cubicBezTo>
                    <a:pt x="32568" y="11613"/>
                    <a:pt x="31706" y="11359"/>
                    <a:pt x="30871" y="11114"/>
                  </a:cubicBezTo>
                  <a:cubicBezTo>
                    <a:pt x="30136" y="10900"/>
                    <a:pt x="29377" y="10677"/>
                    <a:pt x="28627" y="10477"/>
                  </a:cubicBezTo>
                  <a:cubicBezTo>
                    <a:pt x="27659" y="10217"/>
                    <a:pt x="26667" y="10017"/>
                    <a:pt x="25708" y="9823"/>
                  </a:cubicBezTo>
                  <a:cubicBezTo>
                    <a:pt x="24862" y="9650"/>
                    <a:pt x="23985" y="9473"/>
                    <a:pt x="23133" y="9257"/>
                  </a:cubicBezTo>
                  <a:cubicBezTo>
                    <a:pt x="21840" y="8930"/>
                    <a:pt x="20529" y="8560"/>
                    <a:pt x="19261" y="8202"/>
                  </a:cubicBezTo>
                  <a:cubicBezTo>
                    <a:pt x="16498" y="7424"/>
                    <a:pt x="13642" y="6619"/>
                    <a:pt x="10776" y="6188"/>
                  </a:cubicBezTo>
                  <a:cubicBezTo>
                    <a:pt x="9769" y="6036"/>
                    <a:pt x="8534" y="5850"/>
                    <a:pt x="7263" y="5850"/>
                  </a:cubicBezTo>
                  <a:cubicBezTo>
                    <a:pt x="5677" y="5850"/>
                    <a:pt x="4036" y="6139"/>
                    <a:pt x="2711" y="7142"/>
                  </a:cubicBezTo>
                  <a:cubicBezTo>
                    <a:pt x="579" y="8757"/>
                    <a:pt x="1" y="12576"/>
                    <a:pt x="798" y="15131"/>
                  </a:cubicBezTo>
                  <a:cubicBezTo>
                    <a:pt x="1138" y="16218"/>
                    <a:pt x="1730" y="17203"/>
                    <a:pt x="2606" y="18144"/>
                  </a:cubicBezTo>
                  <a:lnTo>
                    <a:pt x="2666" y="18209"/>
                  </a:lnTo>
                  <a:lnTo>
                    <a:pt x="107680" y="18209"/>
                  </a:lnTo>
                  <a:lnTo>
                    <a:pt x="107713" y="18040"/>
                  </a:lnTo>
                  <a:cubicBezTo>
                    <a:pt x="108339" y="14231"/>
                    <a:pt x="104720" y="9907"/>
                    <a:pt x="102642" y="8438"/>
                  </a:cubicBezTo>
                  <a:cubicBezTo>
                    <a:pt x="100295" y="6780"/>
                    <a:pt x="97465" y="5972"/>
                    <a:pt x="93901" y="5972"/>
                  </a:cubicBezTo>
                  <a:cubicBezTo>
                    <a:pt x="92759" y="5972"/>
                    <a:pt x="91543" y="6055"/>
                    <a:pt x="90243" y="6219"/>
                  </a:cubicBezTo>
                  <a:cubicBezTo>
                    <a:pt x="88870" y="6392"/>
                    <a:pt x="87495" y="6691"/>
                    <a:pt x="86166" y="6979"/>
                  </a:cubicBezTo>
                  <a:cubicBezTo>
                    <a:pt x="85428" y="7141"/>
                    <a:pt x="84666" y="7307"/>
                    <a:pt x="83913" y="7448"/>
                  </a:cubicBezTo>
                  <a:cubicBezTo>
                    <a:pt x="81310" y="7937"/>
                    <a:pt x="78543" y="8272"/>
                    <a:pt x="75687" y="8443"/>
                  </a:cubicBezTo>
                  <a:cubicBezTo>
                    <a:pt x="74193" y="8531"/>
                    <a:pt x="72692" y="8575"/>
                    <a:pt x="71186" y="8575"/>
                  </a:cubicBezTo>
                  <a:cubicBezTo>
                    <a:pt x="66784" y="8575"/>
                    <a:pt x="62342" y="8199"/>
                    <a:pt x="57928" y="7448"/>
                  </a:cubicBezTo>
                  <a:cubicBezTo>
                    <a:pt x="52682" y="6556"/>
                    <a:pt x="47532" y="4898"/>
                    <a:pt x="42708" y="3276"/>
                  </a:cubicBezTo>
                  <a:cubicBezTo>
                    <a:pt x="38128" y="1734"/>
                    <a:pt x="32975" y="0"/>
                    <a:pt x="2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flipH="1">
              <a:off x="-185841" y="5894718"/>
              <a:ext cx="4348422" cy="1563444"/>
            </a:xfrm>
            <a:custGeom>
              <a:avLst/>
              <a:gdLst/>
              <a:ahLst/>
              <a:cxnLst/>
              <a:rect l="l" t="t" r="r" b="b"/>
              <a:pathLst>
                <a:path w="108663" h="39069" extrusionOk="0">
                  <a:moveTo>
                    <a:pt x="46151" y="403"/>
                  </a:moveTo>
                  <a:cubicBezTo>
                    <a:pt x="46500" y="403"/>
                    <a:pt x="46847" y="405"/>
                    <a:pt x="47194" y="409"/>
                  </a:cubicBezTo>
                  <a:cubicBezTo>
                    <a:pt x="60555" y="576"/>
                    <a:pt x="71907" y="4288"/>
                    <a:pt x="80932" y="11441"/>
                  </a:cubicBezTo>
                  <a:cubicBezTo>
                    <a:pt x="84958" y="14633"/>
                    <a:pt x="88903" y="18201"/>
                    <a:pt x="92718" y="21653"/>
                  </a:cubicBezTo>
                  <a:cubicBezTo>
                    <a:pt x="94523" y="23286"/>
                    <a:pt x="96389" y="24974"/>
                    <a:pt x="98238" y="26600"/>
                  </a:cubicBezTo>
                  <a:cubicBezTo>
                    <a:pt x="101177" y="29181"/>
                    <a:pt x="104663" y="32202"/>
                    <a:pt x="108257" y="35034"/>
                  </a:cubicBezTo>
                  <a:cubicBezTo>
                    <a:pt x="108185" y="37046"/>
                    <a:pt x="106877" y="38663"/>
                    <a:pt x="105303" y="38663"/>
                  </a:cubicBezTo>
                  <a:lnTo>
                    <a:pt x="95006" y="38663"/>
                  </a:lnTo>
                  <a:cubicBezTo>
                    <a:pt x="94337" y="37862"/>
                    <a:pt x="93741" y="37110"/>
                    <a:pt x="93190" y="36368"/>
                  </a:cubicBezTo>
                  <a:cubicBezTo>
                    <a:pt x="91738" y="34415"/>
                    <a:pt x="90482" y="32209"/>
                    <a:pt x="89268" y="30076"/>
                  </a:cubicBezTo>
                  <a:cubicBezTo>
                    <a:pt x="88255" y="28296"/>
                    <a:pt x="87207" y="26455"/>
                    <a:pt x="86046" y="24761"/>
                  </a:cubicBezTo>
                  <a:cubicBezTo>
                    <a:pt x="84901" y="23090"/>
                    <a:pt x="83654" y="21394"/>
                    <a:pt x="82109" y="20589"/>
                  </a:cubicBezTo>
                  <a:cubicBezTo>
                    <a:pt x="81766" y="20411"/>
                    <a:pt x="81285" y="20282"/>
                    <a:pt x="80790" y="20282"/>
                  </a:cubicBezTo>
                  <a:cubicBezTo>
                    <a:pt x="80446" y="20282"/>
                    <a:pt x="80095" y="20344"/>
                    <a:pt x="79779" y="20494"/>
                  </a:cubicBezTo>
                  <a:cubicBezTo>
                    <a:pt x="79253" y="20744"/>
                    <a:pt x="78909" y="21200"/>
                    <a:pt x="78784" y="21809"/>
                  </a:cubicBezTo>
                  <a:cubicBezTo>
                    <a:pt x="78479" y="23295"/>
                    <a:pt x="79725" y="24879"/>
                    <a:pt x="80550" y="25925"/>
                  </a:cubicBezTo>
                  <a:cubicBezTo>
                    <a:pt x="80666" y="26074"/>
                    <a:pt x="80775" y="26210"/>
                    <a:pt x="80868" y="26335"/>
                  </a:cubicBezTo>
                  <a:cubicBezTo>
                    <a:pt x="81946" y="27764"/>
                    <a:pt x="82835" y="29354"/>
                    <a:pt x="83661" y="31345"/>
                  </a:cubicBezTo>
                  <a:cubicBezTo>
                    <a:pt x="84287" y="32848"/>
                    <a:pt x="85364" y="35767"/>
                    <a:pt x="85660" y="38663"/>
                  </a:cubicBezTo>
                  <a:lnTo>
                    <a:pt x="76327" y="38663"/>
                  </a:lnTo>
                  <a:cubicBezTo>
                    <a:pt x="76685" y="34328"/>
                    <a:pt x="75134" y="29497"/>
                    <a:pt x="72336" y="26295"/>
                  </a:cubicBezTo>
                  <a:cubicBezTo>
                    <a:pt x="70016" y="23636"/>
                    <a:pt x="66829" y="21619"/>
                    <a:pt x="62597" y="20130"/>
                  </a:cubicBezTo>
                  <a:cubicBezTo>
                    <a:pt x="58968" y="18853"/>
                    <a:pt x="54987" y="18071"/>
                    <a:pt x="50066" y="17668"/>
                  </a:cubicBezTo>
                  <a:cubicBezTo>
                    <a:pt x="47919" y="17494"/>
                    <a:pt x="45723" y="17407"/>
                    <a:pt x="43437" y="17407"/>
                  </a:cubicBezTo>
                  <a:cubicBezTo>
                    <a:pt x="41731" y="17407"/>
                    <a:pt x="39974" y="17455"/>
                    <a:pt x="38150" y="17552"/>
                  </a:cubicBezTo>
                  <a:cubicBezTo>
                    <a:pt x="34341" y="17757"/>
                    <a:pt x="31394" y="18197"/>
                    <a:pt x="28604" y="18985"/>
                  </a:cubicBezTo>
                  <a:cubicBezTo>
                    <a:pt x="27525" y="19288"/>
                    <a:pt x="26448" y="19608"/>
                    <a:pt x="25369" y="19927"/>
                  </a:cubicBezTo>
                  <a:cubicBezTo>
                    <a:pt x="21997" y="20924"/>
                    <a:pt x="18511" y="21956"/>
                    <a:pt x="15020" y="22506"/>
                  </a:cubicBezTo>
                  <a:cubicBezTo>
                    <a:pt x="13538" y="22740"/>
                    <a:pt x="11993" y="22922"/>
                    <a:pt x="10477" y="22922"/>
                  </a:cubicBezTo>
                  <a:cubicBezTo>
                    <a:pt x="7660" y="22922"/>
                    <a:pt x="4942" y="22294"/>
                    <a:pt x="2908" y="20201"/>
                  </a:cubicBezTo>
                  <a:cubicBezTo>
                    <a:pt x="2318" y="19594"/>
                    <a:pt x="445" y="17417"/>
                    <a:pt x="1110" y="14892"/>
                  </a:cubicBezTo>
                  <a:cubicBezTo>
                    <a:pt x="1609" y="13004"/>
                    <a:pt x="3139" y="11676"/>
                    <a:pt x="4417" y="10728"/>
                  </a:cubicBezTo>
                  <a:cubicBezTo>
                    <a:pt x="7502" y="8442"/>
                    <a:pt x="11094" y="7120"/>
                    <a:pt x="14506" y="5962"/>
                  </a:cubicBezTo>
                  <a:cubicBezTo>
                    <a:pt x="25380" y="2272"/>
                    <a:pt x="36012" y="403"/>
                    <a:pt x="46151" y="403"/>
                  </a:cubicBezTo>
                  <a:close/>
                  <a:moveTo>
                    <a:pt x="46184" y="0"/>
                  </a:moveTo>
                  <a:cubicBezTo>
                    <a:pt x="35995" y="0"/>
                    <a:pt x="25302" y="1873"/>
                    <a:pt x="14376" y="5582"/>
                  </a:cubicBezTo>
                  <a:cubicBezTo>
                    <a:pt x="10932" y="6749"/>
                    <a:pt x="7309" y="8083"/>
                    <a:pt x="4175" y="10405"/>
                  </a:cubicBezTo>
                  <a:cubicBezTo>
                    <a:pt x="2845" y="11391"/>
                    <a:pt x="1250" y="12780"/>
                    <a:pt x="720" y="14790"/>
                  </a:cubicBezTo>
                  <a:cubicBezTo>
                    <a:pt x="0" y="17521"/>
                    <a:pt x="1992" y="19837"/>
                    <a:pt x="2618" y="20484"/>
                  </a:cubicBezTo>
                  <a:cubicBezTo>
                    <a:pt x="4745" y="22672"/>
                    <a:pt x="7559" y="23326"/>
                    <a:pt x="10464" y="23326"/>
                  </a:cubicBezTo>
                  <a:cubicBezTo>
                    <a:pt x="12008" y="23326"/>
                    <a:pt x="13578" y="23141"/>
                    <a:pt x="15083" y="22903"/>
                  </a:cubicBezTo>
                  <a:cubicBezTo>
                    <a:pt x="18599" y="22350"/>
                    <a:pt x="22098" y="21314"/>
                    <a:pt x="25483" y="20314"/>
                  </a:cubicBezTo>
                  <a:cubicBezTo>
                    <a:pt x="26558" y="19996"/>
                    <a:pt x="27635" y="19678"/>
                    <a:pt x="28713" y="19374"/>
                  </a:cubicBezTo>
                  <a:cubicBezTo>
                    <a:pt x="31476" y="18595"/>
                    <a:pt x="34392" y="18158"/>
                    <a:pt x="38171" y="17957"/>
                  </a:cubicBezTo>
                  <a:cubicBezTo>
                    <a:pt x="39992" y="17859"/>
                    <a:pt x="41744" y="17811"/>
                    <a:pt x="43446" y="17811"/>
                  </a:cubicBezTo>
                  <a:cubicBezTo>
                    <a:pt x="45718" y="17811"/>
                    <a:pt x="47900" y="17898"/>
                    <a:pt x="50034" y="18072"/>
                  </a:cubicBezTo>
                  <a:cubicBezTo>
                    <a:pt x="54919" y="18471"/>
                    <a:pt x="58869" y="19245"/>
                    <a:pt x="62464" y="20513"/>
                  </a:cubicBezTo>
                  <a:cubicBezTo>
                    <a:pt x="66629" y="21980"/>
                    <a:pt x="69761" y="23959"/>
                    <a:pt x="72035" y="26564"/>
                  </a:cubicBezTo>
                  <a:cubicBezTo>
                    <a:pt x="74808" y="29740"/>
                    <a:pt x="76328" y="34562"/>
                    <a:pt x="75907" y="38847"/>
                  </a:cubicBezTo>
                  <a:lnTo>
                    <a:pt x="75885" y="39069"/>
                  </a:lnTo>
                  <a:lnTo>
                    <a:pt x="86103" y="39069"/>
                  </a:lnTo>
                  <a:lnTo>
                    <a:pt x="86083" y="38849"/>
                  </a:lnTo>
                  <a:cubicBezTo>
                    <a:pt x="85816" y="35827"/>
                    <a:pt x="84685" y="32755"/>
                    <a:pt x="84035" y="31193"/>
                  </a:cubicBezTo>
                  <a:cubicBezTo>
                    <a:pt x="83194" y="29170"/>
                    <a:pt x="82289" y="27550"/>
                    <a:pt x="81192" y="26094"/>
                  </a:cubicBezTo>
                  <a:cubicBezTo>
                    <a:pt x="81095" y="25968"/>
                    <a:pt x="80986" y="25829"/>
                    <a:pt x="80868" y="25679"/>
                  </a:cubicBezTo>
                  <a:cubicBezTo>
                    <a:pt x="80089" y="24692"/>
                    <a:pt x="78913" y="23196"/>
                    <a:pt x="79180" y="21893"/>
                  </a:cubicBezTo>
                  <a:cubicBezTo>
                    <a:pt x="79280" y="21406"/>
                    <a:pt x="79542" y="21057"/>
                    <a:pt x="79953" y="20860"/>
                  </a:cubicBezTo>
                  <a:cubicBezTo>
                    <a:pt x="80215" y="20736"/>
                    <a:pt x="80506" y="20684"/>
                    <a:pt x="80793" y="20684"/>
                  </a:cubicBezTo>
                  <a:cubicBezTo>
                    <a:pt x="81216" y="20684"/>
                    <a:pt x="81630" y="20796"/>
                    <a:pt x="81925" y="20950"/>
                  </a:cubicBezTo>
                  <a:cubicBezTo>
                    <a:pt x="83388" y="21710"/>
                    <a:pt x="84600" y="23365"/>
                    <a:pt x="85716" y="24991"/>
                  </a:cubicBezTo>
                  <a:cubicBezTo>
                    <a:pt x="86867" y="26672"/>
                    <a:pt x="87910" y="28506"/>
                    <a:pt x="88919" y="30277"/>
                  </a:cubicBezTo>
                  <a:cubicBezTo>
                    <a:pt x="90139" y="32421"/>
                    <a:pt x="91401" y="34638"/>
                    <a:pt x="92868" y="36611"/>
                  </a:cubicBezTo>
                  <a:cubicBezTo>
                    <a:pt x="93440" y="37380"/>
                    <a:pt x="94059" y="38160"/>
                    <a:pt x="94759" y="38996"/>
                  </a:cubicBezTo>
                  <a:lnTo>
                    <a:pt x="94819" y="39068"/>
                  </a:lnTo>
                  <a:lnTo>
                    <a:pt x="105303" y="39068"/>
                  </a:lnTo>
                  <a:cubicBezTo>
                    <a:pt x="107121" y="39068"/>
                    <a:pt x="108627" y="37217"/>
                    <a:pt x="108661" y="34947"/>
                  </a:cubicBezTo>
                  <a:lnTo>
                    <a:pt x="108663" y="34847"/>
                  </a:lnTo>
                  <a:lnTo>
                    <a:pt x="108584" y="34784"/>
                  </a:lnTo>
                  <a:cubicBezTo>
                    <a:pt x="104971" y="31939"/>
                    <a:pt x="101460" y="28897"/>
                    <a:pt x="98502" y="26300"/>
                  </a:cubicBezTo>
                  <a:cubicBezTo>
                    <a:pt x="96655" y="24675"/>
                    <a:pt x="94790" y="22989"/>
                    <a:pt x="92987" y="21357"/>
                  </a:cubicBezTo>
                  <a:cubicBezTo>
                    <a:pt x="89168" y="17899"/>
                    <a:pt x="85217" y="14326"/>
                    <a:pt x="81181" y="11127"/>
                  </a:cubicBezTo>
                  <a:cubicBezTo>
                    <a:pt x="72085" y="3918"/>
                    <a:pt x="60650" y="176"/>
                    <a:pt x="47197" y="6"/>
                  </a:cubicBezTo>
                  <a:cubicBezTo>
                    <a:pt x="46860" y="2"/>
                    <a:pt x="46522" y="0"/>
                    <a:pt x="46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flipH="1">
              <a:off x="-325864" y="-120714"/>
              <a:ext cx="4355665" cy="807744"/>
            </a:xfrm>
            <a:custGeom>
              <a:avLst/>
              <a:gdLst/>
              <a:ahLst/>
              <a:cxnLst/>
              <a:rect l="l" t="t" r="r" b="b"/>
              <a:pathLst>
                <a:path w="108844" h="28164" extrusionOk="0">
                  <a:moveTo>
                    <a:pt x="105484" y="409"/>
                  </a:moveTo>
                  <a:cubicBezTo>
                    <a:pt x="107116" y="409"/>
                    <a:pt x="108443" y="2114"/>
                    <a:pt x="108443" y="4208"/>
                  </a:cubicBezTo>
                  <a:lnTo>
                    <a:pt x="108443" y="9441"/>
                  </a:lnTo>
                  <a:cubicBezTo>
                    <a:pt x="107791" y="9431"/>
                    <a:pt x="107138" y="9426"/>
                    <a:pt x="106485" y="9426"/>
                  </a:cubicBezTo>
                  <a:cubicBezTo>
                    <a:pt x="96929" y="9426"/>
                    <a:pt x="87281" y="10461"/>
                    <a:pt x="77432" y="11618"/>
                  </a:cubicBezTo>
                  <a:lnTo>
                    <a:pt x="74438" y="11967"/>
                  </a:lnTo>
                  <a:cubicBezTo>
                    <a:pt x="68077" y="12707"/>
                    <a:pt x="61497" y="13471"/>
                    <a:pt x="55052" y="14524"/>
                  </a:cubicBezTo>
                  <a:cubicBezTo>
                    <a:pt x="50937" y="15196"/>
                    <a:pt x="47239" y="15919"/>
                    <a:pt x="43750" y="16739"/>
                  </a:cubicBezTo>
                  <a:cubicBezTo>
                    <a:pt x="39671" y="17698"/>
                    <a:pt x="36280" y="18535"/>
                    <a:pt x="32894" y="19868"/>
                  </a:cubicBezTo>
                  <a:cubicBezTo>
                    <a:pt x="30642" y="20754"/>
                    <a:pt x="28443" y="21986"/>
                    <a:pt x="26315" y="23179"/>
                  </a:cubicBezTo>
                  <a:cubicBezTo>
                    <a:pt x="22603" y="25262"/>
                    <a:pt x="18761" y="27414"/>
                    <a:pt x="14582" y="27728"/>
                  </a:cubicBezTo>
                  <a:cubicBezTo>
                    <a:pt x="14284" y="27750"/>
                    <a:pt x="13983" y="27761"/>
                    <a:pt x="13680" y="27761"/>
                  </a:cubicBezTo>
                  <a:cubicBezTo>
                    <a:pt x="8600" y="27761"/>
                    <a:pt x="3011" y="24606"/>
                    <a:pt x="1265" y="17265"/>
                  </a:cubicBezTo>
                  <a:cubicBezTo>
                    <a:pt x="424" y="13728"/>
                    <a:pt x="774" y="10998"/>
                    <a:pt x="2304" y="9148"/>
                  </a:cubicBezTo>
                  <a:cubicBezTo>
                    <a:pt x="3847" y="7282"/>
                    <a:pt x="6123" y="6467"/>
                    <a:pt x="8144" y="5916"/>
                  </a:cubicBezTo>
                  <a:cubicBezTo>
                    <a:pt x="14663" y="4135"/>
                    <a:pt x="21503" y="4060"/>
                    <a:pt x="27536" y="3991"/>
                  </a:cubicBezTo>
                  <a:lnTo>
                    <a:pt x="28284" y="3982"/>
                  </a:lnTo>
                  <a:cubicBezTo>
                    <a:pt x="35338" y="3908"/>
                    <a:pt x="42635" y="3830"/>
                    <a:pt x="49562" y="1411"/>
                  </a:cubicBezTo>
                  <a:cubicBezTo>
                    <a:pt x="50530" y="1072"/>
                    <a:pt x="51303" y="753"/>
                    <a:pt x="51989" y="409"/>
                  </a:cubicBezTo>
                  <a:lnTo>
                    <a:pt x="51989" y="410"/>
                  </a:lnTo>
                  <a:lnTo>
                    <a:pt x="77472" y="410"/>
                  </a:lnTo>
                  <a:cubicBezTo>
                    <a:pt x="75657" y="1022"/>
                    <a:pt x="73845" y="1526"/>
                    <a:pt x="72138" y="1986"/>
                  </a:cubicBezTo>
                  <a:cubicBezTo>
                    <a:pt x="71479" y="2162"/>
                    <a:pt x="70816" y="2334"/>
                    <a:pt x="70156" y="2505"/>
                  </a:cubicBezTo>
                  <a:cubicBezTo>
                    <a:pt x="68329" y="2977"/>
                    <a:pt x="66440" y="3467"/>
                    <a:pt x="64605" y="4082"/>
                  </a:cubicBezTo>
                  <a:cubicBezTo>
                    <a:pt x="61004" y="5291"/>
                    <a:pt x="57124" y="6040"/>
                    <a:pt x="52740" y="6369"/>
                  </a:cubicBezTo>
                  <a:cubicBezTo>
                    <a:pt x="49638" y="6602"/>
                    <a:pt x="46418" y="6602"/>
                    <a:pt x="43304" y="6603"/>
                  </a:cubicBezTo>
                  <a:cubicBezTo>
                    <a:pt x="34965" y="6606"/>
                    <a:pt x="26344" y="6609"/>
                    <a:pt x="18528" y="10955"/>
                  </a:cubicBezTo>
                  <a:cubicBezTo>
                    <a:pt x="14223" y="13350"/>
                    <a:pt x="12644" y="15910"/>
                    <a:pt x="13835" y="18561"/>
                  </a:cubicBezTo>
                  <a:cubicBezTo>
                    <a:pt x="14838" y="20791"/>
                    <a:pt x="17057" y="22107"/>
                    <a:pt x="18813" y="22421"/>
                  </a:cubicBezTo>
                  <a:cubicBezTo>
                    <a:pt x="19239" y="22498"/>
                    <a:pt x="19668" y="22533"/>
                    <a:pt x="20097" y="22533"/>
                  </a:cubicBezTo>
                  <a:cubicBezTo>
                    <a:pt x="22307" y="22533"/>
                    <a:pt x="24513" y="21604"/>
                    <a:pt x="26433" y="20647"/>
                  </a:cubicBezTo>
                  <a:cubicBezTo>
                    <a:pt x="27444" y="20142"/>
                    <a:pt x="28451" y="19561"/>
                    <a:pt x="29427" y="18998"/>
                  </a:cubicBezTo>
                  <a:cubicBezTo>
                    <a:pt x="30955" y="18116"/>
                    <a:pt x="32534" y="17203"/>
                    <a:pt x="34157" y="16576"/>
                  </a:cubicBezTo>
                  <a:cubicBezTo>
                    <a:pt x="37956" y="15106"/>
                    <a:pt x="41874" y="14247"/>
                    <a:pt x="44864" y="13661"/>
                  </a:cubicBezTo>
                  <a:cubicBezTo>
                    <a:pt x="49244" y="12804"/>
                    <a:pt x="53720" y="12190"/>
                    <a:pt x="58050" y="11597"/>
                  </a:cubicBezTo>
                  <a:cubicBezTo>
                    <a:pt x="61146" y="11172"/>
                    <a:pt x="64344" y="10734"/>
                    <a:pt x="67486" y="10209"/>
                  </a:cubicBezTo>
                  <a:cubicBezTo>
                    <a:pt x="71305" y="9572"/>
                    <a:pt x="74827" y="8898"/>
                    <a:pt x="78252" y="8150"/>
                  </a:cubicBezTo>
                  <a:cubicBezTo>
                    <a:pt x="80759" y="7602"/>
                    <a:pt x="84017" y="6743"/>
                    <a:pt x="86995" y="4937"/>
                  </a:cubicBezTo>
                  <a:cubicBezTo>
                    <a:pt x="88677" y="3915"/>
                    <a:pt x="90044" y="2435"/>
                    <a:pt x="91173" y="409"/>
                  </a:cubicBezTo>
                  <a:close/>
                  <a:moveTo>
                    <a:pt x="90934" y="0"/>
                  </a:moveTo>
                  <a:lnTo>
                    <a:pt x="90877" y="105"/>
                  </a:lnTo>
                  <a:cubicBezTo>
                    <a:pt x="89755" y="2148"/>
                    <a:pt x="88458" y="3572"/>
                    <a:pt x="86786" y="4587"/>
                  </a:cubicBezTo>
                  <a:cubicBezTo>
                    <a:pt x="83860" y="6361"/>
                    <a:pt x="80642" y="7209"/>
                    <a:pt x="78166" y="7749"/>
                  </a:cubicBezTo>
                  <a:cubicBezTo>
                    <a:pt x="74747" y="8496"/>
                    <a:pt x="71232" y="9168"/>
                    <a:pt x="67420" y="9804"/>
                  </a:cubicBezTo>
                  <a:cubicBezTo>
                    <a:pt x="64284" y="10326"/>
                    <a:pt x="61086" y="10767"/>
                    <a:pt x="57994" y="11189"/>
                  </a:cubicBezTo>
                  <a:cubicBezTo>
                    <a:pt x="53660" y="11784"/>
                    <a:pt x="49177" y="12398"/>
                    <a:pt x="44787" y="13257"/>
                  </a:cubicBezTo>
                  <a:cubicBezTo>
                    <a:pt x="41781" y="13846"/>
                    <a:pt x="37840" y="14712"/>
                    <a:pt x="34011" y="16192"/>
                  </a:cubicBezTo>
                  <a:cubicBezTo>
                    <a:pt x="32361" y="16832"/>
                    <a:pt x="30768" y="17751"/>
                    <a:pt x="29227" y="18641"/>
                  </a:cubicBezTo>
                  <a:cubicBezTo>
                    <a:pt x="28257" y="19199"/>
                    <a:pt x="27256" y="19778"/>
                    <a:pt x="26252" y="20278"/>
                  </a:cubicBezTo>
                  <a:cubicBezTo>
                    <a:pt x="24377" y="21213"/>
                    <a:pt x="22228" y="22123"/>
                    <a:pt x="20096" y="22123"/>
                  </a:cubicBezTo>
                  <a:cubicBezTo>
                    <a:pt x="19691" y="22123"/>
                    <a:pt x="19286" y="22090"/>
                    <a:pt x="18884" y="22019"/>
                  </a:cubicBezTo>
                  <a:cubicBezTo>
                    <a:pt x="17234" y="21723"/>
                    <a:pt x="15146" y="20485"/>
                    <a:pt x="14203" y="18389"/>
                  </a:cubicBezTo>
                  <a:cubicBezTo>
                    <a:pt x="13112" y="15962"/>
                    <a:pt x="14633" y="13577"/>
                    <a:pt x="18725" y="11302"/>
                  </a:cubicBezTo>
                  <a:cubicBezTo>
                    <a:pt x="26450" y="7006"/>
                    <a:pt x="35017" y="7004"/>
                    <a:pt x="43304" y="7002"/>
                  </a:cubicBezTo>
                  <a:cubicBezTo>
                    <a:pt x="46426" y="7002"/>
                    <a:pt x="49654" y="6999"/>
                    <a:pt x="52770" y="6766"/>
                  </a:cubicBezTo>
                  <a:cubicBezTo>
                    <a:pt x="57188" y="6433"/>
                    <a:pt x="61100" y="5680"/>
                    <a:pt x="64734" y="4460"/>
                  </a:cubicBezTo>
                  <a:cubicBezTo>
                    <a:pt x="66555" y="3847"/>
                    <a:pt x="68437" y="3359"/>
                    <a:pt x="70258" y="2889"/>
                  </a:cubicBezTo>
                  <a:cubicBezTo>
                    <a:pt x="70921" y="2718"/>
                    <a:pt x="71583" y="2546"/>
                    <a:pt x="72244" y="2369"/>
                  </a:cubicBezTo>
                  <a:cubicBezTo>
                    <a:pt x="74310" y="1815"/>
                    <a:pt x="76526" y="1191"/>
                    <a:pt x="78725" y="393"/>
                  </a:cubicBezTo>
                  <a:lnTo>
                    <a:pt x="79801" y="3"/>
                  </a:lnTo>
                  <a:lnTo>
                    <a:pt x="51891" y="3"/>
                  </a:lnTo>
                  <a:lnTo>
                    <a:pt x="51849" y="25"/>
                  </a:lnTo>
                  <a:cubicBezTo>
                    <a:pt x="51168" y="369"/>
                    <a:pt x="50398" y="688"/>
                    <a:pt x="49430" y="1026"/>
                  </a:cubicBezTo>
                  <a:cubicBezTo>
                    <a:pt x="42565" y="3424"/>
                    <a:pt x="35301" y="3502"/>
                    <a:pt x="28279" y="3577"/>
                  </a:cubicBezTo>
                  <a:lnTo>
                    <a:pt x="27530" y="3587"/>
                  </a:lnTo>
                  <a:cubicBezTo>
                    <a:pt x="21472" y="3654"/>
                    <a:pt x="14606" y="3731"/>
                    <a:pt x="8035" y="5524"/>
                  </a:cubicBezTo>
                  <a:cubicBezTo>
                    <a:pt x="5955" y="6091"/>
                    <a:pt x="3608" y="6937"/>
                    <a:pt x="1994" y="8889"/>
                  </a:cubicBezTo>
                  <a:cubicBezTo>
                    <a:pt x="378" y="10842"/>
                    <a:pt x="1" y="13691"/>
                    <a:pt x="872" y="17356"/>
                  </a:cubicBezTo>
                  <a:cubicBezTo>
                    <a:pt x="2415" y="23842"/>
                    <a:pt x="7591" y="28164"/>
                    <a:pt x="13647" y="28164"/>
                  </a:cubicBezTo>
                  <a:cubicBezTo>
                    <a:pt x="13966" y="28164"/>
                    <a:pt x="14287" y="28154"/>
                    <a:pt x="14609" y="28121"/>
                  </a:cubicBezTo>
                  <a:cubicBezTo>
                    <a:pt x="18878" y="27800"/>
                    <a:pt x="22758" y="25623"/>
                    <a:pt x="26511" y="23520"/>
                  </a:cubicBezTo>
                  <a:cubicBezTo>
                    <a:pt x="28626" y="22334"/>
                    <a:pt x="30812" y="21108"/>
                    <a:pt x="33038" y="20233"/>
                  </a:cubicBezTo>
                  <a:cubicBezTo>
                    <a:pt x="36400" y="18911"/>
                    <a:pt x="39775" y="18075"/>
                    <a:pt x="43838" y="17121"/>
                  </a:cubicBezTo>
                  <a:cubicBezTo>
                    <a:pt x="47319" y="16305"/>
                    <a:pt x="51008" y="15582"/>
                    <a:pt x="55113" y="14912"/>
                  </a:cubicBezTo>
                  <a:cubicBezTo>
                    <a:pt x="61550" y="13861"/>
                    <a:pt x="68126" y="13097"/>
                    <a:pt x="74484" y="12357"/>
                  </a:cubicBezTo>
                  <a:lnTo>
                    <a:pt x="77477" y="12010"/>
                  </a:lnTo>
                  <a:cubicBezTo>
                    <a:pt x="87323" y="10854"/>
                    <a:pt x="96973" y="9822"/>
                    <a:pt x="106514" y="9822"/>
                  </a:cubicBezTo>
                  <a:cubicBezTo>
                    <a:pt x="107222" y="9822"/>
                    <a:pt x="107930" y="9827"/>
                    <a:pt x="108637" y="9839"/>
                  </a:cubicBezTo>
                  <a:lnTo>
                    <a:pt x="108843" y="9842"/>
                  </a:lnTo>
                  <a:lnTo>
                    <a:pt x="108843" y="4203"/>
                  </a:lnTo>
                  <a:cubicBezTo>
                    <a:pt x="108843" y="1884"/>
                    <a:pt x="107336" y="0"/>
                    <a:pt x="1054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19"/>
          <p:cNvSpPr/>
          <p:nvPr/>
        </p:nvSpPr>
        <p:spPr>
          <a:xfrm>
            <a:off x="408250" y="362757"/>
            <a:ext cx="8434200" cy="459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301550" y="271625"/>
            <a:ext cx="8434200" cy="45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txBox="1">
            <a:spLocks noGrp="1"/>
          </p:cNvSpPr>
          <p:nvPr>
            <p:ph type="title"/>
          </p:nvPr>
        </p:nvSpPr>
        <p:spPr>
          <a:xfrm>
            <a:off x="720000" y="540000"/>
            <a:ext cx="7704000" cy="564300"/>
          </a:xfrm>
          <a:prstGeom prst="rect">
            <a:avLst/>
          </a:prstGeom>
          <a:solidFill>
            <a:srgbClr val="FFFFFF"/>
          </a:solidFill>
          <a:ln w="9525" cap="flat" cmpd="sng">
            <a:solidFill>
              <a:srgbClr val="000000"/>
            </a:solidFill>
            <a:prstDash val="solid"/>
            <a:round/>
            <a:headEnd type="none" w="sm" len="sm"/>
            <a:tailEnd type="none" w="sm" len="sm"/>
          </a:ln>
          <a:effectLst>
            <a:outerShdw dist="85725" dir="318000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Font typeface="Bahiana"/>
              <a:buNone/>
              <a:defRPr sz="3600">
                <a:latin typeface="Bahiana"/>
                <a:ea typeface="Bahiana"/>
                <a:cs typeface="Bahiana"/>
                <a:sym typeface="Bahiana"/>
              </a:defRPr>
            </a:lvl1pPr>
            <a:lvl2pPr lvl="1" rtl="0">
              <a:spcBef>
                <a:spcPts val="0"/>
              </a:spcBef>
              <a:spcAft>
                <a:spcPts val="0"/>
              </a:spcAft>
              <a:buSzPts val="2800"/>
              <a:buFont typeface="Bebas Neue"/>
              <a:buNone/>
              <a:defRPr sz="2800">
                <a:latin typeface="Bebas Neue"/>
                <a:ea typeface="Bebas Neue"/>
                <a:cs typeface="Bebas Neue"/>
                <a:sym typeface="Bebas Neue"/>
              </a:defRPr>
            </a:lvl2pPr>
            <a:lvl3pPr lvl="2" rtl="0">
              <a:spcBef>
                <a:spcPts val="0"/>
              </a:spcBef>
              <a:spcAft>
                <a:spcPts val="0"/>
              </a:spcAft>
              <a:buSzPts val="2800"/>
              <a:buFont typeface="Bebas Neue"/>
              <a:buNone/>
              <a:defRPr sz="2800">
                <a:latin typeface="Bebas Neue"/>
                <a:ea typeface="Bebas Neue"/>
                <a:cs typeface="Bebas Neue"/>
                <a:sym typeface="Bebas Neue"/>
              </a:defRPr>
            </a:lvl3pPr>
            <a:lvl4pPr lvl="3" rtl="0">
              <a:spcBef>
                <a:spcPts val="0"/>
              </a:spcBef>
              <a:spcAft>
                <a:spcPts val="0"/>
              </a:spcAft>
              <a:buSzPts val="2800"/>
              <a:buFont typeface="Bebas Neue"/>
              <a:buNone/>
              <a:defRPr sz="2800">
                <a:latin typeface="Bebas Neue"/>
                <a:ea typeface="Bebas Neue"/>
                <a:cs typeface="Bebas Neue"/>
                <a:sym typeface="Bebas Neue"/>
              </a:defRPr>
            </a:lvl4pPr>
            <a:lvl5pPr lvl="4" rtl="0">
              <a:spcBef>
                <a:spcPts val="0"/>
              </a:spcBef>
              <a:spcAft>
                <a:spcPts val="0"/>
              </a:spcAft>
              <a:buSzPts val="2800"/>
              <a:buFont typeface="Bebas Neue"/>
              <a:buNone/>
              <a:defRPr sz="2800">
                <a:latin typeface="Bebas Neue"/>
                <a:ea typeface="Bebas Neue"/>
                <a:cs typeface="Bebas Neue"/>
                <a:sym typeface="Bebas Neue"/>
              </a:defRPr>
            </a:lvl5pPr>
            <a:lvl6pPr lvl="5" rtl="0">
              <a:spcBef>
                <a:spcPts val="0"/>
              </a:spcBef>
              <a:spcAft>
                <a:spcPts val="0"/>
              </a:spcAft>
              <a:buSzPts val="2800"/>
              <a:buFont typeface="Bebas Neue"/>
              <a:buNone/>
              <a:defRPr sz="2800">
                <a:latin typeface="Bebas Neue"/>
                <a:ea typeface="Bebas Neue"/>
                <a:cs typeface="Bebas Neue"/>
                <a:sym typeface="Bebas Neue"/>
              </a:defRPr>
            </a:lvl6pPr>
            <a:lvl7pPr lvl="6" rtl="0">
              <a:spcBef>
                <a:spcPts val="0"/>
              </a:spcBef>
              <a:spcAft>
                <a:spcPts val="0"/>
              </a:spcAft>
              <a:buSzPts val="2800"/>
              <a:buFont typeface="Bebas Neue"/>
              <a:buNone/>
              <a:defRPr sz="2800">
                <a:latin typeface="Bebas Neue"/>
                <a:ea typeface="Bebas Neue"/>
                <a:cs typeface="Bebas Neue"/>
                <a:sym typeface="Bebas Neue"/>
              </a:defRPr>
            </a:lvl7pPr>
            <a:lvl8pPr lvl="7" rtl="0">
              <a:spcBef>
                <a:spcPts val="0"/>
              </a:spcBef>
              <a:spcAft>
                <a:spcPts val="0"/>
              </a:spcAft>
              <a:buSzPts val="2800"/>
              <a:buFont typeface="Bebas Neue"/>
              <a:buNone/>
              <a:defRPr sz="2800">
                <a:latin typeface="Bebas Neue"/>
                <a:ea typeface="Bebas Neue"/>
                <a:cs typeface="Bebas Neue"/>
                <a:sym typeface="Bebas Neue"/>
              </a:defRPr>
            </a:lvl8pPr>
            <a:lvl9pPr lvl="8" rtl="0">
              <a:spcBef>
                <a:spcPts val="0"/>
              </a:spcBef>
              <a:spcAft>
                <a:spcPts val="0"/>
              </a:spcAft>
              <a:buSzPts val="2800"/>
              <a:buFont typeface="Bebas Neue"/>
              <a:buNone/>
              <a:defRPr sz="2800">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Didact Gothic"/>
              <a:buChar char="●"/>
              <a:defRPr>
                <a:latin typeface="Didact Gothic"/>
                <a:ea typeface="Didact Gothic"/>
                <a:cs typeface="Didact Gothic"/>
                <a:sym typeface="Didact Gothic"/>
              </a:defRPr>
            </a:lvl1pPr>
            <a:lvl2pPr marL="914400" lvl="1"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2pPr>
            <a:lvl3pPr marL="1371600" lvl="2"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3pPr>
            <a:lvl4pPr marL="1828800" lvl="3"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4pPr>
            <a:lvl5pPr marL="2286000" lvl="4"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5pPr>
            <a:lvl6pPr marL="2743200" lvl="5"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6pPr>
            <a:lvl7pPr marL="3200400" lvl="6"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7pPr>
            <a:lvl8pPr marL="3657600" lvl="7" indent="-317500">
              <a:lnSpc>
                <a:spcPct val="100000"/>
              </a:lnSpc>
              <a:spcBef>
                <a:spcPts val="1600"/>
              </a:spcBef>
              <a:spcAft>
                <a:spcPts val="0"/>
              </a:spcAft>
              <a:buSzPts val="1400"/>
              <a:buFont typeface="Didact Gothic"/>
              <a:buChar char="○"/>
              <a:defRPr>
                <a:latin typeface="Didact Gothic"/>
                <a:ea typeface="Didact Gothic"/>
                <a:cs typeface="Didact Gothic"/>
                <a:sym typeface="Didact Gothic"/>
              </a:defRPr>
            </a:lvl8pPr>
            <a:lvl9pPr marL="4114800" lvl="8" indent="-317500">
              <a:lnSpc>
                <a:spcPct val="100000"/>
              </a:lnSpc>
              <a:spcBef>
                <a:spcPts val="1600"/>
              </a:spcBef>
              <a:spcAft>
                <a:spcPts val="1600"/>
              </a:spcAft>
              <a:buSzPts val="1400"/>
              <a:buFont typeface="Didact Gothic"/>
              <a:buChar char="■"/>
              <a:defRPr>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5" r:id="rId9"/>
    <p:sldLayoutId id="2147483669" r:id="rId10"/>
    <p:sldLayoutId id="2147483670" r:id="rId11"/>
    <p:sldLayoutId id="2147483671" r:id="rId12"/>
    <p:sldLayoutId id="2147483677" r:id="rId13"/>
    <p:sldLayoutId id="2147483678" r:id="rId14"/>
    <p:sldLayoutId id="2147483679" r:id="rId15"/>
    <p:sldLayoutId id="214748368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39"/>
          <p:cNvSpPr txBox="1">
            <a:spLocks noGrp="1"/>
          </p:cNvSpPr>
          <p:nvPr>
            <p:ph type="ctrTitle"/>
          </p:nvPr>
        </p:nvSpPr>
        <p:spPr>
          <a:xfrm>
            <a:off x="2293900" y="740925"/>
            <a:ext cx="4567500" cy="29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b="1" dirty="0" err="1"/>
              <a:t>Cordic</a:t>
            </a:r>
            <a:br>
              <a:rPr lang="es-CO" b="1" dirty="0"/>
            </a:br>
            <a:r>
              <a:rPr lang="es-CO" sz="3600" dirty="0">
                <a:solidFill>
                  <a:schemeClr val="accent4"/>
                </a:solidFill>
              </a:rPr>
              <a:t>Circuitos lógicos programables</a:t>
            </a:r>
            <a:endParaRPr dirty="0">
              <a:solidFill>
                <a:schemeClr val="accent4"/>
              </a:solidFill>
            </a:endParaRPr>
          </a:p>
        </p:txBody>
      </p:sp>
      <p:sp>
        <p:nvSpPr>
          <p:cNvPr id="1115" name="Google Shape;1115;p39"/>
          <p:cNvSpPr txBox="1">
            <a:spLocks noGrp="1"/>
          </p:cNvSpPr>
          <p:nvPr>
            <p:ph type="subTitle" idx="1"/>
          </p:nvPr>
        </p:nvSpPr>
        <p:spPr>
          <a:xfrm>
            <a:off x="2293775" y="3755875"/>
            <a:ext cx="4567500" cy="4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dirty="0"/>
              <a:t>Karen T. Zamudio Quintero</a:t>
            </a:r>
            <a:endParaRPr dirty="0"/>
          </a:p>
        </p:txBody>
      </p:sp>
      <p:grpSp>
        <p:nvGrpSpPr>
          <p:cNvPr id="1116" name="Google Shape;1116;p39"/>
          <p:cNvGrpSpPr/>
          <p:nvPr/>
        </p:nvGrpSpPr>
        <p:grpSpPr>
          <a:xfrm>
            <a:off x="8326875" y="3208575"/>
            <a:ext cx="500925" cy="995200"/>
            <a:chOff x="8326875" y="3208575"/>
            <a:chExt cx="500925" cy="995200"/>
          </a:xfrm>
        </p:grpSpPr>
        <p:sp>
          <p:nvSpPr>
            <p:cNvPr id="1117" name="Google Shape;1117;p39"/>
            <p:cNvSpPr/>
            <p:nvPr/>
          </p:nvSpPr>
          <p:spPr>
            <a:xfrm>
              <a:off x="8609175" y="3231375"/>
              <a:ext cx="218575" cy="195050"/>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8609250" y="3265400"/>
              <a:ext cx="218550" cy="161025"/>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8708400" y="3231375"/>
              <a:ext cx="87725" cy="65350"/>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8339650" y="3980300"/>
              <a:ext cx="251725" cy="223475"/>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8372450" y="4101375"/>
              <a:ext cx="81825" cy="71300"/>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8455250" y="4158000"/>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8356525" y="3346425"/>
              <a:ext cx="468400" cy="780950"/>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8436325" y="3374575"/>
              <a:ext cx="308800" cy="72465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8596425" y="3242575"/>
              <a:ext cx="226875" cy="168800"/>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8696050" y="3208575"/>
              <a:ext cx="95900" cy="73100"/>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8326875" y="4032075"/>
              <a:ext cx="239875" cy="156700"/>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8343950" y="3323600"/>
              <a:ext cx="476725" cy="788650"/>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8424150" y="3351825"/>
              <a:ext cx="316750" cy="73232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39"/>
          <p:cNvGrpSpPr/>
          <p:nvPr/>
        </p:nvGrpSpPr>
        <p:grpSpPr>
          <a:xfrm>
            <a:off x="340400" y="2027350"/>
            <a:ext cx="373125" cy="345125"/>
            <a:chOff x="340400" y="2027350"/>
            <a:chExt cx="373125" cy="345125"/>
          </a:xfrm>
        </p:grpSpPr>
        <p:sp>
          <p:nvSpPr>
            <p:cNvPr id="1131" name="Google Shape;1131;p39"/>
            <p:cNvSpPr/>
            <p:nvPr/>
          </p:nvSpPr>
          <p:spPr>
            <a:xfrm>
              <a:off x="340400" y="20317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358050" y="20273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9"/>
          <p:cNvGrpSpPr/>
          <p:nvPr/>
        </p:nvGrpSpPr>
        <p:grpSpPr>
          <a:xfrm>
            <a:off x="4832338" y="4160888"/>
            <a:ext cx="491350" cy="799475"/>
            <a:chOff x="6865275" y="5874163"/>
            <a:chExt cx="491350" cy="799475"/>
          </a:xfrm>
        </p:grpSpPr>
        <p:sp>
          <p:nvSpPr>
            <p:cNvPr id="1134" name="Google Shape;1134;p39"/>
            <p:cNvSpPr/>
            <p:nvPr/>
          </p:nvSpPr>
          <p:spPr>
            <a:xfrm>
              <a:off x="6884025" y="58774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915025" y="59036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7037175" y="64785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7049725" y="65280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6893350" y="59145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905850" y="59643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865275" y="58741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7018325" y="64752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7030925" y="65248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874400" y="59113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887300" y="59608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39"/>
          <p:cNvGrpSpPr/>
          <p:nvPr/>
        </p:nvGrpSpPr>
        <p:grpSpPr>
          <a:xfrm>
            <a:off x="6754175" y="372325"/>
            <a:ext cx="1134950" cy="991675"/>
            <a:chOff x="6754175" y="372325"/>
            <a:chExt cx="1134950" cy="991675"/>
          </a:xfrm>
        </p:grpSpPr>
        <p:sp>
          <p:nvSpPr>
            <p:cNvPr id="1146" name="Google Shape;1146;p39"/>
            <p:cNvSpPr/>
            <p:nvPr/>
          </p:nvSpPr>
          <p:spPr>
            <a:xfrm>
              <a:off x="6755375" y="383600"/>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6773350" y="372325"/>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6754175" y="664875"/>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6758575" y="649275"/>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6808725" y="684575"/>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6775275" y="678500"/>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6790525" y="689250"/>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6858075" y="719400"/>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6824675" y="713300"/>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6839925" y="724025"/>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6907525" y="754175"/>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6874075" y="748100"/>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6889350" y="758825"/>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6956925" y="788950"/>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923450" y="782875"/>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6938750" y="793575"/>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7006300" y="823775"/>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6972900" y="817675"/>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6988175" y="828425"/>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7055725" y="858575"/>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7022300" y="852450"/>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7037550" y="863200"/>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7105100" y="893300"/>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7071700" y="887225"/>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7086950" y="898000"/>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7154525" y="928075"/>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7121100" y="922025"/>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7136350" y="932775"/>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7203925" y="962900"/>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7170525" y="956850"/>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7185750" y="967550"/>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7253300" y="997700"/>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7219900" y="991625"/>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7235175" y="1002350"/>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7302725" y="1032475"/>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7269300" y="1026400"/>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7284550" y="1037175"/>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7352100" y="1067275"/>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7318700" y="1061175"/>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7333950" y="1071950"/>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7401500" y="1102100"/>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7368100" y="1095975"/>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7383350" y="1106725"/>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7450950" y="1136825"/>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7417475" y="1130750"/>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7432750" y="1141500"/>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7500300" y="1171650"/>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7466900" y="1165550"/>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7482200" y="1176300"/>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7549750" y="1206450"/>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7516300" y="1200375"/>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7531550" y="1211075"/>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7599100" y="1241225"/>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7565700" y="1235150"/>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7580975" y="1245875"/>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7648500" y="1276000"/>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7615100" y="1269925"/>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7630375" y="1280700"/>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7697950" y="1310825"/>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7664475" y="1304725"/>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7679775" y="1315475"/>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7348250" y="836025"/>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7343200" y="840975"/>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39"/>
          <p:cNvGrpSpPr/>
          <p:nvPr/>
        </p:nvGrpSpPr>
        <p:grpSpPr>
          <a:xfrm>
            <a:off x="2262484" y="4411364"/>
            <a:ext cx="624049" cy="549010"/>
            <a:chOff x="2262484" y="4411364"/>
            <a:chExt cx="624049" cy="549010"/>
          </a:xfrm>
        </p:grpSpPr>
        <p:sp>
          <p:nvSpPr>
            <p:cNvPr id="1210" name="Google Shape;1210;p39"/>
            <p:cNvSpPr/>
            <p:nvPr/>
          </p:nvSpPr>
          <p:spPr>
            <a:xfrm rot="1020749">
              <a:off x="2508104" y="4443750"/>
              <a:ext cx="288192" cy="446665"/>
            </a:xfrm>
            <a:custGeom>
              <a:avLst/>
              <a:gdLst/>
              <a:ahLst/>
              <a:cxnLst/>
              <a:rect l="l" t="t" r="r" b="b"/>
              <a:pathLst>
                <a:path w="17640" h="27340" extrusionOk="0">
                  <a:moveTo>
                    <a:pt x="17090" y="1"/>
                  </a:moveTo>
                  <a:cubicBezTo>
                    <a:pt x="16970" y="1"/>
                    <a:pt x="16849" y="54"/>
                    <a:pt x="16765" y="182"/>
                  </a:cubicBezTo>
                  <a:cubicBezTo>
                    <a:pt x="11082" y="8942"/>
                    <a:pt x="5555" y="17801"/>
                    <a:pt x="181" y="26753"/>
                  </a:cubicBezTo>
                  <a:cubicBezTo>
                    <a:pt x="0" y="27056"/>
                    <a:pt x="272" y="27339"/>
                    <a:pt x="543" y="27339"/>
                  </a:cubicBezTo>
                  <a:cubicBezTo>
                    <a:pt x="662" y="27339"/>
                    <a:pt x="781" y="27284"/>
                    <a:pt x="861" y="27151"/>
                  </a:cubicBezTo>
                  <a:cubicBezTo>
                    <a:pt x="6234" y="18197"/>
                    <a:pt x="11762" y="9338"/>
                    <a:pt x="17445" y="580"/>
                  </a:cubicBezTo>
                  <a:cubicBezTo>
                    <a:pt x="17639" y="283"/>
                    <a:pt x="17366" y="1"/>
                    <a:pt x="17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rot="1020749">
              <a:off x="2777551" y="4483121"/>
              <a:ext cx="14442" cy="443953"/>
            </a:xfrm>
            <a:custGeom>
              <a:avLst/>
              <a:gdLst/>
              <a:ahLst/>
              <a:cxnLst/>
              <a:rect l="l" t="t" r="r" b="b"/>
              <a:pathLst>
                <a:path w="884" h="27174" extrusionOk="0">
                  <a:moveTo>
                    <a:pt x="392" y="1"/>
                  </a:moveTo>
                  <a:cubicBezTo>
                    <a:pt x="196" y="1"/>
                    <a:pt x="0" y="127"/>
                    <a:pt x="3" y="381"/>
                  </a:cubicBezTo>
                  <a:cubicBezTo>
                    <a:pt x="96" y="9182"/>
                    <a:pt x="25" y="17991"/>
                    <a:pt x="3" y="26793"/>
                  </a:cubicBezTo>
                  <a:cubicBezTo>
                    <a:pt x="3" y="27046"/>
                    <a:pt x="200" y="27173"/>
                    <a:pt x="397" y="27173"/>
                  </a:cubicBezTo>
                  <a:cubicBezTo>
                    <a:pt x="593" y="27173"/>
                    <a:pt x="790" y="27047"/>
                    <a:pt x="791" y="26793"/>
                  </a:cubicBezTo>
                  <a:cubicBezTo>
                    <a:pt x="812" y="17991"/>
                    <a:pt x="884" y="9182"/>
                    <a:pt x="791" y="381"/>
                  </a:cubicBezTo>
                  <a:cubicBezTo>
                    <a:pt x="788" y="128"/>
                    <a:pt x="589"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rot="1020749">
              <a:off x="2442396" y="4883314"/>
              <a:ext cx="416539" cy="16484"/>
            </a:xfrm>
            <a:custGeom>
              <a:avLst/>
              <a:gdLst/>
              <a:ahLst/>
              <a:cxnLst/>
              <a:rect l="l" t="t" r="r" b="b"/>
              <a:pathLst>
                <a:path w="25496" h="1009" extrusionOk="0">
                  <a:moveTo>
                    <a:pt x="24992" y="1"/>
                  </a:moveTo>
                  <a:cubicBezTo>
                    <a:pt x="24990" y="1"/>
                    <a:pt x="24989" y="1"/>
                    <a:pt x="24988" y="1"/>
                  </a:cubicBezTo>
                  <a:lnTo>
                    <a:pt x="508" y="221"/>
                  </a:lnTo>
                  <a:cubicBezTo>
                    <a:pt x="3" y="226"/>
                    <a:pt x="0" y="1009"/>
                    <a:pt x="504" y="1009"/>
                  </a:cubicBezTo>
                  <a:cubicBezTo>
                    <a:pt x="506" y="1009"/>
                    <a:pt x="507" y="1009"/>
                    <a:pt x="508" y="1009"/>
                  </a:cubicBezTo>
                  <a:lnTo>
                    <a:pt x="24988" y="788"/>
                  </a:lnTo>
                  <a:cubicBezTo>
                    <a:pt x="25493" y="784"/>
                    <a:pt x="25496" y="1"/>
                    <a:pt x="24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rot="1020749">
              <a:off x="2726617" y="4820370"/>
              <a:ext cx="85494" cy="110130"/>
            </a:xfrm>
            <a:custGeom>
              <a:avLst/>
              <a:gdLst/>
              <a:ahLst/>
              <a:cxnLst/>
              <a:rect l="l" t="t" r="r" b="b"/>
              <a:pathLst>
                <a:path w="5233" h="6741" extrusionOk="0">
                  <a:moveTo>
                    <a:pt x="506" y="1"/>
                  </a:moveTo>
                  <a:cubicBezTo>
                    <a:pt x="1" y="1"/>
                    <a:pt x="1" y="787"/>
                    <a:pt x="507" y="788"/>
                  </a:cubicBezTo>
                  <a:cubicBezTo>
                    <a:pt x="1784" y="792"/>
                    <a:pt x="3058" y="794"/>
                    <a:pt x="4334" y="796"/>
                  </a:cubicBezTo>
                  <a:lnTo>
                    <a:pt x="4334" y="796"/>
                  </a:lnTo>
                  <a:cubicBezTo>
                    <a:pt x="4401" y="2647"/>
                    <a:pt x="4439" y="4512"/>
                    <a:pt x="4353" y="6361"/>
                  </a:cubicBezTo>
                  <a:cubicBezTo>
                    <a:pt x="4341" y="6614"/>
                    <a:pt x="4532" y="6740"/>
                    <a:pt x="4729" y="6740"/>
                  </a:cubicBezTo>
                  <a:cubicBezTo>
                    <a:pt x="4926" y="6740"/>
                    <a:pt x="5128" y="6614"/>
                    <a:pt x="5140" y="6361"/>
                  </a:cubicBezTo>
                  <a:cubicBezTo>
                    <a:pt x="5233" y="4381"/>
                    <a:pt x="5183" y="2383"/>
                    <a:pt x="5107" y="403"/>
                  </a:cubicBezTo>
                  <a:cubicBezTo>
                    <a:pt x="5100" y="191"/>
                    <a:pt x="4934" y="9"/>
                    <a:pt x="4713" y="9"/>
                  </a:cubicBezTo>
                  <a:cubicBezTo>
                    <a:pt x="3310" y="7"/>
                    <a:pt x="1910" y="5"/>
                    <a:pt x="507" y="1"/>
                  </a:cubicBezTo>
                  <a:cubicBezTo>
                    <a:pt x="507" y="1"/>
                    <a:pt x="506"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rot="1020749">
              <a:off x="2737800" y="4586666"/>
              <a:ext cx="83599" cy="35534"/>
            </a:xfrm>
            <a:custGeom>
              <a:avLst/>
              <a:gdLst/>
              <a:ahLst/>
              <a:cxnLst/>
              <a:rect l="l" t="t" r="r" b="b"/>
              <a:pathLst>
                <a:path w="5117" h="2175" extrusionOk="0">
                  <a:moveTo>
                    <a:pt x="553" y="1"/>
                  </a:moveTo>
                  <a:cubicBezTo>
                    <a:pt x="265" y="1"/>
                    <a:pt x="1" y="396"/>
                    <a:pt x="256" y="686"/>
                  </a:cubicBezTo>
                  <a:cubicBezTo>
                    <a:pt x="1105" y="1654"/>
                    <a:pt x="2299" y="2174"/>
                    <a:pt x="3539" y="2174"/>
                  </a:cubicBezTo>
                  <a:cubicBezTo>
                    <a:pt x="3912" y="2174"/>
                    <a:pt x="4290" y="2127"/>
                    <a:pt x="4663" y="2031"/>
                  </a:cubicBezTo>
                  <a:cubicBezTo>
                    <a:pt x="5117" y="1916"/>
                    <a:pt x="4974" y="1259"/>
                    <a:pt x="4562" y="1259"/>
                  </a:cubicBezTo>
                  <a:cubicBezTo>
                    <a:pt x="4528" y="1259"/>
                    <a:pt x="4492" y="1263"/>
                    <a:pt x="4454" y="1273"/>
                  </a:cubicBezTo>
                  <a:cubicBezTo>
                    <a:pt x="4144" y="1352"/>
                    <a:pt x="3835" y="1391"/>
                    <a:pt x="3531" y="1391"/>
                  </a:cubicBezTo>
                  <a:cubicBezTo>
                    <a:pt x="2497" y="1391"/>
                    <a:pt x="1526" y="944"/>
                    <a:pt x="813" y="129"/>
                  </a:cubicBezTo>
                  <a:cubicBezTo>
                    <a:pt x="733" y="39"/>
                    <a:pt x="642"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rot="1020749">
              <a:off x="2263426" y="4695477"/>
              <a:ext cx="43049" cy="12874"/>
            </a:xfrm>
            <a:custGeom>
              <a:avLst/>
              <a:gdLst/>
              <a:ahLst/>
              <a:cxnLst/>
              <a:rect l="l" t="t" r="r" b="b"/>
              <a:pathLst>
                <a:path w="2635" h="788" extrusionOk="0">
                  <a:moveTo>
                    <a:pt x="509" y="0"/>
                  </a:moveTo>
                  <a:cubicBezTo>
                    <a:pt x="2" y="0"/>
                    <a:pt x="1" y="788"/>
                    <a:pt x="509" y="788"/>
                  </a:cubicBezTo>
                  <a:lnTo>
                    <a:pt x="2126" y="788"/>
                  </a:lnTo>
                  <a:cubicBezTo>
                    <a:pt x="2633" y="788"/>
                    <a:pt x="2635"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rot="1020749">
              <a:off x="2309545" y="4709585"/>
              <a:ext cx="43033" cy="12874"/>
            </a:xfrm>
            <a:custGeom>
              <a:avLst/>
              <a:gdLst/>
              <a:ahLst/>
              <a:cxnLst/>
              <a:rect l="l" t="t" r="r" b="b"/>
              <a:pathLst>
                <a:path w="2634" h="788" extrusionOk="0">
                  <a:moveTo>
                    <a:pt x="507" y="0"/>
                  </a:moveTo>
                  <a:cubicBezTo>
                    <a:pt x="0" y="0"/>
                    <a:pt x="0" y="788"/>
                    <a:pt x="507" y="788"/>
                  </a:cubicBezTo>
                  <a:lnTo>
                    <a:pt x="2125" y="788"/>
                  </a:lnTo>
                  <a:cubicBezTo>
                    <a:pt x="2632" y="788"/>
                    <a:pt x="2633"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rot="1020749">
              <a:off x="2355663" y="4723698"/>
              <a:ext cx="43049" cy="12874"/>
            </a:xfrm>
            <a:custGeom>
              <a:avLst/>
              <a:gdLst/>
              <a:ahLst/>
              <a:cxnLst/>
              <a:rect l="l" t="t" r="r" b="b"/>
              <a:pathLst>
                <a:path w="2635" h="788" extrusionOk="0">
                  <a:moveTo>
                    <a:pt x="509" y="0"/>
                  </a:moveTo>
                  <a:cubicBezTo>
                    <a:pt x="0" y="0"/>
                    <a:pt x="0" y="788"/>
                    <a:pt x="509" y="788"/>
                  </a:cubicBezTo>
                  <a:lnTo>
                    <a:pt x="2126" y="788"/>
                  </a:lnTo>
                  <a:cubicBezTo>
                    <a:pt x="2631" y="788"/>
                    <a:pt x="2634"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rot="1020749">
              <a:off x="2401751" y="4737799"/>
              <a:ext cx="43049" cy="12874"/>
            </a:xfrm>
            <a:custGeom>
              <a:avLst/>
              <a:gdLst/>
              <a:ahLst/>
              <a:cxnLst/>
              <a:rect l="l" t="t" r="r" b="b"/>
              <a:pathLst>
                <a:path w="2635" h="788" extrusionOk="0">
                  <a:moveTo>
                    <a:pt x="509" y="0"/>
                  </a:moveTo>
                  <a:cubicBezTo>
                    <a:pt x="2" y="0"/>
                    <a:pt x="1" y="788"/>
                    <a:pt x="509" y="788"/>
                  </a:cubicBezTo>
                  <a:lnTo>
                    <a:pt x="2127" y="788"/>
                  </a:lnTo>
                  <a:cubicBezTo>
                    <a:pt x="2633" y="788"/>
                    <a:pt x="2635"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rot="1020749">
              <a:off x="2447886" y="4751909"/>
              <a:ext cx="43016" cy="12874"/>
            </a:xfrm>
            <a:custGeom>
              <a:avLst/>
              <a:gdLst/>
              <a:ahLst/>
              <a:cxnLst/>
              <a:rect l="l" t="t" r="r" b="b"/>
              <a:pathLst>
                <a:path w="2633" h="788" extrusionOk="0">
                  <a:moveTo>
                    <a:pt x="506" y="0"/>
                  </a:moveTo>
                  <a:cubicBezTo>
                    <a:pt x="1" y="0"/>
                    <a:pt x="1" y="788"/>
                    <a:pt x="506" y="788"/>
                  </a:cubicBezTo>
                  <a:lnTo>
                    <a:pt x="2124" y="788"/>
                  </a:lnTo>
                  <a:cubicBezTo>
                    <a:pt x="2631" y="788"/>
                    <a:pt x="2632" y="0"/>
                    <a:pt x="2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rot="1020749">
              <a:off x="2513277" y="4614676"/>
              <a:ext cx="37364" cy="51250"/>
            </a:xfrm>
            <a:custGeom>
              <a:avLst/>
              <a:gdLst/>
              <a:ahLst/>
              <a:cxnLst/>
              <a:rect l="l" t="t" r="r" b="b"/>
              <a:pathLst>
                <a:path w="2287" h="3137" extrusionOk="0">
                  <a:moveTo>
                    <a:pt x="1750" y="1"/>
                  </a:moveTo>
                  <a:cubicBezTo>
                    <a:pt x="1631" y="1"/>
                    <a:pt x="1514" y="58"/>
                    <a:pt x="1439" y="197"/>
                  </a:cubicBezTo>
                  <a:cubicBezTo>
                    <a:pt x="1016" y="979"/>
                    <a:pt x="592" y="1762"/>
                    <a:pt x="167" y="2545"/>
                  </a:cubicBezTo>
                  <a:cubicBezTo>
                    <a:pt x="1" y="2852"/>
                    <a:pt x="273" y="3137"/>
                    <a:pt x="537" y="3137"/>
                  </a:cubicBezTo>
                  <a:cubicBezTo>
                    <a:pt x="656" y="3137"/>
                    <a:pt x="772" y="3080"/>
                    <a:pt x="847" y="2941"/>
                  </a:cubicBezTo>
                  <a:cubicBezTo>
                    <a:pt x="1272" y="2160"/>
                    <a:pt x="1696" y="1375"/>
                    <a:pt x="2119" y="594"/>
                  </a:cubicBezTo>
                  <a:cubicBezTo>
                    <a:pt x="2286" y="286"/>
                    <a:pt x="2014" y="1"/>
                    <a:pt x="1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rot="1020749">
              <a:off x="2535941" y="4621852"/>
              <a:ext cx="34047" cy="50417"/>
            </a:xfrm>
            <a:custGeom>
              <a:avLst/>
              <a:gdLst/>
              <a:ahLst/>
              <a:cxnLst/>
              <a:rect l="l" t="t" r="r" b="b"/>
              <a:pathLst>
                <a:path w="2084" h="3086" extrusionOk="0">
                  <a:moveTo>
                    <a:pt x="557" y="0"/>
                  </a:moveTo>
                  <a:cubicBezTo>
                    <a:pt x="274" y="0"/>
                    <a:pt x="1" y="281"/>
                    <a:pt x="206" y="572"/>
                  </a:cubicBezTo>
                  <a:cubicBezTo>
                    <a:pt x="689" y="1257"/>
                    <a:pt x="1034" y="1993"/>
                    <a:pt x="1247" y="2805"/>
                  </a:cubicBezTo>
                  <a:cubicBezTo>
                    <a:pt x="1298" y="3000"/>
                    <a:pt x="1450" y="3085"/>
                    <a:pt x="1605" y="3085"/>
                  </a:cubicBezTo>
                  <a:cubicBezTo>
                    <a:pt x="1840" y="3085"/>
                    <a:pt x="2083" y="2892"/>
                    <a:pt x="2006" y="2596"/>
                  </a:cubicBezTo>
                  <a:cubicBezTo>
                    <a:pt x="1778" y="1724"/>
                    <a:pt x="1405" y="911"/>
                    <a:pt x="886" y="175"/>
                  </a:cubicBezTo>
                  <a:cubicBezTo>
                    <a:pt x="799" y="52"/>
                    <a:pt x="677"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rot="1020749">
              <a:off x="2517217" y="4646303"/>
              <a:ext cx="45042" cy="14540"/>
            </a:xfrm>
            <a:custGeom>
              <a:avLst/>
              <a:gdLst/>
              <a:ahLst/>
              <a:cxnLst/>
              <a:rect l="l" t="t" r="r" b="b"/>
              <a:pathLst>
                <a:path w="2757" h="890" extrusionOk="0">
                  <a:moveTo>
                    <a:pt x="1324" y="1"/>
                  </a:moveTo>
                  <a:cubicBezTo>
                    <a:pt x="1038" y="1"/>
                    <a:pt x="752" y="31"/>
                    <a:pt x="465" y="90"/>
                  </a:cubicBezTo>
                  <a:cubicBezTo>
                    <a:pt x="0" y="183"/>
                    <a:pt x="155" y="858"/>
                    <a:pt x="584" y="858"/>
                  </a:cubicBezTo>
                  <a:cubicBezTo>
                    <a:pt x="613" y="858"/>
                    <a:pt x="643" y="855"/>
                    <a:pt x="674" y="848"/>
                  </a:cubicBezTo>
                  <a:cubicBezTo>
                    <a:pt x="887" y="804"/>
                    <a:pt x="1100" y="783"/>
                    <a:pt x="1313" y="783"/>
                  </a:cubicBezTo>
                  <a:cubicBezTo>
                    <a:pt x="1573" y="783"/>
                    <a:pt x="1831" y="815"/>
                    <a:pt x="2089" y="877"/>
                  </a:cubicBezTo>
                  <a:cubicBezTo>
                    <a:pt x="2125" y="885"/>
                    <a:pt x="2158" y="889"/>
                    <a:pt x="2190" y="889"/>
                  </a:cubicBezTo>
                  <a:cubicBezTo>
                    <a:pt x="2608" y="889"/>
                    <a:pt x="2757" y="227"/>
                    <a:pt x="2298" y="118"/>
                  </a:cubicBezTo>
                  <a:cubicBezTo>
                    <a:pt x="1973" y="40"/>
                    <a:pt x="1649" y="1"/>
                    <a:pt x="13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rot="1020749">
              <a:off x="2838723" y="4789194"/>
              <a:ext cx="41154" cy="51659"/>
            </a:xfrm>
            <a:custGeom>
              <a:avLst/>
              <a:gdLst/>
              <a:ahLst/>
              <a:cxnLst/>
              <a:rect l="l" t="t" r="r" b="b"/>
              <a:pathLst>
                <a:path w="2519" h="3162" extrusionOk="0">
                  <a:moveTo>
                    <a:pt x="1722" y="0"/>
                  </a:moveTo>
                  <a:cubicBezTo>
                    <a:pt x="1698" y="0"/>
                    <a:pt x="1673" y="2"/>
                    <a:pt x="1648" y="7"/>
                  </a:cubicBezTo>
                  <a:cubicBezTo>
                    <a:pt x="769" y="151"/>
                    <a:pt x="0" y="999"/>
                    <a:pt x="169" y="1923"/>
                  </a:cubicBezTo>
                  <a:cubicBezTo>
                    <a:pt x="300" y="2633"/>
                    <a:pt x="958" y="3161"/>
                    <a:pt x="1656" y="3161"/>
                  </a:cubicBezTo>
                  <a:cubicBezTo>
                    <a:pt x="1799" y="3161"/>
                    <a:pt x="1944" y="3139"/>
                    <a:pt x="2086" y="3092"/>
                  </a:cubicBezTo>
                  <a:cubicBezTo>
                    <a:pt x="2518" y="2948"/>
                    <a:pt x="2392" y="2310"/>
                    <a:pt x="2007" y="2310"/>
                  </a:cubicBezTo>
                  <a:cubicBezTo>
                    <a:pt x="1967" y="2310"/>
                    <a:pt x="1923" y="2317"/>
                    <a:pt x="1877" y="2333"/>
                  </a:cubicBezTo>
                  <a:cubicBezTo>
                    <a:pt x="1805" y="2357"/>
                    <a:pt x="1732" y="2368"/>
                    <a:pt x="1659" y="2368"/>
                  </a:cubicBezTo>
                  <a:cubicBezTo>
                    <a:pt x="1295" y="2368"/>
                    <a:pt x="946" y="2087"/>
                    <a:pt x="935" y="1693"/>
                  </a:cubicBezTo>
                  <a:cubicBezTo>
                    <a:pt x="919" y="1178"/>
                    <a:pt x="1403" y="843"/>
                    <a:pt x="1858" y="767"/>
                  </a:cubicBezTo>
                  <a:cubicBezTo>
                    <a:pt x="2331" y="688"/>
                    <a:pt x="2164" y="0"/>
                    <a:pt x="1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39"/>
          <p:cNvGrpSpPr/>
          <p:nvPr/>
        </p:nvGrpSpPr>
        <p:grpSpPr>
          <a:xfrm>
            <a:off x="237450" y="257038"/>
            <a:ext cx="1214675" cy="811125"/>
            <a:chOff x="237450" y="257038"/>
            <a:chExt cx="1214675" cy="811125"/>
          </a:xfrm>
        </p:grpSpPr>
        <p:sp>
          <p:nvSpPr>
            <p:cNvPr id="1225" name="Google Shape;1225;p39"/>
            <p:cNvSpPr/>
            <p:nvPr/>
          </p:nvSpPr>
          <p:spPr>
            <a:xfrm>
              <a:off x="237875" y="282863"/>
              <a:ext cx="52575" cy="106625"/>
            </a:xfrm>
            <a:custGeom>
              <a:avLst/>
              <a:gdLst/>
              <a:ahLst/>
              <a:cxnLst/>
              <a:rect l="l" t="t" r="r" b="b"/>
              <a:pathLst>
                <a:path w="2103" h="4265" extrusionOk="0">
                  <a:moveTo>
                    <a:pt x="947" y="365"/>
                  </a:moveTo>
                  <a:cubicBezTo>
                    <a:pt x="1224" y="365"/>
                    <a:pt x="1360" y="547"/>
                    <a:pt x="1354" y="912"/>
                  </a:cubicBezTo>
                  <a:cubicBezTo>
                    <a:pt x="1641" y="1387"/>
                    <a:pt x="1451" y="1654"/>
                    <a:pt x="783" y="1711"/>
                  </a:cubicBezTo>
                  <a:cubicBezTo>
                    <a:pt x="552" y="1712"/>
                    <a:pt x="526" y="2024"/>
                    <a:pt x="731" y="2097"/>
                  </a:cubicBezTo>
                  <a:cubicBezTo>
                    <a:pt x="1372" y="2326"/>
                    <a:pt x="1534" y="3160"/>
                    <a:pt x="1033" y="3609"/>
                  </a:cubicBezTo>
                  <a:cubicBezTo>
                    <a:pt x="883" y="3743"/>
                    <a:pt x="775" y="3798"/>
                    <a:pt x="695" y="3798"/>
                  </a:cubicBezTo>
                  <a:cubicBezTo>
                    <a:pt x="433" y="3798"/>
                    <a:pt x="498" y="3193"/>
                    <a:pt x="499" y="2863"/>
                  </a:cubicBezTo>
                  <a:cubicBezTo>
                    <a:pt x="505" y="2063"/>
                    <a:pt x="510" y="1263"/>
                    <a:pt x="515" y="462"/>
                  </a:cubicBezTo>
                  <a:lnTo>
                    <a:pt x="515" y="462"/>
                  </a:lnTo>
                  <a:cubicBezTo>
                    <a:pt x="528" y="459"/>
                    <a:pt x="541" y="455"/>
                    <a:pt x="553" y="450"/>
                  </a:cubicBezTo>
                  <a:cubicBezTo>
                    <a:pt x="707" y="393"/>
                    <a:pt x="838" y="365"/>
                    <a:pt x="947" y="365"/>
                  </a:cubicBezTo>
                  <a:close/>
                  <a:moveTo>
                    <a:pt x="878" y="0"/>
                  </a:moveTo>
                  <a:cubicBezTo>
                    <a:pt x="701" y="0"/>
                    <a:pt x="521" y="37"/>
                    <a:pt x="354" y="109"/>
                  </a:cubicBezTo>
                  <a:cubicBezTo>
                    <a:pt x="329" y="120"/>
                    <a:pt x="309" y="134"/>
                    <a:pt x="294" y="149"/>
                  </a:cubicBezTo>
                  <a:lnTo>
                    <a:pt x="294" y="149"/>
                  </a:lnTo>
                  <a:cubicBezTo>
                    <a:pt x="204" y="159"/>
                    <a:pt x="121" y="222"/>
                    <a:pt x="120" y="338"/>
                  </a:cubicBezTo>
                  <a:cubicBezTo>
                    <a:pt x="117" y="1031"/>
                    <a:pt x="111" y="1725"/>
                    <a:pt x="108" y="2418"/>
                  </a:cubicBezTo>
                  <a:cubicBezTo>
                    <a:pt x="104" y="2959"/>
                    <a:pt x="1" y="3588"/>
                    <a:pt x="148" y="4107"/>
                  </a:cubicBezTo>
                  <a:cubicBezTo>
                    <a:pt x="167" y="4167"/>
                    <a:pt x="220" y="4233"/>
                    <a:pt x="287" y="4245"/>
                  </a:cubicBezTo>
                  <a:cubicBezTo>
                    <a:pt x="366" y="4258"/>
                    <a:pt x="442" y="4264"/>
                    <a:pt x="515" y="4264"/>
                  </a:cubicBezTo>
                  <a:cubicBezTo>
                    <a:pt x="1659" y="4264"/>
                    <a:pt x="2067" y="2721"/>
                    <a:pt x="1291" y="1993"/>
                  </a:cubicBezTo>
                  <a:lnTo>
                    <a:pt x="1291" y="1993"/>
                  </a:lnTo>
                  <a:cubicBezTo>
                    <a:pt x="1768" y="1779"/>
                    <a:pt x="2103" y="1284"/>
                    <a:pt x="1922" y="723"/>
                  </a:cubicBezTo>
                  <a:cubicBezTo>
                    <a:pt x="1767" y="239"/>
                    <a:pt x="1331" y="0"/>
                    <a:pt x="8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310000" y="257038"/>
              <a:ext cx="41750" cy="63600"/>
            </a:xfrm>
            <a:custGeom>
              <a:avLst/>
              <a:gdLst/>
              <a:ahLst/>
              <a:cxnLst/>
              <a:rect l="l" t="t" r="r" b="b"/>
              <a:pathLst>
                <a:path w="1670" h="2544" extrusionOk="0">
                  <a:moveTo>
                    <a:pt x="696" y="0"/>
                  </a:moveTo>
                  <a:cubicBezTo>
                    <a:pt x="468" y="0"/>
                    <a:pt x="241" y="130"/>
                    <a:pt x="102" y="330"/>
                  </a:cubicBezTo>
                  <a:cubicBezTo>
                    <a:pt x="1" y="478"/>
                    <a:pt x="138" y="619"/>
                    <a:pt x="279" y="619"/>
                  </a:cubicBezTo>
                  <a:cubicBezTo>
                    <a:pt x="339" y="619"/>
                    <a:pt x="400" y="593"/>
                    <a:pt x="444" y="531"/>
                  </a:cubicBezTo>
                  <a:cubicBezTo>
                    <a:pt x="544" y="433"/>
                    <a:pt x="624" y="383"/>
                    <a:pt x="684" y="383"/>
                  </a:cubicBezTo>
                  <a:cubicBezTo>
                    <a:pt x="753" y="383"/>
                    <a:pt x="795" y="449"/>
                    <a:pt x="809" y="582"/>
                  </a:cubicBezTo>
                  <a:cubicBezTo>
                    <a:pt x="905" y="685"/>
                    <a:pt x="909" y="777"/>
                    <a:pt x="816" y="860"/>
                  </a:cubicBezTo>
                  <a:cubicBezTo>
                    <a:pt x="776" y="954"/>
                    <a:pt x="712" y="997"/>
                    <a:pt x="696" y="1103"/>
                  </a:cubicBezTo>
                  <a:cubicBezTo>
                    <a:pt x="678" y="1225"/>
                    <a:pt x="712" y="1335"/>
                    <a:pt x="793" y="1423"/>
                  </a:cubicBezTo>
                  <a:cubicBezTo>
                    <a:pt x="927" y="1564"/>
                    <a:pt x="1199" y="1507"/>
                    <a:pt x="1259" y="1730"/>
                  </a:cubicBezTo>
                  <a:cubicBezTo>
                    <a:pt x="1372" y="2143"/>
                    <a:pt x="627" y="2150"/>
                    <a:pt x="398" y="2150"/>
                  </a:cubicBezTo>
                  <a:cubicBezTo>
                    <a:pt x="145" y="2150"/>
                    <a:pt x="145" y="2543"/>
                    <a:pt x="398" y="2543"/>
                  </a:cubicBezTo>
                  <a:cubicBezTo>
                    <a:pt x="862" y="2543"/>
                    <a:pt x="1456" y="2488"/>
                    <a:pt x="1619" y="1967"/>
                  </a:cubicBezTo>
                  <a:cubicBezTo>
                    <a:pt x="1670" y="1806"/>
                    <a:pt x="1668" y="1613"/>
                    <a:pt x="1591" y="1458"/>
                  </a:cubicBezTo>
                  <a:cubicBezTo>
                    <a:pt x="1492" y="1262"/>
                    <a:pt x="1337" y="1294"/>
                    <a:pt x="1197" y="1175"/>
                  </a:cubicBezTo>
                  <a:cubicBezTo>
                    <a:pt x="1187" y="1176"/>
                    <a:pt x="1177" y="1176"/>
                    <a:pt x="1169" y="1176"/>
                  </a:cubicBezTo>
                  <a:cubicBezTo>
                    <a:pt x="1078" y="1176"/>
                    <a:pt x="1075" y="1136"/>
                    <a:pt x="1154" y="1056"/>
                  </a:cubicBezTo>
                  <a:cubicBezTo>
                    <a:pt x="1191" y="1013"/>
                    <a:pt x="1219" y="967"/>
                    <a:pt x="1239" y="913"/>
                  </a:cubicBezTo>
                  <a:cubicBezTo>
                    <a:pt x="1270" y="833"/>
                    <a:pt x="1297" y="757"/>
                    <a:pt x="1300" y="670"/>
                  </a:cubicBezTo>
                  <a:cubicBezTo>
                    <a:pt x="1310" y="489"/>
                    <a:pt x="1233" y="292"/>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409550" y="320163"/>
              <a:ext cx="40875" cy="12800"/>
            </a:xfrm>
            <a:custGeom>
              <a:avLst/>
              <a:gdLst/>
              <a:ahLst/>
              <a:cxnLst/>
              <a:rect l="l" t="t" r="r" b="b"/>
              <a:pathLst>
                <a:path w="1635" h="512" extrusionOk="0">
                  <a:moveTo>
                    <a:pt x="887" y="0"/>
                  </a:moveTo>
                  <a:cubicBezTo>
                    <a:pt x="659" y="0"/>
                    <a:pt x="433" y="40"/>
                    <a:pt x="213" y="120"/>
                  </a:cubicBezTo>
                  <a:cubicBezTo>
                    <a:pt x="0" y="197"/>
                    <a:pt x="61" y="512"/>
                    <a:pt x="249" y="512"/>
                  </a:cubicBezTo>
                  <a:cubicBezTo>
                    <a:pt x="269" y="512"/>
                    <a:pt x="292" y="508"/>
                    <a:pt x="316" y="499"/>
                  </a:cubicBezTo>
                  <a:cubicBezTo>
                    <a:pt x="508" y="430"/>
                    <a:pt x="699" y="395"/>
                    <a:pt x="892" y="395"/>
                  </a:cubicBezTo>
                  <a:cubicBezTo>
                    <a:pt x="1028" y="395"/>
                    <a:pt x="1164" y="412"/>
                    <a:pt x="1302" y="448"/>
                  </a:cubicBezTo>
                  <a:cubicBezTo>
                    <a:pt x="1321" y="453"/>
                    <a:pt x="1339" y="455"/>
                    <a:pt x="1356" y="455"/>
                  </a:cubicBezTo>
                  <a:cubicBezTo>
                    <a:pt x="1561" y="455"/>
                    <a:pt x="1634" y="127"/>
                    <a:pt x="1408" y="69"/>
                  </a:cubicBezTo>
                  <a:cubicBezTo>
                    <a:pt x="1235"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415050" y="346638"/>
              <a:ext cx="33050" cy="12700"/>
            </a:xfrm>
            <a:custGeom>
              <a:avLst/>
              <a:gdLst/>
              <a:ahLst/>
              <a:cxnLst/>
              <a:rect l="l" t="t" r="r" b="b"/>
              <a:pathLst>
                <a:path w="1322" h="508" extrusionOk="0">
                  <a:moveTo>
                    <a:pt x="434" y="1"/>
                  </a:moveTo>
                  <a:cubicBezTo>
                    <a:pt x="374" y="1"/>
                    <a:pt x="313" y="4"/>
                    <a:pt x="252" y="12"/>
                  </a:cubicBezTo>
                  <a:cubicBezTo>
                    <a:pt x="12" y="41"/>
                    <a:pt x="0" y="408"/>
                    <a:pt x="226" y="408"/>
                  </a:cubicBezTo>
                  <a:cubicBezTo>
                    <a:pt x="235" y="408"/>
                    <a:pt x="243" y="408"/>
                    <a:pt x="252" y="407"/>
                  </a:cubicBezTo>
                  <a:cubicBezTo>
                    <a:pt x="314" y="399"/>
                    <a:pt x="375" y="395"/>
                    <a:pt x="436" y="395"/>
                  </a:cubicBezTo>
                  <a:cubicBezTo>
                    <a:pt x="602" y="395"/>
                    <a:pt x="763" y="424"/>
                    <a:pt x="919" y="490"/>
                  </a:cubicBezTo>
                  <a:cubicBezTo>
                    <a:pt x="947" y="502"/>
                    <a:pt x="975" y="507"/>
                    <a:pt x="1002" y="507"/>
                  </a:cubicBezTo>
                  <a:cubicBezTo>
                    <a:pt x="1192" y="507"/>
                    <a:pt x="1321" y="236"/>
                    <a:pt x="1118" y="149"/>
                  </a:cubicBezTo>
                  <a:cubicBezTo>
                    <a:pt x="895" y="55"/>
                    <a:pt x="670"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237775" y="452538"/>
              <a:ext cx="52575" cy="106600"/>
            </a:xfrm>
            <a:custGeom>
              <a:avLst/>
              <a:gdLst/>
              <a:ahLst/>
              <a:cxnLst/>
              <a:rect l="l" t="t" r="r" b="b"/>
              <a:pathLst>
                <a:path w="2103" h="4264" extrusionOk="0">
                  <a:moveTo>
                    <a:pt x="947" y="365"/>
                  </a:moveTo>
                  <a:cubicBezTo>
                    <a:pt x="1224" y="365"/>
                    <a:pt x="1360" y="547"/>
                    <a:pt x="1353" y="912"/>
                  </a:cubicBezTo>
                  <a:cubicBezTo>
                    <a:pt x="1641" y="1387"/>
                    <a:pt x="1452" y="1653"/>
                    <a:pt x="782" y="1711"/>
                  </a:cubicBezTo>
                  <a:cubicBezTo>
                    <a:pt x="552" y="1712"/>
                    <a:pt x="527" y="2024"/>
                    <a:pt x="731" y="2097"/>
                  </a:cubicBezTo>
                  <a:cubicBezTo>
                    <a:pt x="1373" y="2326"/>
                    <a:pt x="1534" y="3159"/>
                    <a:pt x="1033" y="3609"/>
                  </a:cubicBezTo>
                  <a:cubicBezTo>
                    <a:pt x="883" y="3743"/>
                    <a:pt x="774" y="3798"/>
                    <a:pt x="695" y="3798"/>
                  </a:cubicBezTo>
                  <a:cubicBezTo>
                    <a:pt x="433" y="3798"/>
                    <a:pt x="499" y="3193"/>
                    <a:pt x="500" y="2863"/>
                  </a:cubicBezTo>
                  <a:cubicBezTo>
                    <a:pt x="506" y="2063"/>
                    <a:pt x="510" y="1263"/>
                    <a:pt x="515" y="462"/>
                  </a:cubicBezTo>
                  <a:lnTo>
                    <a:pt x="515" y="462"/>
                  </a:lnTo>
                  <a:cubicBezTo>
                    <a:pt x="528" y="459"/>
                    <a:pt x="540" y="455"/>
                    <a:pt x="553" y="450"/>
                  </a:cubicBezTo>
                  <a:cubicBezTo>
                    <a:pt x="706" y="393"/>
                    <a:pt x="837" y="365"/>
                    <a:pt x="947" y="365"/>
                  </a:cubicBezTo>
                  <a:close/>
                  <a:moveTo>
                    <a:pt x="879" y="0"/>
                  </a:moveTo>
                  <a:cubicBezTo>
                    <a:pt x="702" y="0"/>
                    <a:pt x="522" y="37"/>
                    <a:pt x="356" y="109"/>
                  </a:cubicBezTo>
                  <a:cubicBezTo>
                    <a:pt x="330" y="120"/>
                    <a:pt x="310" y="133"/>
                    <a:pt x="294" y="149"/>
                  </a:cubicBezTo>
                  <a:lnTo>
                    <a:pt x="294" y="149"/>
                  </a:lnTo>
                  <a:cubicBezTo>
                    <a:pt x="205" y="159"/>
                    <a:pt x="121" y="222"/>
                    <a:pt x="121" y="338"/>
                  </a:cubicBezTo>
                  <a:cubicBezTo>
                    <a:pt x="117" y="1031"/>
                    <a:pt x="112" y="1725"/>
                    <a:pt x="108" y="2418"/>
                  </a:cubicBezTo>
                  <a:cubicBezTo>
                    <a:pt x="104" y="2960"/>
                    <a:pt x="1" y="3587"/>
                    <a:pt x="149" y="4107"/>
                  </a:cubicBezTo>
                  <a:cubicBezTo>
                    <a:pt x="167" y="4167"/>
                    <a:pt x="221" y="4233"/>
                    <a:pt x="287" y="4245"/>
                  </a:cubicBezTo>
                  <a:cubicBezTo>
                    <a:pt x="366" y="4258"/>
                    <a:pt x="442" y="4264"/>
                    <a:pt x="515" y="4264"/>
                  </a:cubicBezTo>
                  <a:cubicBezTo>
                    <a:pt x="1659" y="4264"/>
                    <a:pt x="2067" y="2721"/>
                    <a:pt x="1292" y="1993"/>
                  </a:cubicBezTo>
                  <a:lnTo>
                    <a:pt x="1292" y="1993"/>
                  </a:lnTo>
                  <a:cubicBezTo>
                    <a:pt x="1769" y="1779"/>
                    <a:pt x="2102" y="1284"/>
                    <a:pt x="1923" y="723"/>
                  </a:cubicBezTo>
                  <a:cubicBezTo>
                    <a:pt x="1767" y="239"/>
                    <a:pt x="1332" y="0"/>
                    <a:pt x="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309900" y="426713"/>
              <a:ext cx="41750" cy="63600"/>
            </a:xfrm>
            <a:custGeom>
              <a:avLst/>
              <a:gdLst/>
              <a:ahLst/>
              <a:cxnLst/>
              <a:rect l="l" t="t" r="r" b="b"/>
              <a:pathLst>
                <a:path w="1670" h="2544" extrusionOk="0">
                  <a:moveTo>
                    <a:pt x="697" y="0"/>
                  </a:moveTo>
                  <a:cubicBezTo>
                    <a:pt x="469" y="0"/>
                    <a:pt x="242" y="131"/>
                    <a:pt x="102" y="330"/>
                  </a:cubicBezTo>
                  <a:cubicBezTo>
                    <a:pt x="0" y="477"/>
                    <a:pt x="138" y="618"/>
                    <a:pt x="280" y="618"/>
                  </a:cubicBezTo>
                  <a:cubicBezTo>
                    <a:pt x="340" y="618"/>
                    <a:pt x="401" y="592"/>
                    <a:pt x="444" y="531"/>
                  </a:cubicBezTo>
                  <a:cubicBezTo>
                    <a:pt x="544" y="432"/>
                    <a:pt x="624" y="383"/>
                    <a:pt x="684" y="383"/>
                  </a:cubicBezTo>
                  <a:cubicBezTo>
                    <a:pt x="753" y="383"/>
                    <a:pt x="794" y="449"/>
                    <a:pt x="809" y="582"/>
                  </a:cubicBezTo>
                  <a:cubicBezTo>
                    <a:pt x="906" y="687"/>
                    <a:pt x="909" y="777"/>
                    <a:pt x="816" y="860"/>
                  </a:cubicBezTo>
                  <a:cubicBezTo>
                    <a:pt x="777" y="954"/>
                    <a:pt x="713" y="997"/>
                    <a:pt x="696" y="1103"/>
                  </a:cubicBezTo>
                  <a:cubicBezTo>
                    <a:pt x="679" y="1225"/>
                    <a:pt x="713" y="1335"/>
                    <a:pt x="795" y="1424"/>
                  </a:cubicBezTo>
                  <a:cubicBezTo>
                    <a:pt x="928" y="1564"/>
                    <a:pt x="1200" y="1507"/>
                    <a:pt x="1260" y="1732"/>
                  </a:cubicBezTo>
                  <a:cubicBezTo>
                    <a:pt x="1373" y="2142"/>
                    <a:pt x="629" y="2150"/>
                    <a:pt x="400" y="2150"/>
                  </a:cubicBezTo>
                  <a:cubicBezTo>
                    <a:pt x="145" y="2150"/>
                    <a:pt x="145" y="2543"/>
                    <a:pt x="400" y="2543"/>
                  </a:cubicBezTo>
                  <a:cubicBezTo>
                    <a:pt x="862" y="2543"/>
                    <a:pt x="1457" y="2487"/>
                    <a:pt x="1619" y="1968"/>
                  </a:cubicBezTo>
                  <a:cubicBezTo>
                    <a:pt x="1669" y="1806"/>
                    <a:pt x="1668" y="1613"/>
                    <a:pt x="1591" y="1458"/>
                  </a:cubicBezTo>
                  <a:cubicBezTo>
                    <a:pt x="1493" y="1262"/>
                    <a:pt x="1339" y="1294"/>
                    <a:pt x="1197" y="1175"/>
                  </a:cubicBezTo>
                  <a:cubicBezTo>
                    <a:pt x="1187" y="1176"/>
                    <a:pt x="1177" y="1176"/>
                    <a:pt x="1169" y="1176"/>
                  </a:cubicBezTo>
                  <a:cubicBezTo>
                    <a:pt x="1079" y="1176"/>
                    <a:pt x="1074" y="1136"/>
                    <a:pt x="1154" y="1056"/>
                  </a:cubicBezTo>
                  <a:cubicBezTo>
                    <a:pt x="1193" y="1013"/>
                    <a:pt x="1218" y="967"/>
                    <a:pt x="1238" y="913"/>
                  </a:cubicBezTo>
                  <a:cubicBezTo>
                    <a:pt x="1271" y="833"/>
                    <a:pt x="1297" y="757"/>
                    <a:pt x="1301" y="669"/>
                  </a:cubicBezTo>
                  <a:cubicBezTo>
                    <a:pt x="1310" y="489"/>
                    <a:pt x="1233" y="293"/>
                    <a:pt x="1102" y="167"/>
                  </a:cubicBezTo>
                  <a:cubicBezTo>
                    <a:pt x="981" y="51"/>
                    <a:pt x="839" y="0"/>
                    <a:pt x="6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409425" y="489863"/>
              <a:ext cx="40875" cy="12775"/>
            </a:xfrm>
            <a:custGeom>
              <a:avLst/>
              <a:gdLst/>
              <a:ahLst/>
              <a:cxnLst/>
              <a:rect l="l" t="t" r="r" b="b"/>
              <a:pathLst>
                <a:path w="1635" h="511" extrusionOk="0">
                  <a:moveTo>
                    <a:pt x="887" y="1"/>
                  </a:moveTo>
                  <a:cubicBezTo>
                    <a:pt x="660" y="1"/>
                    <a:pt x="433" y="39"/>
                    <a:pt x="214" y="119"/>
                  </a:cubicBezTo>
                  <a:cubicBezTo>
                    <a:pt x="1" y="195"/>
                    <a:pt x="62" y="511"/>
                    <a:pt x="250" y="511"/>
                  </a:cubicBezTo>
                  <a:cubicBezTo>
                    <a:pt x="271" y="511"/>
                    <a:pt x="294" y="507"/>
                    <a:pt x="318" y="498"/>
                  </a:cubicBezTo>
                  <a:cubicBezTo>
                    <a:pt x="509" y="429"/>
                    <a:pt x="700" y="394"/>
                    <a:pt x="894" y="394"/>
                  </a:cubicBezTo>
                  <a:cubicBezTo>
                    <a:pt x="1029" y="394"/>
                    <a:pt x="1165" y="411"/>
                    <a:pt x="1303" y="447"/>
                  </a:cubicBezTo>
                  <a:cubicBezTo>
                    <a:pt x="1322" y="452"/>
                    <a:pt x="1340" y="454"/>
                    <a:pt x="1357" y="454"/>
                  </a:cubicBezTo>
                  <a:cubicBezTo>
                    <a:pt x="1563" y="454"/>
                    <a:pt x="1635" y="126"/>
                    <a:pt x="1409" y="67"/>
                  </a:cubicBezTo>
                  <a:cubicBezTo>
                    <a:pt x="1236" y="23"/>
                    <a:pt x="1061" y="1"/>
                    <a:pt x="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414950" y="516288"/>
              <a:ext cx="33075" cy="12675"/>
            </a:xfrm>
            <a:custGeom>
              <a:avLst/>
              <a:gdLst/>
              <a:ahLst/>
              <a:cxnLst/>
              <a:rect l="l" t="t" r="r" b="b"/>
              <a:pathLst>
                <a:path w="1323" h="507" extrusionOk="0">
                  <a:moveTo>
                    <a:pt x="434" y="0"/>
                  </a:moveTo>
                  <a:cubicBezTo>
                    <a:pt x="374" y="0"/>
                    <a:pt x="313" y="4"/>
                    <a:pt x="252" y="11"/>
                  </a:cubicBezTo>
                  <a:cubicBezTo>
                    <a:pt x="13" y="41"/>
                    <a:pt x="0" y="408"/>
                    <a:pt x="225" y="408"/>
                  </a:cubicBezTo>
                  <a:cubicBezTo>
                    <a:pt x="233" y="408"/>
                    <a:pt x="242" y="407"/>
                    <a:pt x="252" y="406"/>
                  </a:cubicBezTo>
                  <a:cubicBezTo>
                    <a:pt x="314" y="399"/>
                    <a:pt x="375" y="395"/>
                    <a:pt x="436" y="395"/>
                  </a:cubicBezTo>
                  <a:cubicBezTo>
                    <a:pt x="602" y="395"/>
                    <a:pt x="764" y="423"/>
                    <a:pt x="919" y="489"/>
                  </a:cubicBezTo>
                  <a:cubicBezTo>
                    <a:pt x="947" y="501"/>
                    <a:pt x="975" y="507"/>
                    <a:pt x="1002" y="507"/>
                  </a:cubicBezTo>
                  <a:cubicBezTo>
                    <a:pt x="1193" y="507"/>
                    <a:pt x="1322" y="235"/>
                    <a:pt x="1118" y="148"/>
                  </a:cubicBezTo>
                  <a:cubicBezTo>
                    <a:pt x="895" y="55"/>
                    <a:pt x="67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237700" y="622163"/>
              <a:ext cx="52575" cy="106625"/>
            </a:xfrm>
            <a:custGeom>
              <a:avLst/>
              <a:gdLst/>
              <a:ahLst/>
              <a:cxnLst/>
              <a:rect l="l" t="t" r="r" b="b"/>
              <a:pathLst>
                <a:path w="2103" h="4265" extrusionOk="0">
                  <a:moveTo>
                    <a:pt x="945" y="366"/>
                  </a:moveTo>
                  <a:cubicBezTo>
                    <a:pt x="1224" y="366"/>
                    <a:pt x="1360" y="549"/>
                    <a:pt x="1354" y="914"/>
                  </a:cubicBezTo>
                  <a:cubicBezTo>
                    <a:pt x="1641" y="1388"/>
                    <a:pt x="1451" y="1654"/>
                    <a:pt x="782" y="1711"/>
                  </a:cubicBezTo>
                  <a:cubicBezTo>
                    <a:pt x="552" y="1713"/>
                    <a:pt x="526" y="2025"/>
                    <a:pt x="731" y="2098"/>
                  </a:cubicBezTo>
                  <a:cubicBezTo>
                    <a:pt x="1372" y="2327"/>
                    <a:pt x="1534" y="3161"/>
                    <a:pt x="1033" y="3609"/>
                  </a:cubicBezTo>
                  <a:cubicBezTo>
                    <a:pt x="883" y="3743"/>
                    <a:pt x="774" y="3798"/>
                    <a:pt x="695" y="3798"/>
                  </a:cubicBezTo>
                  <a:cubicBezTo>
                    <a:pt x="432" y="3798"/>
                    <a:pt x="498" y="3194"/>
                    <a:pt x="499" y="2864"/>
                  </a:cubicBezTo>
                  <a:cubicBezTo>
                    <a:pt x="504" y="2065"/>
                    <a:pt x="510" y="1263"/>
                    <a:pt x="515" y="463"/>
                  </a:cubicBezTo>
                  <a:lnTo>
                    <a:pt x="515" y="463"/>
                  </a:lnTo>
                  <a:cubicBezTo>
                    <a:pt x="528" y="460"/>
                    <a:pt x="540" y="456"/>
                    <a:pt x="553" y="450"/>
                  </a:cubicBezTo>
                  <a:cubicBezTo>
                    <a:pt x="706" y="394"/>
                    <a:pt x="836" y="366"/>
                    <a:pt x="945" y="366"/>
                  </a:cubicBezTo>
                  <a:close/>
                  <a:moveTo>
                    <a:pt x="878" y="1"/>
                  </a:moveTo>
                  <a:cubicBezTo>
                    <a:pt x="701" y="1"/>
                    <a:pt x="521" y="37"/>
                    <a:pt x="354" y="109"/>
                  </a:cubicBezTo>
                  <a:cubicBezTo>
                    <a:pt x="329" y="120"/>
                    <a:pt x="308" y="134"/>
                    <a:pt x="293" y="150"/>
                  </a:cubicBezTo>
                  <a:lnTo>
                    <a:pt x="293" y="150"/>
                  </a:lnTo>
                  <a:cubicBezTo>
                    <a:pt x="203" y="160"/>
                    <a:pt x="121" y="223"/>
                    <a:pt x="120" y="338"/>
                  </a:cubicBezTo>
                  <a:cubicBezTo>
                    <a:pt x="117" y="1031"/>
                    <a:pt x="111" y="1725"/>
                    <a:pt x="108" y="2418"/>
                  </a:cubicBezTo>
                  <a:cubicBezTo>
                    <a:pt x="104" y="2961"/>
                    <a:pt x="1" y="3588"/>
                    <a:pt x="148" y="4108"/>
                  </a:cubicBezTo>
                  <a:cubicBezTo>
                    <a:pt x="167" y="4168"/>
                    <a:pt x="220" y="4235"/>
                    <a:pt x="287" y="4245"/>
                  </a:cubicBezTo>
                  <a:cubicBezTo>
                    <a:pt x="366" y="4258"/>
                    <a:pt x="442" y="4264"/>
                    <a:pt x="515" y="4264"/>
                  </a:cubicBezTo>
                  <a:cubicBezTo>
                    <a:pt x="1659" y="4264"/>
                    <a:pt x="2067" y="2723"/>
                    <a:pt x="1291" y="1994"/>
                  </a:cubicBezTo>
                  <a:lnTo>
                    <a:pt x="1291" y="1994"/>
                  </a:lnTo>
                  <a:cubicBezTo>
                    <a:pt x="1768" y="1780"/>
                    <a:pt x="2102" y="1285"/>
                    <a:pt x="1922" y="723"/>
                  </a:cubicBezTo>
                  <a:cubicBezTo>
                    <a:pt x="1766" y="239"/>
                    <a:pt x="1332" y="1"/>
                    <a:pt x="8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309825" y="596388"/>
              <a:ext cx="41750" cy="63600"/>
            </a:xfrm>
            <a:custGeom>
              <a:avLst/>
              <a:gdLst/>
              <a:ahLst/>
              <a:cxnLst/>
              <a:rect l="l" t="t" r="r" b="b"/>
              <a:pathLst>
                <a:path w="1670" h="2544" extrusionOk="0">
                  <a:moveTo>
                    <a:pt x="696" y="0"/>
                  </a:moveTo>
                  <a:cubicBezTo>
                    <a:pt x="468" y="0"/>
                    <a:pt x="241" y="131"/>
                    <a:pt x="102" y="330"/>
                  </a:cubicBezTo>
                  <a:cubicBezTo>
                    <a:pt x="1" y="477"/>
                    <a:pt x="138" y="618"/>
                    <a:pt x="279" y="618"/>
                  </a:cubicBezTo>
                  <a:cubicBezTo>
                    <a:pt x="339" y="618"/>
                    <a:pt x="400" y="592"/>
                    <a:pt x="444" y="530"/>
                  </a:cubicBezTo>
                  <a:cubicBezTo>
                    <a:pt x="544" y="433"/>
                    <a:pt x="624" y="384"/>
                    <a:pt x="684" y="384"/>
                  </a:cubicBezTo>
                  <a:cubicBezTo>
                    <a:pt x="753" y="384"/>
                    <a:pt x="794" y="450"/>
                    <a:pt x="809" y="582"/>
                  </a:cubicBezTo>
                  <a:cubicBezTo>
                    <a:pt x="905" y="686"/>
                    <a:pt x="909" y="778"/>
                    <a:pt x="816" y="860"/>
                  </a:cubicBezTo>
                  <a:cubicBezTo>
                    <a:pt x="776" y="954"/>
                    <a:pt x="712" y="997"/>
                    <a:pt x="696" y="1103"/>
                  </a:cubicBezTo>
                  <a:cubicBezTo>
                    <a:pt x="677" y="1225"/>
                    <a:pt x="712" y="1336"/>
                    <a:pt x="793" y="1424"/>
                  </a:cubicBezTo>
                  <a:cubicBezTo>
                    <a:pt x="926" y="1565"/>
                    <a:pt x="1198" y="1508"/>
                    <a:pt x="1259" y="1732"/>
                  </a:cubicBezTo>
                  <a:cubicBezTo>
                    <a:pt x="1372" y="2142"/>
                    <a:pt x="627" y="2150"/>
                    <a:pt x="398" y="2150"/>
                  </a:cubicBezTo>
                  <a:cubicBezTo>
                    <a:pt x="145" y="2150"/>
                    <a:pt x="145" y="2543"/>
                    <a:pt x="398" y="2543"/>
                  </a:cubicBezTo>
                  <a:cubicBezTo>
                    <a:pt x="862" y="2543"/>
                    <a:pt x="1456" y="2489"/>
                    <a:pt x="1619" y="1968"/>
                  </a:cubicBezTo>
                  <a:cubicBezTo>
                    <a:pt x="1669" y="1806"/>
                    <a:pt x="1668" y="1613"/>
                    <a:pt x="1591" y="1460"/>
                  </a:cubicBezTo>
                  <a:cubicBezTo>
                    <a:pt x="1492" y="1262"/>
                    <a:pt x="1337" y="1295"/>
                    <a:pt x="1197" y="1175"/>
                  </a:cubicBezTo>
                  <a:cubicBezTo>
                    <a:pt x="1186" y="1175"/>
                    <a:pt x="1177" y="1176"/>
                    <a:pt x="1168" y="1176"/>
                  </a:cubicBezTo>
                  <a:cubicBezTo>
                    <a:pt x="1078" y="1176"/>
                    <a:pt x="1075" y="1137"/>
                    <a:pt x="1154" y="1057"/>
                  </a:cubicBezTo>
                  <a:cubicBezTo>
                    <a:pt x="1191" y="1014"/>
                    <a:pt x="1219" y="967"/>
                    <a:pt x="1239" y="914"/>
                  </a:cubicBezTo>
                  <a:cubicBezTo>
                    <a:pt x="1270" y="833"/>
                    <a:pt x="1297" y="758"/>
                    <a:pt x="1300" y="671"/>
                  </a:cubicBezTo>
                  <a:cubicBezTo>
                    <a:pt x="1310" y="489"/>
                    <a:pt x="1233" y="293"/>
                    <a:pt x="1103" y="167"/>
                  </a:cubicBezTo>
                  <a:cubicBezTo>
                    <a:pt x="981"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409375" y="659488"/>
              <a:ext cx="40900" cy="12825"/>
            </a:xfrm>
            <a:custGeom>
              <a:avLst/>
              <a:gdLst/>
              <a:ahLst/>
              <a:cxnLst/>
              <a:rect l="l" t="t" r="r" b="b"/>
              <a:pathLst>
                <a:path w="1636" h="513" extrusionOk="0">
                  <a:moveTo>
                    <a:pt x="890" y="0"/>
                  </a:moveTo>
                  <a:cubicBezTo>
                    <a:pt x="662" y="0"/>
                    <a:pt x="435" y="40"/>
                    <a:pt x="214" y="119"/>
                  </a:cubicBezTo>
                  <a:cubicBezTo>
                    <a:pt x="1" y="196"/>
                    <a:pt x="61" y="512"/>
                    <a:pt x="248" y="512"/>
                  </a:cubicBezTo>
                  <a:cubicBezTo>
                    <a:pt x="269" y="512"/>
                    <a:pt x="293" y="508"/>
                    <a:pt x="317" y="499"/>
                  </a:cubicBezTo>
                  <a:cubicBezTo>
                    <a:pt x="509" y="430"/>
                    <a:pt x="700" y="394"/>
                    <a:pt x="893" y="394"/>
                  </a:cubicBezTo>
                  <a:cubicBezTo>
                    <a:pt x="1029" y="394"/>
                    <a:pt x="1165" y="412"/>
                    <a:pt x="1303" y="447"/>
                  </a:cubicBezTo>
                  <a:cubicBezTo>
                    <a:pt x="1322" y="452"/>
                    <a:pt x="1340" y="454"/>
                    <a:pt x="1357" y="454"/>
                  </a:cubicBezTo>
                  <a:cubicBezTo>
                    <a:pt x="1562" y="454"/>
                    <a:pt x="1636" y="126"/>
                    <a:pt x="1409" y="68"/>
                  </a:cubicBezTo>
                  <a:cubicBezTo>
                    <a:pt x="1237" y="23"/>
                    <a:pt x="1063" y="0"/>
                    <a:pt x="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414875" y="685963"/>
              <a:ext cx="33050" cy="12675"/>
            </a:xfrm>
            <a:custGeom>
              <a:avLst/>
              <a:gdLst/>
              <a:ahLst/>
              <a:cxnLst/>
              <a:rect l="l" t="t" r="r" b="b"/>
              <a:pathLst>
                <a:path w="1322" h="507" extrusionOk="0">
                  <a:moveTo>
                    <a:pt x="433" y="0"/>
                  </a:moveTo>
                  <a:cubicBezTo>
                    <a:pt x="374" y="0"/>
                    <a:pt x="313" y="4"/>
                    <a:pt x="252" y="11"/>
                  </a:cubicBezTo>
                  <a:cubicBezTo>
                    <a:pt x="12" y="40"/>
                    <a:pt x="0" y="408"/>
                    <a:pt x="224" y="408"/>
                  </a:cubicBezTo>
                  <a:cubicBezTo>
                    <a:pt x="233" y="408"/>
                    <a:pt x="242" y="407"/>
                    <a:pt x="252" y="406"/>
                  </a:cubicBezTo>
                  <a:cubicBezTo>
                    <a:pt x="314" y="399"/>
                    <a:pt x="375" y="395"/>
                    <a:pt x="436" y="395"/>
                  </a:cubicBezTo>
                  <a:cubicBezTo>
                    <a:pt x="601" y="395"/>
                    <a:pt x="763" y="423"/>
                    <a:pt x="919" y="489"/>
                  </a:cubicBezTo>
                  <a:cubicBezTo>
                    <a:pt x="947" y="501"/>
                    <a:pt x="975" y="506"/>
                    <a:pt x="1002" y="506"/>
                  </a:cubicBezTo>
                  <a:cubicBezTo>
                    <a:pt x="1192" y="506"/>
                    <a:pt x="1321" y="235"/>
                    <a:pt x="1118" y="148"/>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237600" y="791863"/>
              <a:ext cx="52575" cy="106600"/>
            </a:xfrm>
            <a:custGeom>
              <a:avLst/>
              <a:gdLst/>
              <a:ahLst/>
              <a:cxnLst/>
              <a:rect l="l" t="t" r="r" b="b"/>
              <a:pathLst>
                <a:path w="2103" h="4264" extrusionOk="0">
                  <a:moveTo>
                    <a:pt x="945" y="365"/>
                  </a:moveTo>
                  <a:cubicBezTo>
                    <a:pt x="1224" y="365"/>
                    <a:pt x="1359" y="548"/>
                    <a:pt x="1353" y="913"/>
                  </a:cubicBezTo>
                  <a:cubicBezTo>
                    <a:pt x="1641" y="1387"/>
                    <a:pt x="1452" y="1653"/>
                    <a:pt x="782" y="1710"/>
                  </a:cubicBezTo>
                  <a:cubicBezTo>
                    <a:pt x="552" y="1712"/>
                    <a:pt x="527" y="2024"/>
                    <a:pt x="731" y="2097"/>
                  </a:cubicBezTo>
                  <a:cubicBezTo>
                    <a:pt x="1373" y="2326"/>
                    <a:pt x="1534" y="3160"/>
                    <a:pt x="1033" y="3608"/>
                  </a:cubicBezTo>
                  <a:cubicBezTo>
                    <a:pt x="883" y="3742"/>
                    <a:pt x="774" y="3797"/>
                    <a:pt x="695" y="3797"/>
                  </a:cubicBezTo>
                  <a:cubicBezTo>
                    <a:pt x="433" y="3797"/>
                    <a:pt x="499" y="3192"/>
                    <a:pt x="500" y="2862"/>
                  </a:cubicBezTo>
                  <a:cubicBezTo>
                    <a:pt x="505" y="2063"/>
                    <a:pt x="510" y="1261"/>
                    <a:pt x="515" y="462"/>
                  </a:cubicBezTo>
                  <a:lnTo>
                    <a:pt x="515" y="462"/>
                  </a:lnTo>
                  <a:cubicBezTo>
                    <a:pt x="527" y="459"/>
                    <a:pt x="540" y="454"/>
                    <a:pt x="553" y="449"/>
                  </a:cubicBezTo>
                  <a:cubicBezTo>
                    <a:pt x="706" y="393"/>
                    <a:pt x="836" y="365"/>
                    <a:pt x="945" y="365"/>
                  </a:cubicBezTo>
                  <a:close/>
                  <a:moveTo>
                    <a:pt x="880" y="1"/>
                  </a:moveTo>
                  <a:cubicBezTo>
                    <a:pt x="702" y="1"/>
                    <a:pt x="523" y="37"/>
                    <a:pt x="355" y="110"/>
                  </a:cubicBezTo>
                  <a:cubicBezTo>
                    <a:pt x="330" y="120"/>
                    <a:pt x="310" y="134"/>
                    <a:pt x="295" y="149"/>
                  </a:cubicBezTo>
                  <a:lnTo>
                    <a:pt x="295" y="149"/>
                  </a:lnTo>
                  <a:cubicBezTo>
                    <a:pt x="205" y="158"/>
                    <a:pt x="121" y="222"/>
                    <a:pt x="121" y="339"/>
                  </a:cubicBezTo>
                  <a:cubicBezTo>
                    <a:pt x="116" y="1030"/>
                    <a:pt x="112" y="1724"/>
                    <a:pt x="108" y="2417"/>
                  </a:cubicBezTo>
                  <a:cubicBezTo>
                    <a:pt x="104" y="2960"/>
                    <a:pt x="0" y="3588"/>
                    <a:pt x="149" y="4106"/>
                  </a:cubicBezTo>
                  <a:cubicBezTo>
                    <a:pt x="166" y="4168"/>
                    <a:pt x="221" y="4234"/>
                    <a:pt x="287" y="4244"/>
                  </a:cubicBezTo>
                  <a:cubicBezTo>
                    <a:pt x="366" y="4257"/>
                    <a:pt x="442" y="4263"/>
                    <a:pt x="515" y="4263"/>
                  </a:cubicBezTo>
                  <a:cubicBezTo>
                    <a:pt x="1659" y="4263"/>
                    <a:pt x="2067" y="2721"/>
                    <a:pt x="1292" y="1992"/>
                  </a:cubicBezTo>
                  <a:lnTo>
                    <a:pt x="1292" y="1992"/>
                  </a:lnTo>
                  <a:cubicBezTo>
                    <a:pt x="1768" y="1779"/>
                    <a:pt x="2102" y="1284"/>
                    <a:pt x="1923" y="722"/>
                  </a:cubicBezTo>
                  <a:cubicBezTo>
                    <a:pt x="1767" y="239"/>
                    <a:pt x="1332"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309725" y="766013"/>
              <a:ext cx="41750" cy="63600"/>
            </a:xfrm>
            <a:custGeom>
              <a:avLst/>
              <a:gdLst/>
              <a:ahLst/>
              <a:cxnLst/>
              <a:rect l="l" t="t" r="r" b="b"/>
              <a:pathLst>
                <a:path w="1670" h="2544" extrusionOk="0">
                  <a:moveTo>
                    <a:pt x="697" y="1"/>
                  </a:moveTo>
                  <a:cubicBezTo>
                    <a:pt x="469" y="1"/>
                    <a:pt x="242" y="131"/>
                    <a:pt x="102" y="331"/>
                  </a:cubicBezTo>
                  <a:cubicBezTo>
                    <a:pt x="0" y="479"/>
                    <a:pt x="138" y="619"/>
                    <a:pt x="278" y="619"/>
                  </a:cubicBezTo>
                  <a:cubicBezTo>
                    <a:pt x="339" y="619"/>
                    <a:pt x="400" y="593"/>
                    <a:pt x="444" y="531"/>
                  </a:cubicBezTo>
                  <a:cubicBezTo>
                    <a:pt x="544" y="433"/>
                    <a:pt x="624" y="385"/>
                    <a:pt x="683" y="385"/>
                  </a:cubicBezTo>
                  <a:cubicBezTo>
                    <a:pt x="752" y="385"/>
                    <a:pt x="794" y="450"/>
                    <a:pt x="809" y="582"/>
                  </a:cubicBezTo>
                  <a:cubicBezTo>
                    <a:pt x="905" y="687"/>
                    <a:pt x="909" y="779"/>
                    <a:pt x="816" y="860"/>
                  </a:cubicBezTo>
                  <a:cubicBezTo>
                    <a:pt x="776" y="955"/>
                    <a:pt x="713" y="998"/>
                    <a:pt x="696" y="1104"/>
                  </a:cubicBezTo>
                  <a:cubicBezTo>
                    <a:pt x="679" y="1225"/>
                    <a:pt x="711" y="1337"/>
                    <a:pt x="794" y="1424"/>
                  </a:cubicBezTo>
                  <a:cubicBezTo>
                    <a:pt x="926" y="1566"/>
                    <a:pt x="1198" y="1509"/>
                    <a:pt x="1260" y="1732"/>
                  </a:cubicBezTo>
                  <a:cubicBezTo>
                    <a:pt x="1373" y="2143"/>
                    <a:pt x="628" y="2150"/>
                    <a:pt x="399" y="2150"/>
                  </a:cubicBezTo>
                  <a:cubicBezTo>
                    <a:pt x="145" y="2150"/>
                    <a:pt x="145" y="2544"/>
                    <a:pt x="399" y="2544"/>
                  </a:cubicBezTo>
                  <a:cubicBezTo>
                    <a:pt x="862" y="2544"/>
                    <a:pt x="1456" y="2489"/>
                    <a:pt x="1619" y="1968"/>
                  </a:cubicBezTo>
                  <a:cubicBezTo>
                    <a:pt x="1669" y="1806"/>
                    <a:pt x="1668" y="1613"/>
                    <a:pt x="1590" y="1460"/>
                  </a:cubicBezTo>
                  <a:cubicBezTo>
                    <a:pt x="1492" y="1262"/>
                    <a:pt x="1338" y="1295"/>
                    <a:pt x="1197" y="1175"/>
                  </a:cubicBezTo>
                  <a:cubicBezTo>
                    <a:pt x="1186" y="1176"/>
                    <a:pt x="1177" y="1176"/>
                    <a:pt x="1168" y="1176"/>
                  </a:cubicBezTo>
                  <a:cubicBezTo>
                    <a:pt x="1079" y="1176"/>
                    <a:pt x="1074" y="1137"/>
                    <a:pt x="1154" y="1058"/>
                  </a:cubicBezTo>
                  <a:cubicBezTo>
                    <a:pt x="1191" y="1015"/>
                    <a:pt x="1218" y="968"/>
                    <a:pt x="1238" y="915"/>
                  </a:cubicBezTo>
                  <a:cubicBezTo>
                    <a:pt x="1270" y="833"/>
                    <a:pt x="1297" y="759"/>
                    <a:pt x="1301" y="671"/>
                  </a:cubicBezTo>
                  <a:cubicBezTo>
                    <a:pt x="1310" y="489"/>
                    <a:pt x="1233" y="293"/>
                    <a:pt x="1102" y="167"/>
                  </a:cubicBezTo>
                  <a:cubicBezTo>
                    <a:pt x="981" y="51"/>
                    <a:pt x="839" y="1"/>
                    <a:pt x="6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409275" y="829163"/>
              <a:ext cx="40925" cy="12825"/>
            </a:xfrm>
            <a:custGeom>
              <a:avLst/>
              <a:gdLst/>
              <a:ahLst/>
              <a:cxnLst/>
              <a:rect l="l" t="t" r="r" b="b"/>
              <a:pathLst>
                <a:path w="1637" h="513" extrusionOk="0">
                  <a:moveTo>
                    <a:pt x="891" y="1"/>
                  </a:moveTo>
                  <a:cubicBezTo>
                    <a:pt x="663" y="1"/>
                    <a:pt x="435" y="40"/>
                    <a:pt x="214" y="121"/>
                  </a:cubicBezTo>
                  <a:cubicBezTo>
                    <a:pt x="0" y="198"/>
                    <a:pt x="61" y="513"/>
                    <a:pt x="250" y="513"/>
                  </a:cubicBezTo>
                  <a:cubicBezTo>
                    <a:pt x="271" y="513"/>
                    <a:pt x="294" y="509"/>
                    <a:pt x="318" y="500"/>
                  </a:cubicBezTo>
                  <a:cubicBezTo>
                    <a:pt x="510" y="430"/>
                    <a:pt x="702" y="394"/>
                    <a:pt x="895" y="394"/>
                  </a:cubicBezTo>
                  <a:cubicBezTo>
                    <a:pt x="1031" y="394"/>
                    <a:pt x="1167" y="412"/>
                    <a:pt x="1305" y="447"/>
                  </a:cubicBezTo>
                  <a:cubicBezTo>
                    <a:pt x="1323" y="452"/>
                    <a:pt x="1341" y="454"/>
                    <a:pt x="1358" y="454"/>
                  </a:cubicBezTo>
                  <a:cubicBezTo>
                    <a:pt x="1564" y="454"/>
                    <a:pt x="1637" y="126"/>
                    <a:pt x="1409" y="68"/>
                  </a:cubicBezTo>
                  <a:cubicBezTo>
                    <a:pt x="1238" y="23"/>
                    <a:pt x="1064"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414775" y="855638"/>
              <a:ext cx="33050" cy="12675"/>
            </a:xfrm>
            <a:custGeom>
              <a:avLst/>
              <a:gdLst/>
              <a:ahLst/>
              <a:cxnLst/>
              <a:rect l="l" t="t" r="r" b="b"/>
              <a:pathLst>
                <a:path w="1322" h="507" extrusionOk="0">
                  <a:moveTo>
                    <a:pt x="433" y="0"/>
                  </a:moveTo>
                  <a:cubicBezTo>
                    <a:pt x="374" y="0"/>
                    <a:pt x="313" y="4"/>
                    <a:pt x="251" y="11"/>
                  </a:cubicBezTo>
                  <a:cubicBezTo>
                    <a:pt x="12" y="41"/>
                    <a:pt x="0" y="409"/>
                    <a:pt x="226" y="409"/>
                  </a:cubicBezTo>
                  <a:cubicBezTo>
                    <a:pt x="234" y="409"/>
                    <a:pt x="243" y="408"/>
                    <a:pt x="251" y="407"/>
                  </a:cubicBezTo>
                  <a:cubicBezTo>
                    <a:pt x="314" y="400"/>
                    <a:pt x="375" y="396"/>
                    <a:pt x="437" y="396"/>
                  </a:cubicBezTo>
                  <a:cubicBezTo>
                    <a:pt x="602" y="396"/>
                    <a:pt x="765" y="424"/>
                    <a:pt x="920" y="489"/>
                  </a:cubicBezTo>
                  <a:cubicBezTo>
                    <a:pt x="949" y="501"/>
                    <a:pt x="977" y="507"/>
                    <a:pt x="1004" y="507"/>
                  </a:cubicBezTo>
                  <a:cubicBezTo>
                    <a:pt x="1194" y="507"/>
                    <a:pt x="1322" y="235"/>
                    <a:pt x="1118" y="150"/>
                  </a:cubicBezTo>
                  <a:cubicBezTo>
                    <a:pt x="895" y="55"/>
                    <a:pt x="670" y="0"/>
                    <a:pt x="4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237450" y="961538"/>
              <a:ext cx="52575" cy="106625"/>
            </a:xfrm>
            <a:custGeom>
              <a:avLst/>
              <a:gdLst/>
              <a:ahLst/>
              <a:cxnLst/>
              <a:rect l="l" t="t" r="r" b="b"/>
              <a:pathLst>
                <a:path w="2103" h="4265" extrusionOk="0">
                  <a:moveTo>
                    <a:pt x="946" y="365"/>
                  </a:moveTo>
                  <a:cubicBezTo>
                    <a:pt x="1224" y="365"/>
                    <a:pt x="1361" y="547"/>
                    <a:pt x="1354" y="913"/>
                  </a:cubicBezTo>
                  <a:cubicBezTo>
                    <a:pt x="1643" y="1386"/>
                    <a:pt x="1452" y="1654"/>
                    <a:pt x="784" y="1711"/>
                  </a:cubicBezTo>
                  <a:cubicBezTo>
                    <a:pt x="552" y="1713"/>
                    <a:pt x="528" y="2023"/>
                    <a:pt x="731" y="2098"/>
                  </a:cubicBezTo>
                  <a:cubicBezTo>
                    <a:pt x="1374" y="2327"/>
                    <a:pt x="1535" y="3160"/>
                    <a:pt x="1034" y="3610"/>
                  </a:cubicBezTo>
                  <a:cubicBezTo>
                    <a:pt x="884" y="3744"/>
                    <a:pt x="775" y="3798"/>
                    <a:pt x="696" y="3798"/>
                  </a:cubicBezTo>
                  <a:cubicBezTo>
                    <a:pt x="433" y="3798"/>
                    <a:pt x="499" y="3194"/>
                    <a:pt x="500" y="2864"/>
                  </a:cubicBezTo>
                  <a:cubicBezTo>
                    <a:pt x="506" y="2063"/>
                    <a:pt x="511" y="1261"/>
                    <a:pt x="515" y="462"/>
                  </a:cubicBezTo>
                  <a:lnTo>
                    <a:pt x="515" y="462"/>
                  </a:lnTo>
                  <a:cubicBezTo>
                    <a:pt x="528" y="459"/>
                    <a:pt x="541" y="454"/>
                    <a:pt x="555" y="449"/>
                  </a:cubicBezTo>
                  <a:cubicBezTo>
                    <a:pt x="707" y="393"/>
                    <a:pt x="837" y="365"/>
                    <a:pt x="946" y="365"/>
                  </a:cubicBezTo>
                  <a:close/>
                  <a:moveTo>
                    <a:pt x="880" y="1"/>
                  </a:moveTo>
                  <a:cubicBezTo>
                    <a:pt x="703" y="1"/>
                    <a:pt x="523" y="37"/>
                    <a:pt x="356" y="110"/>
                  </a:cubicBezTo>
                  <a:cubicBezTo>
                    <a:pt x="331" y="120"/>
                    <a:pt x="311" y="134"/>
                    <a:pt x="295" y="149"/>
                  </a:cubicBezTo>
                  <a:lnTo>
                    <a:pt x="295" y="149"/>
                  </a:lnTo>
                  <a:cubicBezTo>
                    <a:pt x="206" y="159"/>
                    <a:pt x="124" y="222"/>
                    <a:pt x="122" y="339"/>
                  </a:cubicBezTo>
                  <a:cubicBezTo>
                    <a:pt x="118" y="1031"/>
                    <a:pt x="114" y="1726"/>
                    <a:pt x="108" y="2417"/>
                  </a:cubicBezTo>
                  <a:cubicBezTo>
                    <a:pt x="105" y="2960"/>
                    <a:pt x="1" y="3588"/>
                    <a:pt x="150" y="4106"/>
                  </a:cubicBezTo>
                  <a:cubicBezTo>
                    <a:pt x="168" y="4168"/>
                    <a:pt x="221" y="4234"/>
                    <a:pt x="287" y="4245"/>
                  </a:cubicBezTo>
                  <a:cubicBezTo>
                    <a:pt x="366" y="4258"/>
                    <a:pt x="442" y="4265"/>
                    <a:pt x="515" y="4265"/>
                  </a:cubicBezTo>
                  <a:cubicBezTo>
                    <a:pt x="1659" y="4265"/>
                    <a:pt x="2068" y="2721"/>
                    <a:pt x="1292" y="1993"/>
                  </a:cubicBezTo>
                  <a:lnTo>
                    <a:pt x="1292" y="1993"/>
                  </a:lnTo>
                  <a:cubicBezTo>
                    <a:pt x="1768" y="1779"/>
                    <a:pt x="2103" y="1284"/>
                    <a:pt x="1923" y="724"/>
                  </a:cubicBezTo>
                  <a:cubicBezTo>
                    <a:pt x="1768" y="240"/>
                    <a:pt x="1333" y="1"/>
                    <a:pt x="8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309650" y="935713"/>
              <a:ext cx="41750" cy="63600"/>
            </a:xfrm>
            <a:custGeom>
              <a:avLst/>
              <a:gdLst/>
              <a:ahLst/>
              <a:cxnLst/>
              <a:rect l="l" t="t" r="r" b="b"/>
              <a:pathLst>
                <a:path w="1670" h="2544" extrusionOk="0">
                  <a:moveTo>
                    <a:pt x="696" y="0"/>
                  </a:moveTo>
                  <a:cubicBezTo>
                    <a:pt x="468" y="0"/>
                    <a:pt x="242" y="130"/>
                    <a:pt x="102" y="329"/>
                  </a:cubicBezTo>
                  <a:cubicBezTo>
                    <a:pt x="0" y="477"/>
                    <a:pt x="137" y="617"/>
                    <a:pt x="279" y="617"/>
                  </a:cubicBezTo>
                  <a:cubicBezTo>
                    <a:pt x="339" y="617"/>
                    <a:pt x="400" y="592"/>
                    <a:pt x="444" y="530"/>
                  </a:cubicBezTo>
                  <a:cubicBezTo>
                    <a:pt x="544" y="432"/>
                    <a:pt x="624" y="384"/>
                    <a:pt x="683" y="384"/>
                  </a:cubicBezTo>
                  <a:cubicBezTo>
                    <a:pt x="752" y="384"/>
                    <a:pt x="794" y="450"/>
                    <a:pt x="809" y="583"/>
                  </a:cubicBezTo>
                  <a:cubicBezTo>
                    <a:pt x="905" y="686"/>
                    <a:pt x="909" y="777"/>
                    <a:pt x="816" y="859"/>
                  </a:cubicBezTo>
                  <a:cubicBezTo>
                    <a:pt x="776" y="955"/>
                    <a:pt x="712" y="998"/>
                    <a:pt x="696" y="1102"/>
                  </a:cubicBezTo>
                  <a:cubicBezTo>
                    <a:pt x="677" y="1224"/>
                    <a:pt x="712" y="1336"/>
                    <a:pt x="795" y="1423"/>
                  </a:cubicBezTo>
                  <a:cubicBezTo>
                    <a:pt x="926" y="1565"/>
                    <a:pt x="1198" y="1508"/>
                    <a:pt x="1260" y="1731"/>
                  </a:cubicBezTo>
                  <a:cubicBezTo>
                    <a:pt x="1372" y="2143"/>
                    <a:pt x="627" y="2150"/>
                    <a:pt x="398" y="2150"/>
                  </a:cubicBezTo>
                  <a:cubicBezTo>
                    <a:pt x="145" y="2150"/>
                    <a:pt x="145" y="2544"/>
                    <a:pt x="398" y="2544"/>
                  </a:cubicBezTo>
                  <a:cubicBezTo>
                    <a:pt x="862" y="2544"/>
                    <a:pt x="1456" y="2488"/>
                    <a:pt x="1619" y="1967"/>
                  </a:cubicBezTo>
                  <a:cubicBezTo>
                    <a:pt x="1669" y="1807"/>
                    <a:pt x="1668" y="1613"/>
                    <a:pt x="1591" y="1459"/>
                  </a:cubicBezTo>
                  <a:cubicBezTo>
                    <a:pt x="1492" y="1263"/>
                    <a:pt x="1337" y="1294"/>
                    <a:pt x="1197" y="1174"/>
                  </a:cubicBezTo>
                  <a:cubicBezTo>
                    <a:pt x="1185" y="1175"/>
                    <a:pt x="1175" y="1176"/>
                    <a:pt x="1165" y="1176"/>
                  </a:cubicBezTo>
                  <a:cubicBezTo>
                    <a:pt x="1079" y="1176"/>
                    <a:pt x="1075" y="1135"/>
                    <a:pt x="1154" y="1057"/>
                  </a:cubicBezTo>
                  <a:cubicBezTo>
                    <a:pt x="1191" y="1014"/>
                    <a:pt x="1218" y="966"/>
                    <a:pt x="1238" y="913"/>
                  </a:cubicBezTo>
                  <a:cubicBezTo>
                    <a:pt x="1270" y="833"/>
                    <a:pt x="1297" y="757"/>
                    <a:pt x="1300" y="670"/>
                  </a:cubicBezTo>
                  <a:cubicBezTo>
                    <a:pt x="1310" y="490"/>
                    <a:pt x="1233" y="292"/>
                    <a:pt x="1102" y="168"/>
                  </a:cubicBezTo>
                  <a:cubicBezTo>
                    <a:pt x="980" y="51"/>
                    <a:pt x="838"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409200" y="998863"/>
              <a:ext cx="40900" cy="12800"/>
            </a:xfrm>
            <a:custGeom>
              <a:avLst/>
              <a:gdLst/>
              <a:ahLst/>
              <a:cxnLst/>
              <a:rect l="l" t="t" r="r" b="b"/>
              <a:pathLst>
                <a:path w="1636" h="512" extrusionOk="0">
                  <a:moveTo>
                    <a:pt x="887" y="0"/>
                  </a:moveTo>
                  <a:cubicBezTo>
                    <a:pt x="660" y="0"/>
                    <a:pt x="434" y="39"/>
                    <a:pt x="214" y="120"/>
                  </a:cubicBezTo>
                  <a:cubicBezTo>
                    <a:pt x="0" y="196"/>
                    <a:pt x="61" y="512"/>
                    <a:pt x="249" y="512"/>
                  </a:cubicBezTo>
                  <a:cubicBezTo>
                    <a:pt x="270" y="512"/>
                    <a:pt x="293" y="508"/>
                    <a:pt x="317" y="499"/>
                  </a:cubicBezTo>
                  <a:cubicBezTo>
                    <a:pt x="508" y="429"/>
                    <a:pt x="699" y="394"/>
                    <a:pt x="891" y="394"/>
                  </a:cubicBezTo>
                  <a:cubicBezTo>
                    <a:pt x="1027" y="394"/>
                    <a:pt x="1164" y="412"/>
                    <a:pt x="1303" y="447"/>
                  </a:cubicBezTo>
                  <a:cubicBezTo>
                    <a:pt x="1322" y="452"/>
                    <a:pt x="1339" y="454"/>
                    <a:pt x="1356" y="454"/>
                  </a:cubicBezTo>
                  <a:cubicBezTo>
                    <a:pt x="1562" y="454"/>
                    <a:pt x="1636" y="125"/>
                    <a:pt x="1409" y="68"/>
                  </a:cubicBezTo>
                  <a:cubicBezTo>
                    <a:pt x="1236" y="23"/>
                    <a:pt x="1061" y="0"/>
                    <a:pt x="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414700" y="1025313"/>
              <a:ext cx="33025" cy="12650"/>
            </a:xfrm>
            <a:custGeom>
              <a:avLst/>
              <a:gdLst/>
              <a:ahLst/>
              <a:cxnLst/>
              <a:rect l="l" t="t" r="r" b="b"/>
              <a:pathLst>
                <a:path w="1321" h="506" extrusionOk="0">
                  <a:moveTo>
                    <a:pt x="442" y="0"/>
                  </a:moveTo>
                  <a:cubicBezTo>
                    <a:pt x="379" y="0"/>
                    <a:pt x="316" y="4"/>
                    <a:pt x="252" y="12"/>
                  </a:cubicBezTo>
                  <a:cubicBezTo>
                    <a:pt x="12" y="41"/>
                    <a:pt x="0" y="407"/>
                    <a:pt x="225" y="407"/>
                  </a:cubicBezTo>
                  <a:cubicBezTo>
                    <a:pt x="233" y="407"/>
                    <a:pt x="242" y="407"/>
                    <a:pt x="252" y="406"/>
                  </a:cubicBezTo>
                  <a:cubicBezTo>
                    <a:pt x="314" y="398"/>
                    <a:pt x="376" y="395"/>
                    <a:pt x="437" y="395"/>
                  </a:cubicBezTo>
                  <a:cubicBezTo>
                    <a:pt x="602" y="395"/>
                    <a:pt x="763" y="423"/>
                    <a:pt x="919" y="487"/>
                  </a:cubicBezTo>
                  <a:cubicBezTo>
                    <a:pt x="947" y="500"/>
                    <a:pt x="976" y="505"/>
                    <a:pt x="1003" y="505"/>
                  </a:cubicBezTo>
                  <a:cubicBezTo>
                    <a:pt x="1192" y="505"/>
                    <a:pt x="1321" y="233"/>
                    <a:pt x="1118" y="148"/>
                  </a:cubicBezTo>
                  <a:cubicBezTo>
                    <a:pt x="898" y="55"/>
                    <a:pt x="675" y="0"/>
                    <a:pt x="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523000" y="279388"/>
              <a:ext cx="63500" cy="88225"/>
            </a:xfrm>
            <a:custGeom>
              <a:avLst/>
              <a:gdLst/>
              <a:ahLst/>
              <a:cxnLst/>
              <a:rect l="l" t="t" r="r" b="b"/>
              <a:pathLst>
                <a:path w="2540" h="3529" extrusionOk="0">
                  <a:moveTo>
                    <a:pt x="1872" y="0"/>
                  </a:moveTo>
                  <a:cubicBezTo>
                    <a:pt x="418" y="0"/>
                    <a:pt x="1" y="3528"/>
                    <a:pt x="2070" y="3528"/>
                  </a:cubicBezTo>
                  <a:cubicBezTo>
                    <a:pt x="2140" y="3528"/>
                    <a:pt x="2212" y="3524"/>
                    <a:pt x="2287" y="3516"/>
                  </a:cubicBezTo>
                  <a:cubicBezTo>
                    <a:pt x="2527" y="3490"/>
                    <a:pt x="2540" y="3121"/>
                    <a:pt x="2313" y="3121"/>
                  </a:cubicBezTo>
                  <a:cubicBezTo>
                    <a:pt x="2304" y="3121"/>
                    <a:pt x="2296" y="3121"/>
                    <a:pt x="2287" y="3122"/>
                  </a:cubicBezTo>
                  <a:cubicBezTo>
                    <a:pt x="2224" y="3129"/>
                    <a:pt x="2164" y="3133"/>
                    <a:pt x="2107" y="3133"/>
                  </a:cubicBezTo>
                  <a:cubicBezTo>
                    <a:pt x="464" y="3133"/>
                    <a:pt x="940" y="414"/>
                    <a:pt x="1930" y="414"/>
                  </a:cubicBezTo>
                  <a:cubicBezTo>
                    <a:pt x="2001" y="414"/>
                    <a:pt x="2074" y="427"/>
                    <a:pt x="2150" y="457"/>
                  </a:cubicBezTo>
                  <a:cubicBezTo>
                    <a:pt x="2175" y="467"/>
                    <a:pt x="2199" y="471"/>
                    <a:pt x="2222" y="471"/>
                  </a:cubicBezTo>
                  <a:cubicBezTo>
                    <a:pt x="2407" y="471"/>
                    <a:pt x="2465" y="159"/>
                    <a:pt x="2256" y="78"/>
                  </a:cubicBezTo>
                  <a:cubicBezTo>
                    <a:pt x="2121" y="25"/>
                    <a:pt x="1993" y="0"/>
                    <a:pt x="1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05225" y="277863"/>
              <a:ext cx="59150" cy="91750"/>
            </a:xfrm>
            <a:custGeom>
              <a:avLst/>
              <a:gdLst/>
              <a:ahLst/>
              <a:cxnLst/>
              <a:rect l="l" t="t" r="r" b="b"/>
              <a:pathLst>
                <a:path w="2366" h="3670" extrusionOk="0">
                  <a:moveTo>
                    <a:pt x="398" y="402"/>
                  </a:moveTo>
                  <a:lnTo>
                    <a:pt x="398" y="402"/>
                  </a:lnTo>
                  <a:cubicBezTo>
                    <a:pt x="1274" y="500"/>
                    <a:pt x="2205" y="898"/>
                    <a:pt x="1788" y="1987"/>
                  </a:cubicBezTo>
                  <a:cubicBezTo>
                    <a:pt x="1553" y="2603"/>
                    <a:pt x="1034" y="3023"/>
                    <a:pt x="424" y="3219"/>
                  </a:cubicBezTo>
                  <a:lnTo>
                    <a:pt x="424" y="3219"/>
                  </a:lnTo>
                  <a:cubicBezTo>
                    <a:pt x="425" y="2279"/>
                    <a:pt x="417" y="1341"/>
                    <a:pt x="398" y="402"/>
                  </a:cubicBezTo>
                  <a:close/>
                  <a:moveTo>
                    <a:pt x="307" y="0"/>
                  </a:moveTo>
                  <a:cubicBezTo>
                    <a:pt x="212" y="0"/>
                    <a:pt x="157" y="64"/>
                    <a:pt x="143" y="140"/>
                  </a:cubicBezTo>
                  <a:lnTo>
                    <a:pt x="143" y="140"/>
                  </a:lnTo>
                  <a:cubicBezTo>
                    <a:pt x="66" y="158"/>
                    <a:pt x="1" y="220"/>
                    <a:pt x="3" y="323"/>
                  </a:cubicBezTo>
                  <a:cubicBezTo>
                    <a:pt x="24" y="1374"/>
                    <a:pt x="33" y="2425"/>
                    <a:pt x="30" y="3474"/>
                  </a:cubicBezTo>
                  <a:cubicBezTo>
                    <a:pt x="30" y="3592"/>
                    <a:pt x="126" y="3669"/>
                    <a:pt x="232" y="3669"/>
                  </a:cubicBezTo>
                  <a:cubicBezTo>
                    <a:pt x="247" y="3669"/>
                    <a:pt x="263" y="3668"/>
                    <a:pt x="278" y="3664"/>
                  </a:cubicBezTo>
                  <a:cubicBezTo>
                    <a:pt x="1277" y="3451"/>
                    <a:pt x="2223" y="2634"/>
                    <a:pt x="2293" y="1562"/>
                  </a:cubicBezTo>
                  <a:cubicBezTo>
                    <a:pt x="2365" y="432"/>
                    <a:pt x="1247" y="87"/>
                    <a:pt x="328" y="1"/>
                  </a:cubicBezTo>
                  <a:cubicBezTo>
                    <a:pt x="321" y="1"/>
                    <a:pt x="314" y="0"/>
                    <a:pt x="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748675" y="286788"/>
              <a:ext cx="13275" cy="69900"/>
            </a:xfrm>
            <a:custGeom>
              <a:avLst/>
              <a:gdLst/>
              <a:ahLst/>
              <a:cxnLst/>
              <a:rect l="l" t="t" r="r" b="b"/>
              <a:pathLst>
                <a:path w="531" h="2796" extrusionOk="0">
                  <a:moveTo>
                    <a:pt x="194" y="1"/>
                  </a:moveTo>
                  <a:cubicBezTo>
                    <a:pt x="96" y="1"/>
                    <a:pt x="0" y="64"/>
                    <a:pt x="7" y="190"/>
                  </a:cubicBezTo>
                  <a:lnTo>
                    <a:pt x="130" y="2606"/>
                  </a:lnTo>
                  <a:cubicBezTo>
                    <a:pt x="136" y="2732"/>
                    <a:pt x="238" y="2796"/>
                    <a:pt x="337" y="2796"/>
                  </a:cubicBezTo>
                  <a:cubicBezTo>
                    <a:pt x="435" y="2796"/>
                    <a:pt x="530" y="2733"/>
                    <a:pt x="524" y="2606"/>
                  </a:cubicBezTo>
                  <a:lnTo>
                    <a:pt x="401" y="190"/>
                  </a:lnTo>
                  <a:cubicBezTo>
                    <a:pt x="394" y="64"/>
                    <a:pt x="292" y="1"/>
                    <a:pt x="1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730700" y="319563"/>
              <a:ext cx="48400" cy="9875"/>
            </a:xfrm>
            <a:custGeom>
              <a:avLst/>
              <a:gdLst/>
              <a:ahLst/>
              <a:cxnLst/>
              <a:rect l="l" t="t" r="r" b="b"/>
              <a:pathLst>
                <a:path w="1936" h="395" extrusionOk="0">
                  <a:moveTo>
                    <a:pt x="253" y="1"/>
                  </a:moveTo>
                  <a:cubicBezTo>
                    <a:pt x="0" y="1"/>
                    <a:pt x="0" y="395"/>
                    <a:pt x="253" y="395"/>
                  </a:cubicBezTo>
                  <a:lnTo>
                    <a:pt x="1682" y="395"/>
                  </a:lnTo>
                  <a:cubicBezTo>
                    <a:pt x="1936" y="395"/>
                    <a:pt x="1936" y="1"/>
                    <a:pt x="16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849175" y="275913"/>
              <a:ext cx="12875" cy="78200"/>
            </a:xfrm>
            <a:custGeom>
              <a:avLst/>
              <a:gdLst/>
              <a:ahLst/>
              <a:cxnLst/>
              <a:rect l="l" t="t" r="r" b="b"/>
              <a:pathLst>
                <a:path w="515" h="3128" extrusionOk="0">
                  <a:moveTo>
                    <a:pt x="259" y="0"/>
                  </a:moveTo>
                  <a:cubicBezTo>
                    <a:pt x="160" y="0"/>
                    <a:pt x="58" y="64"/>
                    <a:pt x="51" y="191"/>
                  </a:cubicBezTo>
                  <a:cubicBezTo>
                    <a:pt x="1" y="1108"/>
                    <a:pt x="21" y="2023"/>
                    <a:pt x="108" y="2939"/>
                  </a:cubicBezTo>
                  <a:cubicBezTo>
                    <a:pt x="120" y="3065"/>
                    <a:pt x="225" y="3128"/>
                    <a:pt x="323" y="3128"/>
                  </a:cubicBezTo>
                  <a:cubicBezTo>
                    <a:pt x="422" y="3128"/>
                    <a:pt x="514" y="3065"/>
                    <a:pt x="502" y="2939"/>
                  </a:cubicBezTo>
                  <a:cubicBezTo>
                    <a:pt x="415" y="2023"/>
                    <a:pt x="395" y="1108"/>
                    <a:pt x="445" y="191"/>
                  </a:cubicBezTo>
                  <a:cubicBezTo>
                    <a:pt x="452" y="64"/>
                    <a:pt x="357" y="0"/>
                    <a:pt x="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850700" y="277513"/>
              <a:ext cx="49050" cy="82575"/>
            </a:xfrm>
            <a:custGeom>
              <a:avLst/>
              <a:gdLst/>
              <a:ahLst/>
              <a:cxnLst/>
              <a:rect l="l" t="t" r="r" b="b"/>
              <a:pathLst>
                <a:path w="1962" h="3303" extrusionOk="0">
                  <a:moveTo>
                    <a:pt x="286" y="1"/>
                  </a:moveTo>
                  <a:cubicBezTo>
                    <a:pt x="76" y="1"/>
                    <a:pt x="0" y="333"/>
                    <a:pt x="229" y="386"/>
                  </a:cubicBezTo>
                  <a:cubicBezTo>
                    <a:pt x="829" y="525"/>
                    <a:pt x="1414" y="946"/>
                    <a:pt x="1500" y="1598"/>
                  </a:cubicBezTo>
                  <a:cubicBezTo>
                    <a:pt x="1585" y="2233"/>
                    <a:pt x="1167" y="2808"/>
                    <a:pt x="540" y="2920"/>
                  </a:cubicBezTo>
                  <a:cubicBezTo>
                    <a:pt x="304" y="2960"/>
                    <a:pt x="386" y="3302"/>
                    <a:pt x="606" y="3302"/>
                  </a:cubicBezTo>
                  <a:cubicBezTo>
                    <a:pt x="618" y="3302"/>
                    <a:pt x="631" y="3301"/>
                    <a:pt x="644" y="3299"/>
                  </a:cubicBezTo>
                  <a:cubicBezTo>
                    <a:pt x="1416" y="3165"/>
                    <a:pt x="1961" y="2433"/>
                    <a:pt x="1908" y="1653"/>
                  </a:cubicBezTo>
                  <a:cubicBezTo>
                    <a:pt x="1850" y="803"/>
                    <a:pt x="1121" y="191"/>
                    <a:pt x="335" y="7"/>
                  </a:cubicBezTo>
                  <a:cubicBezTo>
                    <a:pt x="318" y="3"/>
                    <a:pt x="301"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910575" y="273738"/>
              <a:ext cx="69450" cy="85850"/>
            </a:xfrm>
            <a:custGeom>
              <a:avLst/>
              <a:gdLst/>
              <a:ahLst/>
              <a:cxnLst/>
              <a:rect l="l" t="t" r="r" b="b"/>
              <a:pathLst>
                <a:path w="2778" h="3434" extrusionOk="0">
                  <a:moveTo>
                    <a:pt x="1796" y="0"/>
                  </a:moveTo>
                  <a:cubicBezTo>
                    <a:pt x="1724" y="0"/>
                    <a:pt x="1648" y="37"/>
                    <a:pt x="1610" y="96"/>
                  </a:cubicBezTo>
                  <a:cubicBezTo>
                    <a:pt x="1041" y="1015"/>
                    <a:pt x="530" y="1963"/>
                    <a:pt x="73" y="2943"/>
                  </a:cubicBezTo>
                  <a:cubicBezTo>
                    <a:pt x="0" y="3101"/>
                    <a:pt x="137" y="3244"/>
                    <a:pt x="265" y="3244"/>
                  </a:cubicBezTo>
                  <a:cubicBezTo>
                    <a:pt x="324" y="3244"/>
                    <a:pt x="380" y="3215"/>
                    <a:pt x="414" y="3142"/>
                  </a:cubicBezTo>
                  <a:cubicBezTo>
                    <a:pt x="814" y="2280"/>
                    <a:pt x="1258" y="1445"/>
                    <a:pt x="1746" y="630"/>
                  </a:cubicBezTo>
                  <a:lnTo>
                    <a:pt x="1746" y="630"/>
                  </a:lnTo>
                  <a:cubicBezTo>
                    <a:pt x="2069" y="1472"/>
                    <a:pt x="2277" y="2345"/>
                    <a:pt x="2371" y="3245"/>
                  </a:cubicBezTo>
                  <a:cubicBezTo>
                    <a:pt x="2384" y="3370"/>
                    <a:pt x="2490" y="3434"/>
                    <a:pt x="2589" y="3434"/>
                  </a:cubicBezTo>
                  <a:cubicBezTo>
                    <a:pt x="2687" y="3434"/>
                    <a:pt x="2778" y="3372"/>
                    <a:pt x="2764" y="3245"/>
                  </a:cubicBezTo>
                  <a:cubicBezTo>
                    <a:pt x="2650" y="2150"/>
                    <a:pt x="2379" y="1110"/>
                    <a:pt x="1950" y="96"/>
                  </a:cubicBezTo>
                  <a:cubicBezTo>
                    <a:pt x="1922" y="29"/>
                    <a:pt x="1860" y="0"/>
                    <a:pt x="1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930825" y="322463"/>
              <a:ext cx="46400" cy="12850"/>
            </a:xfrm>
            <a:custGeom>
              <a:avLst/>
              <a:gdLst/>
              <a:ahLst/>
              <a:cxnLst/>
              <a:rect l="l" t="t" r="r" b="b"/>
              <a:pathLst>
                <a:path w="1856" h="514" extrusionOk="0">
                  <a:moveTo>
                    <a:pt x="944" y="0"/>
                  </a:moveTo>
                  <a:cubicBezTo>
                    <a:pt x="699" y="0"/>
                    <a:pt x="454" y="41"/>
                    <a:pt x="215" y="123"/>
                  </a:cubicBezTo>
                  <a:cubicBezTo>
                    <a:pt x="0" y="196"/>
                    <a:pt x="62" y="514"/>
                    <a:pt x="253" y="514"/>
                  </a:cubicBezTo>
                  <a:cubicBezTo>
                    <a:pt x="274" y="514"/>
                    <a:pt x="296" y="510"/>
                    <a:pt x="319" y="502"/>
                  </a:cubicBezTo>
                  <a:cubicBezTo>
                    <a:pt x="527" y="431"/>
                    <a:pt x="734" y="396"/>
                    <a:pt x="941" y="396"/>
                  </a:cubicBezTo>
                  <a:cubicBezTo>
                    <a:pt x="1137" y="396"/>
                    <a:pt x="1334" y="428"/>
                    <a:pt x="1532" y="490"/>
                  </a:cubicBezTo>
                  <a:cubicBezTo>
                    <a:pt x="1554" y="497"/>
                    <a:pt x="1574" y="500"/>
                    <a:pt x="1594" y="500"/>
                  </a:cubicBezTo>
                  <a:cubicBezTo>
                    <a:pt x="1790" y="500"/>
                    <a:pt x="1855" y="180"/>
                    <a:pt x="1638" y="111"/>
                  </a:cubicBezTo>
                  <a:cubicBezTo>
                    <a:pt x="1411" y="37"/>
                    <a:pt x="1177" y="0"/>
                    <a:pt x="9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519900" y="418738"/>
              <a:ext cx="50700" cy="128125"/>
            </a:xfrm>
            <a:custGeom>
              <a:avLst/>
              <a:gdLst/>
              <a:ahLst/>
              <a:cxnLst/>
              <a:rect l="l" t="t" r="r" b="b"/>
              <a:pathLst>
                <a:path w="2028" h="5125" extrusionOk="0">
                  <a:moveTo>
                    <a:pt x="1664" y="0"/>
                  </a:moveTo>
                  <a:cubicBezTo>
                    <a:pt x="1620" y="0"/>
                    <a:pt x="1575" y="16"/>
                    <a:pt x="1534" y="54"/>
                  </a:cubicBezTo>
                  <a:cubicBezTo>
                    <a:pt x="0" y="1441"/>
                    <a:pt x="25" y="3727"/>
                    <a:pt x="1598" y="5074"/>
                  </a:cubicBezTo>
                  <a:cubicBezTo>
                    <a:pt x="1639" y="5109"/>
                    <a:pt x="1685" y="5124"/>
                    <a:pt x="1728" y="5124"/>
                  </a:cubicBezTo>
                  <a:cubicBezTo>
                    <a:pt x="1888" y="5124"/>
                    <a:pt x="2028" y="4925"/>
                    <a:pt x="1877" y="4795"/>
                  </a:cubicBezTo>
                  <a:cubicBezTo>
                    <a:pt x="461" y="3584"/>
                    <a:pt x="424" y="1587"/>
                    <a:pt x="1813" y="330"/>
                  </a:cubicBezTo>
                  <a:cubicBezTo>
                    <a:pt x="1959" y="199"/>
                    <a:pt x="1821" y="0"/>
                    <a:pt x="16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590125" y="448088"/>
              <a:ext cx="57550" cy="80050"/>
            </a:xfrm>
            <a:custGeom>
              <a:avLst/>
              <a:gdLst/>
              <a:ahLst/>
              <a:cxnLst/>
              <a:rect l="l" t="t" r="r" b="b"/>
              <a:pathLst>
                <a:path w="2302" h="3202" extrusionOk="0">
                  <a:moveTo>
                    <a:pt x="490" y="419"/>
                  </a:moveTo>
                  <a:lnTo>
                    <a:pt x="490" y="419"/>
                  </a:lnTo>
                  <a:cubicBezTo>
                    <a:pt x="1167" y="615"/>
                    <a:pt x="2011" y="1000"/>
                    <a:pt x="1586" y="1876"/>
                  </a:cubicBezTo>
                  <a:cubicBezTo>
                    <a:pt x="1357" y="2347"/>
                    <a:pt x="906" y="2659"/>
                    <a:pt x="406" y="2771"/>
                  </a:cubicBezTo>
                  <a:lnTo>
                    <a:pt x="406" y="2771"/>
                  </a:lnTo>
                  <a:cubicBezTo>
                    <a:pt x="434" y="1987"/>
                    <a:pt x="461" y="1203"/>
                    <a:pt x="490" y="419"/>
                  </a:cubicBezTo>
                  <a:close/>
                  <a:moveTo>
                    <a:pt x="426" y="0"/>
                  </a:moveTo>
                  <a:cubicBezTo>
                    <a:pt x="320" y="0"/>
                    <a:pt x="251" y="88"/>
                    <a:pt x="239" y="180"/>
                  </a:cubicBezTo>
                  <a:lnTo>
                    <a:pt x="239" y="180"/>
                  </a:lnTo>
                  <a:cubicBezTo>
                    <a:pt x="165" y="202"/>
                    <a:pt x="102" y="263"/>
                    <a:pt x="99" y="363"/>
                  </a:cubicBezTo>
                  <a:cubicBezTo>
                    <a:pt x="66" y="1243"/>
                    <a:pt x="34" y="2123"/>
                    <a:pt x="4" y="3004"/>
                  </a:cubicBezTo>
                  <a:cubicBezTo>
                    <a:pt x="0" y="3097"/>
                    <a:pt x="87" y="3201"/>
                    <a:pt x="184" y="3201"/>
                  </a:cubicBezTo>
                  <a:cubicBezTo>
                    <a:pt x="189" y="3201"/>
                    <a:pt x="195" y="3201"/>
                    <a:pt x="200" y="3200"/>
                  </a:cubicBezTo>
                  <a:cubicBezTo>
                    <a:pt x="1031" y="3106"/>
                    <a:pt x="1868" y="2569"/>
                    <a:pt x="2067" y="1708"/>
                  </a:cubicBezTo>
                  <a:cubicBezTo>
                    <a:pt x="2302" y="692"/>
                    <a:pt x="1281" y="224"/>
                    <a:pt x="481" y="8"/>
                  </a:cubicBezTo>
                  <a:cubicBezTo>
                    <a:pt x="462" y="2"/>
                    <a:pt x="443" y="0"/>
                    <a:pt x="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85775" y="479788"/>
              <a:ext cx="29200" cy="10150"/>
            </a:xfrm>
            <a:custGeom>
              <a:avLst/>
              <a:gdLst/>
              <a:ahLst/>
              <a:cxnLst/>
              <a:rect l="l" t="t" r="r" b="b"/>
              <a:pathLst>
                <a:path w="1168" h="406" extrusionOk="0">
                  <a:moveTo>
                    <a:pt x="251" y="1"/>
                  </a:moveTo>
                  <a:cubicBezTo>
                    <a:pt x="1" y="1"/>
                    <a:pt x="1" y="392"/>
                    <a:pt x="254" y="395"/>
                  </a:cubicBezTo>
                  <a:cubicBezTo>
                    <a:pt x="474" y="399"/>
                    <a:pt x="692" y="403"/>
                    <a:pt x="912" y="406"/>
                  </a:cubicBezTo>
                  <a:cubicBezTo>
                    <a:pt x="913" y="406"/>
                    <a:pt x="914" y="406"/>
                    <a:pt x="915" y="406"/>
                  </a:cubicBezTo>
                  <a:cubicBezTo>
                    <a:pt x="1167" y="406"/>
                    <a:pt x="1166" y="15"/>
                    <a:pt x="912" y="12"/>
                  </a:cubicBezTo>
                  <a:cubicBezTo>
                    <a:pt x="692" y="9"/>
                    <a:pt x="474" y="5"/>
                    <a:pt x="254" y="1"/>
                  </a:cubicBezTo>
                  <a:cubicBezTo>
                    <a:pt x="253" y="1"/>
                    <a:pt x="252" y="1"/>
                    <a:pt x="2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752050" y="443088"/>
              <a:ext cx="41650" cy="81525"/>
            </a:xfrm>
            <a:custGeom>
              <a:avLst/>
              <a:gdLst/>
              <a:ahLst/>
              <a:cxnLst/>
              <a:rect l="l" t="t" r="r" b="b"/>
              <a:pathLst>
                <a:path w="1666" h="3261" extrusionOk="0">
                  <a:moveTo>
                    <a:pt x="1397" y="0"/>
                  </a:moveTo>
                  <a:cubicBezTo>
                    <a:pt x="558" y="0"/>
                    <a:pt x="2" y="952"/>
                    <a:pt x="2" y="1715"/>
                  </a:cubicBezTo>
                  <a:cubicBezTo>
                    <a:pt x="1" y="2531"/>
                    <a:pt x="616" y="3174"/>
                    <a:pt x="1411" y="3260"/>
                  </a:cubicBezTo>
                  <a:cubicBezTo>
                    <a:pt x="1419" y="3261"/>
                    <a:pt x="1426" y="3261"/>
                    <a:pt x="1434" y="3261"/>
                  </a:cubicBezTo>
                  <a:cubicBezTo>
                    <a:pt x="1662" y="3261"/>
                    <a:pt x="1653" y="2891"/>
                    <a:pt x="1411" y="2866"/>
                  </a:cubicBezTo>
                  <a:cubicBezTo>
                    <a:pt x="822" y="2803"/>
                    <a:pt x="400" y="2298"/>
                    <a:pt x="396" y="1715"/>
                  </a:cubicBezTo>
                  <a:cubicBezTo>
                    <a:pt x="394" y="1167"/>
                    <a:pt x="781" y="394"/>
                    <a:pt x="1402" y="394"/>
                  </a:cubicBezTo>
                  <a:cubicBezTo>
                    <a:pt x="1405" y="394"/>
                    <a:pt x="1409" y="394"/>
                    <a:pt x="1412" y="394"/>
                  </a:cubicBezTo>
                  <a:cubicBezTo>
                    <a:pt x="1414" y="394"/>
                    <a:pt x="1415" y="394"/>
                    <a:pt x="1416" y="394"/>
                  </a:cubicBezTo>
                  <a:cubicBezTo>
                    <a:pt x="1666" y="394"/>
                    <a:pt x="1664" y="4"/>
                    <a:pt x="1412" y="0"/>
                  </a:cubicBezTo>
                  <a:cubicBezTo>
                    <a:pt x="1407" y="0"/>
                    <a:pt x="1402" y="0"/>
                    <a:pt x="1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814850" y="443463"/>
              <a:ext cx="39750" cy="74575"/>
            </a:xfrm>
            <a:custGeom>
              <a:avLst/>
              <a:gdLst/>
              <a:ahLst/>
              <a:cxnLst/>
              <a:rect l="l" t="t" r="r" b="b"/>
              <a:pathLst>
                <a:path w="1590" h="2983" extrusionOk="0">
                  <a:moveTo>
                    <a:pt x="1320" y="1"/>
                  </a:moveTo>
                  <a:cubicBezTo>
                    <a:pt x="1287" y="1"/>
                    <a:pt x="1253" y="11"/>
                    <a:pt x="1218" y="35"/>
                  </a:cubicBezTo>
                  <a:cubicBezTo>
                    <a:pt x="853" y="283"/>
                    <a:pt x="439" y="606"/>
                    <a:pt x="485" y="1100"/>
                  </a:cubicBezTo>
                  <a:cubicBezTo>
                    <a:pt x="501" y="1278"/>
                    <a:pt x="571" y="1414"/>
                    <a:pt x="688" y="1545"/>
                  </a:cubicBezTo>
                  <a:cubicBezTo>
                    <a:pt x="843" y="1717"/>
                    <a:pt x="1062" y="1770"/>
                    <a:pt x="1088" y="2059"/>
                  </a:cubicBezTo>
                  <a:cubicBezTo>
                    <a:pt x="1120" y="2412"/>
                    <a:pt x="764" y="2594"/>
                    <a:pt x="452" y="2594"/>
                  </a:cubicBezTo>
                  <a:cubicBezTo>
                    <a:pt x="415" y="2594"/>
                    <a:pt x="378" y="2591"/>
                    <a:pt x="343" y="2586"/>
                  </a:cubicBezTo>
                  <a:cubicBezTo>
                    <a:pt x="331" y="2584"/>
                    <a:pt x="319" y="2583"/>
                    <a:pt x="308" y="2583"/>
                  </a:cubicBezTo>
                  <a:cubicBezTo>
                    <a:pt x="85" y="2583"/>
                    <a:pt x="0" y="2929"/>
                    <a:pt x="237" y="2966"/>
                  </a:cubicBezTo>
                  <a:cubicBezTo>
                    <a:pt x="310" y="2977"/>
                    <a:pt x="384" y="2982"/>
                    <a:pt x="458" y="2982"/>
                  </a:cubicBezTo>
                  <a:cubicBezTo>
                    <a:pt x="924" y="2982"/>
                    <a:pt x="1379" y="2755"/>
                    <a:pt x="1466" y="2240"/>
                  </a:cubicBezTo>
                  <a:cubicBezTo>
                    <a:pt x="1503" y="2015"/>
                    <a:pt x="1456" y="1793"/>
                    <a:pt x="1327" y="1606"/>
                  </a:cubicBezTo>
                  <a:cubicBezTo>
                    <a:pt x="1232" y="1467"/>
                    <a:pt x="1059" y="1399"/>
                    <a:pt x="966" y="1266"/>
                  </a:cubicBezTo>
                  <a:cubicBezTo>
                    <a:pt x="694" y="880"/>
                    <a:pt x="1131" y="569"/>
                    <a:pt x="1415" y="376"/>
                  </a:cubicBezTo>
                  <a:cubicBezTo>
                    <a:pt x="1589" y="258"/>
                    <a:pt x="1482" y="1"/>
                    <a:pt x="13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875675" y="443338"/>
              <a:ext cx="9900" cy="73625"/>
            </a:xfrm>
            <a:custGeom>
              <a:avLst/>
              <a:gdLst/>
              <a:ahLst/>
              <a:cxnLst/>
              <a:rect l="l" t="t" r="r" b="b"/>
              <a:pathLst>
                <a:path w="396" h="2945" extrusionOk="0">
                  <a:moveTo>
                    <a:pt x="199" y="0"/>
                  </a:moveTo>
                  <a:cubicBezTo>
                    <a:pt x="100" y="0"/>
                    <a:pt x="2" y="64"/>
                    <a:pt x="2" y="191"/>
                  </a:cubicBezTo>
                  <a:cubicBezTo>
                    <a:pt x="2" y="1045"/>
                    <a:pt x="2" y="1900"/>
                    <a:pt x="0" y="2753"/>
                  </a:cubicBezTo>
                  <a:cubicBezTo>
                    <a:pt x="0" y="2880"/>
                    <a:pt x="99" y="2944"/>
                    <a:pt x="197" y="2944"/>
                  </a:cubicBezTo>
                  <a:cubicBezTo>
                    <a:pt x="296" y="2944"/>
                    <a:pt x="394" y="2880"/>
                    <a:pt x="394" y="2753"/>
                  </a:cubicBezTo>
                  <a:cubicBezTo>
                    <a:pt x="394" y="1900"/>
                    <a:pt x="394" y="1045"/>
                    <a:pt x="395" y="191"/>
                  </a:cubicBezTo>
                  <a:cubicBezTo>
                    <a:pt x="395" y="64"/>
                    <a:pt x="297" y="0"/>
                    <a:pt x="1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903200" y="445188"/>
              <a:ext cx="11475" cy="73575"/>
            </a:xfrm>
            <a:custGeom>
              <a:avLst/>
              <a:gdLst/>
              <a:ahLst/>
              <a:cxnLst/>
              <a:rect l="l" t="t" r="r" b="b"/>
              <a:pathLst>
                <a:path w="459" h="2943" extrusionOk="0">
                  <a:moveTo>
                    <a:pt x="195" y="0"/>
                  </a:moveTo>
                  <a:cubicBezTo>
                    <a:pt x="97" y="0"/>
                    <a:pt x="1" y="64"/>
                    <a:pt x="4" y="191"/>
                  </a:cubicBezTo>
                  <a:cubicBezTo>
                    <a:pt x="24" y="1044"/>
                    <a:pt x="43" y="1899"/>
                    <a:pt x="62" y="2753"/>
                  </a:cubicBezTo>
                  <a:cubicBezTo>
                    <a:pt x="65" y="2880"/>
                    <a:pt x="165" y="2943"/>
                    <a:pt x="263" y="2943"/>
                  </a:cubicBezTo>
                  <a:cubicBezTo>
                    <a:pt x="361" y="2943"/>
                    <a:pt x="458" y="2880"/>
                    <a:pt x="455" y="2753"/>
                  </a:cubicBezTo>
                  <a:cubicBezTo>
                    <a:pt x="437" y="1899"/>
                    <a:pt x="418" y="1044"/>
                    <a:pt x="398" y="191"/>
                  </a:cubicBezTo>
                  <a:cubicBezTo>
                    <a:pt x="394" y="64"/>
                    <a:pt x="294" y="0"/>
                    <a:pt x="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903750" y="443463"/>
              <a:ext cx="61600" cy="70925"/>
            </a:xfrm>
            <a:custGeom>
              <a:avLst/>
              <a:gdLst/>
              <a:ahLst/>
              <a:cxnLst/>
              <a:rect l="l" t="t" r="r" b="b"/>
              <a:pathLst>
                <a:path w="2464" h="2837" extrusionOk="0">
                  <a:moveTo>
                    <a:pt x="2193" y="0"/>
                  </a:moveTo>
                  <a:cubicBezTo>
                    <a:pt x="2095" y="0"/>
                    <a:pt x="2002" y="63"/>
                    <a:pt x="2011" y="190"/>
                  </a:cubicBezTo>
                  <a:cubicBezTo>
                    <a:pt x="2059" y="860"/>
                    <a:pt x="2050" y="1528"/>
                    <a:pt x="1978" y="2194"/>
                  </a:cubicBezTo>
                  <a:lnTo>
                    <a:pt x="1978" y="2194"/>
                  </a:lnTo>
                  <a:cubicBezTo>
                    <a:pt x="1411" y="1552"/>
                    <a:pt x="898" y="870"/>
                    <a:pt x="436" y="148"/>
                  </a:cubicBezTo>
                  <a:cubicBezTo>
                    <a:pt x="395" y="85"/>
                    <a:pt x="335" y="58"/>
                    <a:pt x="275" y="58"/>
                  </a:cubicBezTo>
                  <a:cubicBezTo>
                    <a:pt x="138" y="58"/>
                    <a:pt x="1" y="199"/>
                    <a:pt x="95" y="349"/>
                  </a:cubicBezTo>
                  <a:cubicBezTo>
                    <a:pt x="651" y="1215"/>
                    <a:pt x="1278" y="2028"/>
                    <a:pt x="1978" y="2781"/>
                  </a:cubicBezTo>
                  <a:cubicBezTo>
                    <a:pt x="2013" y="2818"/>
                    <a:pt x="2064" y="2836"/>
                    <a:pt x="2117" y="2836"/>
                  </a:cubicBezTo>
                  <a:cubicBezTo>
                    <a:pt x="2204" y="2836"/>
                    <a:pt x="2294" y="2786"/>
                    <a:pt x="2307" y="2694"/>
                  </a:cubicBezTo>
                  <a:cubicBezTo>
                    <a:pt x="2429" y="1859"/>
                    <a:pt x="2463" y="1029"/>
                    <a:pt x="2405" y="190"/>
                  </a:cubicBezTo>
                  <a:cubicBezTo>
                    <a:pt x="2395" y="64"/>
                    <a:pt x="2291" y="0"/>
                    <a:pt x="2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1013650" y="410488"/>
              <a:ext cx="49475" cy="114400"/>
            </a:xfrm>
            <a:custGeom>
              <a:avLst/>
              <a:gdLst/>
              <a:ahLst/>
              <a:cxnLst/>
              <a:rect l="l" t="t" r="r" b="b"/>
              <a:pathLst>
                <a:path w="1979" h="4576" extrusionOk="0">
                  <a:moveTo>
                    <a:pt x="450" y="425"/>
                  </a:moveTo>
                  <a:lnTo>
                    <a:pt x="450" y="425"/>
                  </a:lnTo>
                  <a:cubicBezTo>
                    <a:pt x="473" y="436"/>
                    <a:pt x="500" y="443"/>
                    <a:pt x="531" y="443"/>
                  </a:cubicBezTo>
                  <a:cubicBezTo>
                    <a:pt x="535" y="443"/>
                    <a:pt x="540" y="443"/>
                    <a:pt x="545" y="442"/>
                  </a:cubicBezTo>
                  <a:cubicBezTo>
                    <a:pt x="671" y="448"/>
                    <a:pt x="796" y="451"/>
                    <a:pt x="923" y="457"/>
                  </a:cubicBezTo>
                  <a:cubicBezTo>
                    <a:pt x="1573" y="786"/>
                    <a:pt x="1709" y="1160"/>
                    <a:pt x="1331" y="1580"/>
                  </a:cubicBezTo>
                  <a:cubicBezTo>
                    <a:pt x="1109" y="1984"/>
                    <a:pt x="998" y="2033"/>
                    <a:pt x="582" y="2170"/>
                  </a:cubicBezTo>
                  <a:cubicBezTo>
                    <a:pt x="392" y="2233"/>
                    <a:pt x="401" y="2484"/>
                    <a:pt x="582" y="2550"/>
                  </a:cubicBezTo>
                  <a:cubicBezTo>
                    <a:pt x="1109" y="2741"/>
                    <a:pt x="1497" y="3311"/>
                    <a:pt x="1045" y="3772"/>
                  </a:cubicBezTo>
                  <a:cubicBezTo>
                    <a:pt x="861" y="3958"/>
                    <a:pt x="636" y="4050"/>
                    <a:pt x="397" y="4121"/>
                  </a:cubicBezTo>
                  <a:lnTo>
                    <a:pt x="397" y="4121"/>
                  </a:lnTo>
                  <a:cubicBezTo>
                    <a:pt x="408" y="2890"/>
                    <a:pt x="426" y="1657"/>
                    <a:pt x="450" y="425"/>
                  </a:cubicBezTo>
                  <a:close/>
                  <a:moveTo>
                    <a:pt x="262" y="1"/>
                  </a:moveTo>
                  <a:cubicBezTo>
                    <a:pt x="164" y="1"/>
                    <a:pt x="65" y="64"/>
                    <a:pt x="63" y="190"/>
                  </a:cubicBezTo>
                  <a:cubicBezTo>
                    <a:pt x="34" y="1586"/>
                    <a:pt x="13" y="2983"/>
                    <a:pt x="1" y="4379"/>
                  </a:cubicBezTo>
                  <a:cubicBezTo>
                    <a:pt x="0" y="4490"/>
                    <a:pt x="95" y="4575"/>
                    <a:pt x="199" y="4575"/>
                  </a:cubicBezTo>
                  <a:cubicBezTo>
                    <a:pt x="216" y="4575"/>
                    <a:pt x="233" y="4573"/>
                    <a:pt x="250" y="4568"/>
                  </a:cubicBezTo>
                  <a:cubicBezTo>
                    <a:pt x="873" y="4396"/>
                    <a:pt x="1706" y="4100"/>
                    <a:pt x="1746" y="3323"/>
                  </a:cubicBezTo>
                  <a:cubicBezTo>
                    <a:pt x="1771" y="2862"/>
                    <a:pt x="1487" y="2568"/>
                    <a:pt x="1131" y="2368"/>
                  </a:cubicBezTo>
                  <a:lnTo>
                    <a:pt x="1131" y="2368"/>
                  </a:lnTo>
                  <a:cubicBezTo>
                    <a:pt x="1616" y="2123"/>
                    <a:pt x="1979" y="1740"/>
                    <a:pt x="1912" y="1107"/>
                  </a:cubicBezTo>
                  <a:cubicBezTo>
                    <a:pt x="1843" y="435"/>
                    <a:pt x="1276" y="46"/>
                    <a:pt x="642" y="46"/>
                  </a:cubicBezTo>
                  <a:cubicBezTo>
                    <a:pt x="610" y="46"/>
                    <a:pt x="578" y="47"/>
                    <a:pt x="545" y="49"/>
                  </a:cubicBezTo>
                  <a:cubicBezTo>
                    <a:pt x="499" y="52"/>
                    <a:pt x="461" y="67"/>
                    <a:pt x="431" y="91"/>
                  </a:cubicBezTo>
                  <a:lnTo>
                    <a:pt x="431" y="91"/>
                  </a:lnTo>
                  <a:cubicBezTo>
                    <a:pt x="397" y="31"/>
                    <a:pt x="330" y="1"/>
                    <a:pt x="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1087650" y="415763"/>
              <a:ext cx="51525" cy="105450"/>
            </a:xfrm>
            <a:custGeom>
              <a:avLst/>
              <a:gdLst/>
              <a:ahLst/>
              <a:cxnLst/>
              <a:rect l="l" t="t" r="r" b="b"/>
              <a:pathLst>
                <a:path w="2061" h="4218" extrusionOk="0">
                  <a:moveTo>
                    <a:pt x="290" y="0"/>
                  </a:moveTo>
                  <a:cubicBezTo>
                    <a:pt x="116" y="0"/>
                    <a:pt x="0" y="263"/>
                    <a:pt x="188" y="367"/>
                  </a:cubicBezTo>
                  <a:cubicBezTo>
                    <a:pt x="1605" y="1156"/>
                    <a:pt x="1612" y="3054"/>
                    <a:pt x="191" y="3850"/>
                  </a:cubicBezTo>
                  <a:cubicBezTo>
                    <a:pt x="2" y="3956"/>
                    <a:pt x="118" y="4217"/>
                    <a:pt x="293" y="4217"/>
                  </a:cubicBezTo>
                  <a:cubicBezTo>
                    <a:pt x="324" y="4217"/>
                    <a:pt x="356" y="4209"/>
                    <a:pt x="390" y="4191"/>
                  </a:cubicBezTo>
                  <a:cubicBezTo>
                    <a:pt x="2060" y="3258"/>
                    <a:pt x="2060" y="961"/>
                    <a:pt x="385" y="27"/>
                  </a:cubicBezTo>
                  <a:cubicBezTo>
                    <a:pt x="353" y="8"/>
                    <a:pt x="320" y="0"/>
                    <a:pt x="2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540375" y="616213"/>
              <a:ext cx="47750" cy="89250"/>
            </a:xfrm>
            <a:custGeom>
              <a:avLst/>
              <a:gdLst/>
              <a:ahLst/>
              <a:cxnLst/>
              <a:rect l="l" t="t" r="r" b="b"/>
              <a:pathLst>
                <a:path w="1910" h="3570" extrusionOk="0">
                  <a:moveTo>
                    <a:pt x="435" y="409"/>
                  </a:moveTo>
                  <a:cubicBezTo>
                    <a:pt x="1111" y="515"/>
                    <a:pt x="1575" y="1162"/>
                    <a:pt x="1473" y="1850"/>
                  </a:cubicBezTo>
                  <a:cubicBezTo>
                    <a:pt x="1390" y="2422"/>
                    <a:pt x="981" y="2849"/>
                    <a:pt x="480" y="3087"/>
                  </a:cubicBezTo>
                  <a:lnTo>
                    <a:pt x="480" y="3087"/>
                  </a:lnTo>
                  <a:cubicBezTo>
                    <a:pt x="415" y="2195"/>
                    <a:pt x="400" y="1303"/>
                    <a:pt x="435" y="409"/>
                  </a:cubicBezTo>
                  <a:close/>
                  <a:moveTo>
                    <a:pt x="278" y="1"/>
                  </a:moveTo>
                  <a:cubicBezTo>
                    <a:pt x="212" y="1"/>
                    <a:pt x="163" y="29"/>
                    <a:pt x="133" y="70"/>
                  </a:cubicBezTo>
                  <a:lnTo>
                    <a:pt x="133" y="70"/>
                  </a:lnTo>
                  <a:cubicBezTo>
                    <a:pt x="86" y="101"/>
                    <a:pt x="52" y="153"/>
                    <a:pt x="49" y="226"/>
                  </a:cubicBezTo>
                  <a:cubicBezTo>
                    <a:pt x="0" y="1276"/>
                    <a:pt x="22" y="2321"/>
                    <a:pt x="109" y="3369"/>
                  </a:cubicBezTo>
                  <a:cubicBezTo>
                    <a:pt x="119" y="3470"/>
                    <a:pt x="197" y="3570"/>
                    <a:pt x="301" y="3570"/>
                  </a:cubicBezTo>
                  <a:cubicBezTo>
                    <a:pt x="319" y="3570"/>
                    <a:pt x="338" y="3567"/>
                    <a:pt x="358" y="3560"/>
                  </a:cubicBezTo>
                  <a:cubicBezTo>
                    <a:pt x="1190" y="3269"/>
                    <a:pt x="1910" y="2546"/>
                    <a:pt x="1888" y="1614"/>
                  </a:cubicBezTo>
                  <a:cubicBezTo>
                    <a:pt x="1867" y="735"/>
                    <a:pt x="1150" y="32"/>
                    <a:pt x="287" y="1"/>
                  </a:cubicBezTo>
                  <a:cubicBezTo>
                    <a:pt x="284" y="1"/>
                    <a:pt x="281"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583575" y="595538"/>
              <a:ext cx="38700" cy="32900"/>
            </a:xfrm>
            <a:custGeom>
              <a:avLst/>
              <a:gdLst/>
              <a:ahLst/>
              <a:cxnLst/>
              <a:rect l="l" t="t" r="r" b="b"/>
              <a:pathLst>
                <a:path w="1548" h="1316" extrusionOk="0">
                  <a:moveTo>
                    <a:pt x="614" y="1"/>
                  </a:moveTo>
                  <a:cubicBezTo>
                    <a:pt x="454" y="1"/>
                    <a:pt x="281" y="80"/>
                    <a:pt x="162" y="171"/>
                  </a:cubicBezTo>
                  <a:cubicBezTo>
                    <a:pt x="0" y="293"/>
                    <a:pt x="104" y="548"/>
                    <a:pt x="258" y="548"/>
                  </a:cubicBezTo>
                  <a:cubicBezTo>
                    <a:pt x="291" y="548"/>
                    <a:pt x="327" y="536"/>
                    <a:pt x="362" y="509"/>
                  </a:cubicBezTo>
                  <a:cubicBezTo>
                    <a:pt x="414" y="470"/>
                    <a:pt x="470" y="428"/>
                    <a:pt x="533" y="408"/>
                  </a:cubicBezTo>
                  <a:cubicBezTo>
                    <a:pt x="570" y="396"/>
                    <a:pt x="590" y="390"/>
                    <a:pt x="598" y="390"/>
                  </a:cubicBezTo>
                  <a:cubicBezTo>
                    <a:pt x="615" y="390"/>
                    <a:pt x="583" y="415"/>
                    <a:pt x="547" y="457"/>
                  </a:cubicBezTo>
                  <a:cubicBezTo>
                    <a:pt x="427" y="600"/>
                    <a:pt x="335" y="785"/>
                    <a:pt x="233" y="942"/>
                  </a:cubicBezTo>
                  <a:cubicBezTo>
                    <a:pt x="154" y="1065"/>
                    <a:pt x="255" y="1239"/>
                    <a:pt x="399" y="1239"/>
                  </a:cubicBezTo>
                  <a:cubicBezTo>
                    <a:pt x="400" y="1239"/>
                    <a:pt x="402" y="1239"/>
                    <a:pt x="404" y="1239"/>
                  </a:cubicBezTo>
                  <a:cubicBezTo>
                    <a:pt x="437" y="1238"/>
                    <a:pt x="471" y="1237"/>
                    <a:pt x="504" y="1237"/>
                  </a:cubicBezTo>
                  <a:cubicBezTo>
                    <a:pt x="743" y="1237"/>
                    <a:pt x="976" y="1260"/>
                    <a:pt x="1211" y="1310"/>
                  </a:cubicBezTo>
                  <a:cubicBezTo>
                    <a:pt x="1227" y="1314"/>
                    <a:pt x="1242" y="1315"/>
                    <a:pt x="1257" y="1315"/>
                  </a:cubicBezTo>
                  <a:cubicBezTo>
                    <a:pt x="1470" y="1315"/>
                    <a:pt x="1547" y="979"/>
                    <a:pt x="1316" y="931"/>
                  </a:cubicBezTo>
                  <a:cubicBezTo>
                    <a:pt x="1138" y="893"/>
                    <a:pt x="959" y="867"/>
                    <a:pt x="779" y="854"/>
                  </a:cubicBezTo>
                  <a:lnTo>
                    <a:pt x="779" y="854"/>
                  </a:lnTo>
                  <a:cubicBezTo>
                    <a:pt x="935" y="624"/>
                    <a:pt x="1073" y="357"/>
                    <a:pt x="909" y="142"/>
                  </a:cubicBezTo>
                  <a:cubicBezTo>
                    <a:pt x="832" y="40"/>
                    <a:pt x="726" y="1"/>
                    <a:pt x="6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630775" y="649863"/>
              <a:ext cx="34700" cy="9875"/>
            </a:xfrm>
            <a:custGeom>
              <a:avLst/>
              <a:gdLst/>
              <a:ahLst/>
              <a:cxnLst/>
              <a:rect l="l" t="t" r="r" b="b"/>
              <a:pathLst>
                <a:path w="1388" h="395" extrusionOk="0">
                  <a:moveTo>
                    <a:pt x="255" y="1"/>
                  </a:moveTo>
                  <a:cubicBezTo>
                    <a:pt x="0" y="1"/>
                    <a:pt x="0" y="394"/>
                    <a:pt x="255" y="394"/>
                  </a:cubicBezTo>
                  <a:lnTo>
                    <a:pt x="1134" y="394"/>
                  </a:lnTo>
                  <a:cubicBezTo>
                    <a:pt x="1387" y="394"/>
                    <a:pt x="1387"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685600" y="615913"/>
              <a:ext cx="38100" cy="66050"/>
            </a:xfrm>
            <a:custGeom>
              <a:avLst/>
              <a:gdLst/>
              <a:ahLst/>
              <a:cxnLst/>
              <a:rect l="l" t="t" r="r" b="b"/>
              <a:pathLst>
                <a:path w="1524" h="2642" extrusionOk="0">
                  <a:moveTo>
                    <a:pt x="751" y="1"/>
                  </a:moveTo>
                  <a:cubicBezTo>
                    <a:pt x="559" y="1"/>
                    <a:pt x="360" y="131"/>
                    <a:pt x="217" y="259"/>
                  </a:cubicBezTo>
                  <a:cubicBezTo>
                    <a:pt x="68" y="389"/>
                    <a:pt x="206" y="587"/>
                    <a:pt x="364" y="587"/>
                  </a:cubicBezTo>
                  <a:cubicBezTo>
                    <a:pt x="408" y="587"/>
                    <a:pt x="453" y="572"/>
                    <a:pt x="494" y="535"/>
                  </a:cubicBezTo>
                  <a:lnTo>
                    <a:pt x="719" y="487"/>
                  </a:lnTo>
                  <a:lnTo>
                    <a:pt x="719" y="487"/>
                  </a:lnTo>
                  <a:cubicBezTo>
                    <a:pt x="677" y="565"/>
                    <a:pt x="639" y="644"/>
                    <a:pt x="597" y="723"/>
                  </a:cubicBezTo>
                  <a:cubicBezTo>
                    <a:pt x="530" y="853"/>
                    <a:pt x="463" y="986"/>
                    <a:pt x="395" y="1117"/>
                  </a:cubicBezTo>
                  <a:cubicBezTo>
                    <a:pt x="340" y="1225"/>
                    <a:pt x="383" y="1374"/>
                    <a:pt x="513" y="1407"/>
                  </a:cubicBezTo>
                  <a:cubicBezTo>
                    <a:pt x="785" y="1473"/>
                    <a:pt x="1207" y="1648"/>
                    <a:pt x="985" y="1997"/>
                  </a:cubicBezTo>
                  <a:cubicBezTo>
                    <a:pt x="841" y="2223"/>
                    <a:pt x="553" y="2248"/>
                    <a:pt x="308" y="2248"/>
                  </a:cubicBezTo>
                  <a:cubicBezTo>
                    <a:pt x="290" y="2248"/>
                    <a:pt x="272" y="2248"/>
                    <a:pt x="254" y="2247"/>
                  </a:cubicBezTo>
                  <a:cubicBezTo>
                    <a:pt x="252" y="2247"/>
                    <a:pt x="250" y="2247"/>
                    <a:pt x="248" y="2247"/>
                  </a:cubicBezTo>
                  <a:cubicBezTo>
                    <a:pt x="0" y="2247"/>
                    <a:pt x="2" y="2638"/>
                    <a:pt x="254" y="2641"/>
                  </a:cubicBezTo>
                  <a:cubicBezTo>
                    <a:pt x="266" y="2641"/>
                    <a:pt x="278" y="2641"/>
                    <a:pt x="290" y="2641"/>
                  </a:cubicBezTo>
                  <a:cubicBezTo>
                    <a:pt x="767" y="2641"/>
                    <a:pt x="1320" y="2474"/>
                    <a:pt x="1432" y="1941"/>
                  </a:cubicBezTo>
                  <a:cubicBezTo>
                    <a:pt x="1523" y="1495"/>
                    <a:pt x="1224" y="1241"/>
                    <a:pt x="862" y="1104"/>
                  </a:cubicBezTo>
                  <a:lnTo>
                    <a:pt x="862" y="1104"/>
                  </a:lnTo>
                  <a:cubicBezTo>
                    <a:pt x="1045" y="801"/>
                    <a:pt x="1285" y="384"/>
                    <a:pt x="1045" y="132"/>
                  </a:cubicBezTo>
                  <a:cubicBezTo>
                    <a:pt x="955" y="38"/>
                    <a:pt x="854"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729750" y="614513"/>
              <a:ext cx="52775" cy="68925"/>
            </a:xfrm>
            <a:custGeom>
              <a:avLst/>
              <a:gdLst/>
              <a:ahLst/>
              <a:cxnLst/>
              <a:rect l="l" t="t" r="r" b="b"/>
              <a:pathLst>
                <a:path w="2111" h="2757" extrusionOk="0">
                  <a:moveTo>
                    <a:pt x="1435" y="0"/>
                  </a:moveTo>
                  <a:cubicBezTo>
                    <a:pt x="1370" y="0"/>
                    <a:pt x="1304" y="31"/>
                    <a:pt x="1266" y="96"/>
                  </a:cubicBezTo>
                  <a:cubicBezTo>
                    <a:pt x="811" y="875"/>
                    <a:pt x="410" y="1681"/>
                    <a:pt x="60" y="2512"/>
                  </a:cubicBezTo>
                  <a:cubicBezTo>
                    <a:pt x="1" y="2655"/>
                    <a:pt x="117" y="2748"/>
                    <a:pt x="240" y="2748"/>
                  </a:cubicBezTo>
                  <a:cubicBezTo>
                    <a:pt x="320" y="2748"/>
                    <a:pt x="402" y="2709"/>
                    <a:pt x="440" y="2618"/>
                  </a:cubicBezTo>
                  <a:cubicBezTo>
                    <a:pt x="714" y="1968"/>
                    <a:pt x="1025" y="1334"/>
                    <a:pt x="1367" y="716"/>
                  </a:cubicBezTo>
                  <a:lnTo>
                    <a:pt x="1367" y="716"/>
                  </a:lnTo>
                  <a:cubicBezTo>
                    <a:pt x="1513" y="1327"/>
                    <a:pt x="1626" y="1945"/>
                    <a:pt x="1702" y="2568"/>
                  </a:cubicBezTo>
                  <a:cubicBezTo>
                    <a:pt x="1717" y="2693"/>
                    <a:pt x="1823" y="2756"/>
                    <a:pt x="1922" y="2756"/>
                  </a:cubicBezTo>
                  <a:cubicBezTo>
                    <a:pt x="2020" y="2756"/>
                    <a:pt x="2110" y="2694"/>
                    <a:pt x="2095" y="2568"/>
                  </a:cubicBezTo>
                  <a:cubicBezTo>
                    <a:pt x="1995" y="1747"/>
                    <a:pt x="1843" y="939"/>
                    <a:pt x="1627" y="142"/>
                  </a:cubicBezTo>
                  <a:cubicBezTo>
                    <a:pt x="1601" y="50"/>
                    <a:pt x="1519" y="0"/>
                    <a:pt x="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738775" y="655138"/>
              <a:ext cx="44825" cy="11275"/>
            </a:xfrm>
            <a:custGeom>
              <a:avLst/>
              <a:gdLst/>
              <a:ahLst/>
              <a:cxnLst/>
              <a:rect l="l" t="t" r="r" b="b"/>
              <a:pathLst>
                <a:path w="1793" h="451" extrusionOk="0">
                  <a:moveTo>
                    <a:pt x="686" y="1"/>
                  </a:moveTo>
                  <a:cubicBezTo>
                    <a:pt x="542" y="1"/>
                    <a:pt x="399" y="7"/>
                    <a:pt x="254" y="19"/>
                  </a:cubicBezTo>
                  <a:cubicBezTo>
                    <a:pt x="9" y="39"/>
                    <a:pt x="1" y="413"/>
                    <a:pt x="234" y="413"/>
                  </a:cubicBezTo>
                  <a:cubicBezTo>
                    <a:pt x="241" y="413"/>
                    <a:pt x="247" y="413"/>
                    <a:pt x="254" y="412"/>
                  </a:cubicBezTo>
                  <a:cubicBezTo>
                    <a:pt x="407" y="399"/>
                    <a:pt x="560" y="392"/>
                    <a:pt x="713" y="392"/>
                  </a:cubicBezTo>
                  <a:cubicBezTo>
                    <a:pt x="959" y="392"/>
                    <a:pt x="1205" y="410"/>
                    <a:pt x="1449" y="448"/>
                  </a:cubicBezTo>
                  <a:cubicBezTo>
                    <a:pt x="1461" y="450"/>
                    <a:pt x="1472" y="451"/>
                    <a:pt x="1483" y="451"/>
                  </a:cubicBezTo>
                  <a:cubicBezTo>
                    <a:pt x="1708" y="451"/>
                    <a:pt x="1793" y="104"/>
                    <a:pt x="1555" y="69"/>
                  </a:cubicBezTo>
                  <a:cubicBezTo>
                    <a:pt x="1265" y="25"/>
                    <a:pt x="976" y="1"/>
                    <a:pt x="6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808525" y="611113"/>
              <a:ext cx="43150" cy="68750"/>
            </a:xfrm>
            <a:custGeom>
              <a:avLst/>
              <a:gdLst/>
              <a:ahLst/>
              <a:cxnLst/>
              <a:rect l="l" t="t" r="r" b="b"/>
              <a:pathLst>
                <a:path w="1726" h="2750" extrusionOk="0">
                  <a:moveTo>
                    <a:pt x="1107" y="0"/>
                  </a:moveTo>
                  <a:cubicBezTo>
                    <a:pt x="1078" y="0"/>
                    <a:pt x="1049" y="6"/>
                    <a:pt x="1019" y="20"/>
                  </a:cubicBezTo>
                  <a:cubicBezTo>
                    <a:pt x="403" y="299"/>
                    <a:pt x="1" y="931"/>
                    <a:pt x="88" y="1616"/>
                  </a:cubicBezTo>
                  <a:cubicBezTo>
                    <a:pt x="171" y="2264"/>
                    <a:pt x="692" y="2749"/>
                    <a:pt x="1331" y="2749"/>
                  </a:cubicBezTo>
                  <a:cubicBezTo>
                    <a:pt x="1378" y="2749"/>
                    <a:pt x="1425" y="2747"/>
                    <a:pt x="1472" y="2742"/>
                  </a:cubicBezTo>
                  <a:cubicBezTo>
                    <a:pt x="1714" y="2717"/>
                    <a:pt x="1725" y="2347"/>
                    <a:pt x="1496" y="2347"/>
                  </a:cubicBezTo>
                  <a:cubicBezTo>
                    <a:pt x="1488" y="2347"/>
                    <a:pt x="1480" y="2347"/>
                    <a:pt x="1472" y="2348"/>
                  </a:cubicBezTo>
                  <a:cubicBezTo>
                    <a:pt x="1435" y="2352"/>
                    <a:pt x="1398" y="2354"/>
                    <a:pt x="1361" y="2354"/>
                  </a:cubicBezTo>
                  <a:cubicBezTo>
                    <a:pt x="850" y="2354"/>
                    <a:pt x="467" y="1959"/>
                    <a:pt x="467" y="1430"/>
                  </a:cubicBezTo>
                  <a:cubicBezTo>
                    <a:pt x="465" y="938"/>
                    <a:pt x="787" y="557"/>
                    <a:pt x="1216" y="359"/>
                  </a:cubicBezTo>
                  <a:cubicBezTo>
                    <a:pt x="1417" y="269"/>
                    <a:pt x="1293" y="0"/>
                    <a:pt x="11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847475" y="610313"/>
              <a:ext cx="74375" cy="72000"/>
            </a:xfrm>
            <a:custGeom>
              <a:avLst/>
              <a:gdLst/>
              <a:ahLst/>
              <a:cxnLst/>
              <a:rect l="l" t="t" r="r" b="b"/>
              <a:pathLst>
                <a:path w="2975" h="2880" extrusionOk="0">
                  <a:moveTo>
                    <a:pt x="1783" y="417"/>
                  </a:moveTo>
                  <a:cubicBezTo>
                    <a:pt x="2647" y="760"/>
                    <a:pt x="2790" y="2013"/>
                    <a:pt x="1853" y="2407"/>
                  </a:cubicBezTo>
                  <a:cubicBezTo>
                    <a:pt x="1745" y="2452"/>
                    <a:pt x="1644" y="2473"/>
                    <a:pt x="1550" y="2473"/>
                  </a:cubicBezTo>
                  <a:cubicBezTo>
                    <a:pt x="615" y="2473"/>
                    <a:pt x="410" y="430"/>
                    <a:pt x="1644" y="430"/>
                  </a:cubicBezTo>
                  <a:cubicBezTo>
                    <a:pt x="1660" y="430"/>
                    <a:pt x="1677" y="431"/>
                    <a:pt x="1694" y="432"/>
                  </a:cubicBezTo>
                  <a:cubicBezTo>
                    <a:pt x="1698" y="432"/>
                    <a:pt x="1703" y="432"/>
                    <a:pt x="1707" y="432"/>
                  </a:cubicBezTo>
                  <a:cubicBezTo>
                    <a:pt x="1736" y="432"/>
                    <a:pt x="1761" y="426"/>
                    <a:pt x="1783" y="417"/>
                  </a:cubicBezTo>
                  <a:close/>
                  <a:moveTo>
                    <a:pt x="1752" y="0"/>
                  </a:moveTo>
                  <a:cubicBezTo>
                    <a:pt x="1711" y="0"/>
                    <a:pt x="1675" y="15"/>
                    <a:pt x="1647" y="38"/>
                  </a:cubicBezTo>
                  <a:lnTo>
                    <a:pt x="1647" y="38"/>
                  </a:lnTo>
                  <a:cubicBezTo>
                    <a:pt x="1642" y="38"/>
                    <a:pt x="1637" y="38"/>
                    <a:pt x="1632" y="38"/>
                  </a:cubicBezTo>
                  <a:cubicBezTo>
                    <a:pt x="0" y="38"/>
                    <a:pt x="14" y="2880"/>
                    <a:pt x="1511" y="2880"/>
                  </a:cubicBezTo>
                  <a:cubicBezTo>
                    <a:pt x="1540" y="2880"/>
                    <a:pt x="1570" y="2879"/>
                    <a:pt x="1601" y="2877"/>
                  </a:cubicBezTo>
                  <a:cubicBezTo>
                    <a:pt x="2273" y="2825"/>
                    <a:pt x="2832" y="2230"/>
                    <a:pt x="2899" y="1568"/>
                  </a:cubicBezTo>
                  <a:cubicBezTo>
                    <a:pt x="2975" y="847"/>
                    <a:pt x="2481" y="225"/>
                    <a:pt x="1815" y="11"/>
                  </a:cubicBezTo>
                  <a:cubicBezTo>
                    <a:pt x="1793" y="3"/>
                    <a:pt x="1772"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920050" y="613688"/>
              <a:ext cx="41225" cy="64525"/>
            </a:xfrm>
            <a:custGeom>
              <a:avLst/>
              <a:gdLst/>
              <a:ahLst/>
              <a:cxnLst/>
              <a:rect l="l" t="t" r="r" b="b"/>
              <a:pathLst>
                <a:path w="1649" h="2581" extrusionOk="0">
                  <a:moveTo>
                    <a:pt x="1114" y="1"/>
                  </a:moveTo>
                  <a:cubicBezTo>
                    <a:pt x="662" y="1"/>
                    <a:pt x="268" y="376"/>
                    <a:pt x="444" y="869"/>
                  </a:cubicBezTo>
                  <a:cubicBezTo>
                    <a:pt x="529" y="1104"/>
                    <a:pt x="729" y="1214"/>
                    <a:pt x="931" y="1336"/>
                  </a:cubicBezTo>
                  <a:cubicBezTo>
                    <a:pt x="998" y="1377"/>
                    <a:pt x="1106" y="1417"/>
                    <a:pt x="1153" y="1480"/>
                  </a:cubicBezTo>
                  <a:cubicBezTo>
                    <a:pt x="1342" y="1742"/>
                    <a:pt x="1130" y="1937"/>
                    <a:pt x="948" y="2043"/>
                  </a:cubicBezTo>
                  <a:cubicBezTo>
                    <a:pt x="738" y="2166"/>
                    <a:pt x="493" y="2173"/>
                    <a:pt x="254" y="2186"/>
                  </a:cubicBezTo>
                  <a:cubicBezTo>
                    <a:pt x="6" y="2200"/>
                    <a:pt x="0" y="2580"/>
                    <a:pt x="240" y="2580"/>
                  </a:cubicBezTo>
                  <a:cubicBezTo>
                    <a:pt x="245" y="2580"/>
                    <a:pt x="249" y="2580"/>
                    <a:pt x="254" y="2580"/>
                  </a:cubicBezTo>
                  <a:cubicBezTo>
                    <a:pt x="769" y="2553"/>
                    <a:pt x="1395" y="2462"/>
                    <a:pt x="1581" y="1891"/>
                  </a:cubicBezTo>
                  <a:cubicBezTo>
                    <a:pt x="1648" y="1684"/>
                    <a:pt x="1627" y="1462"/>
                    <a:pt x="1496" y="1283"/>
                  </a:cubicBezTo>
                  <a:cubicBezTo>
                    <a:pt x="1423" y="1181"/>
                    <a:pt x="1327" y="1114"/>
                    <a:pt x="1223" y="1047"/>
                  </a:cubicBezTo>
                  <a:cubicBezTo>
                    <a:pt x="1160" y="1011"/>
                    <a:pt x="1097" y="977"/>
                    <a:pt x="1034" y="942"/>
                  </a:cubicBezTo>
                  <a:cubicBezTo>
                    <a:pt x="808" y="846"/>
                    <a:pt x="845" y="662"/>
                    <a:pt x="1144" y="390"/>
                  </a:cubicBezTo>
                  <a:cubicBezTo>
                    <a:pt x="1157" y="392"/>
                    <a:pt x="1170" y="393"/>
                    <a:pt x="1182" y="393"/>
                  </a:cubicBezTo>
                  <a:cubicBezTo>
                    <a:pt x="1401" y="393"/>
                    <a:pt x="1484" y="51"/>
                    <a:pt x="1247" y="12"/>
                  </a:cubicBezTo>
                  <a:cubicBezTo>
                    <a:pt x="1203" y="4"/>
                    <a:pt x="1158" y="1"/>
                    <a:pt x="1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988725" y="607788"/>
              <a:ext cx="47275" cy="86525"/>
            </a:xfrm>
            <a:custGeom>
              <a:avLst/>
              <a:gdLst/>
              <a:ahLst/>
              <a:cxnLst/>
              <a:rect l="l" t="t" r="r" b="b"/>
              <a:pathLst>
                <a:path w="1891" h="3461" extrusionOk="0">
                  <a:moveTo>
                    <a:pt x="822" y="363"/>
                  </a:moveTo>
                  <a:cubicBezTo>
                    <a:pt x="1021" y="363"/>
                    <a:pt x="1139" y="488"/>
                    <a:pt x="1177" y="734"/>
                  </a:cubicBezTo>
                  <a:cubicBezTo>
                    <a:pt x="1445" y="985"/>
                    <a:pt x="1405" y="1187"/>
                    <a:pt x="1056" y="1336"/>
                  </a:cubicBezTo>
                  <a:cubicBezTo>
                    <a:pt x="896" y="1418"/>
                    <a:pt x="730" y="1484"/>
                    <a:pt x="558" y="1534"/>
                  </a:cubicBezTo>
                  <a:lnTo>
                    <a:pt x="558" y="1534"/>
                  </a:lnTo>
                  <a:cubicBezTo>
                    <a:pt x="557" y="1534"/>
                    <a:pt x="556" y="1534"/>
                    <a:pt x="554" y="1535"/>
                  </a:cubicBezTo>
                  <a:cubicBezTo>
                    <a:pt x="555" y="1535"/>
                    <a:pt x="555" y="1535"/>
                    <a:pt x="555" y="1535"/>
                  </a:cubicBezTo>
                  <a:lnTo>
                    <a:pt x="555" y="1535"/>
                  </a:lnTo>
                  <a:cubicBezTo>
                    <a:pt x="527" y="1544"/>
                    <a:pt x="504" y="1557"/>
                    <a:pt x="485" y="1572"/>
                  </a:cubicBezTo>
                  <a:lnTo>
                    <a:pt x="485" y="1572"/>
                  </a:lnTo>
                  <a:cubicBezTo>
                    <a:pt x="486" y="1179"/>
                    <a:pt x="487" y="786"/>
                    <a:pt x="487" y="394"/>
                  </a:cubicBezTo>
                  <a:lnTo>
                    <a:pt x="487" y="394"/>
                  </a:lnTo>
                  <a:cubicBezTo>
                    <a:pt x="549" y="389"/>
                    <a:pt x="611" y="385"/>
                    <a:pt x="675" y="382"/>
                  </a:cubicBezTo>
                  <a:cubicBezTo>
                    <a:pt x="728" y="370"/>
                    <a:pt x="777" y="363"/>
                    <a:pt x="822" y="363"/>
                  </a:cubicBezTo>
                  <a:close/>
                  <a:moveTo>
                    <a:pt x="484" y="1867"/>
                  </a:moveTo>
                  <a:cubicBezTo>
                    <a:pt x="519" y="1898"/>
                    <a:pt x="565" y="1917"/>
                    <a:pt x="621" y="1917"/>
                  </a:cubicBezTo>
                  <a:cubicBezTo>
                    <a:pt x="634" y="1917"/>
                    <a:pt x="648" y="1916"/>
                    <a:pt x="662" y="1914"/>
                  </a:cubicBezTo>
                  <a:cubicBezTo>
                    <a:pt x="1212" y="1963"/>
                    <a:pt x="1399" y="2235"/>
                    <a:pt x="1226" y="2731"/>
                  </a:cubicBezTo>
                  <a:cubicBezTo>
                    <a:pt x="1068" y="2948"/>
                    <a:pt x="855" y="3059"/>
                    <a:pt x="589" y="3065"/>
                  </a:cubicBezTo>
                  <a:cubicBezTo>
                    <a:pt x="381" y="2922"/>
                    <a:pt x="484" y="2338"/>
                    <a:pt x="484" y="2129"/>
                  </a:cubicBezTo>
                  <a:cubicBezTo>
                    <a:pt x="484" y="2041"/>
                    <a:pt x="484" y="1954"/>
                    <a:pt x="484" y="1867"/>
                  </a:cubicBezTo>
                  <a:close/>
                  <a:moveTo>
                    <a:pt x="655" y="1"/>
                  </a:moveTo>
                  <a:cubicBezTo>
                    <a:pt x="528" y="1"/>
                    <a:pt x="403" y="10"/>
                    <a:pt x="288" y="23"/>
                  </a:cubicBezTo>
                  <a:cubicBezTo>
                    <a:pt x="181" y="35"/>
                    <a:pt x="120" y="115"/>
                    <a:pt x="104" y="199"/>
                  </a:cubicBezTo>
                  <a:lnTo>
                    <a:pt x="104" y="199"/>
                  </a:lnTo>
                  <a:cubicBezTo>
                    <a:pt x="95" y="221"/>
                    <a:pt x="89" y="247"/>
                    <a:pt x="89" y="276"/>
                  </a:cubicBezTo>
                  <a:cubicBezTo>
                    <a:pt x="89" y="777"/>
                    <a:pt x="88" y="1280"/>
                    <a:pt x="88" y="1781"/>
                  </a:cubicBezTo>
                  <a:cubicBezTo>
                    <a:pt x="88" y="2186"/>
                    <a:pt x="0" y="2710"/>
                    <a:pt x="92" y="3108"/>
                  </a:cubicBezTo>
                  <a:cubicBezTo>
                    <a:pt x="154" y="3367"/>
                    <a:pt x="361" y="3460"/>
                    <a:pt x="592" y="3460"/>
                  </a:cubicBezTo>
                  <a:cubicBezTo>
                    <a:pt x="754" y="3460"/>
                    <a:pt x="928" y="3414"/>
                    <a:pt x="1071" y="3348"/>
                  </a:cubicBezTo>
                  <a:cubicBezTo>
                    <a:pt x="1863" y="2987"/>
                    <a:pt x="1808" y="2027"/>
                    <a:pt x="1243" y="1663"/>
                  </a:cubicBezTo>
                  <a:lnTo>
                    <a:pt x="1243" y="1663"/>
                  </a:lnTo>
                  <a:cubicBezTo>
                    <a:pt x="1603" y="1455"/>
                    <a:pt x="1890" y="1146"/>
                    <a:pt x="1793" y="684"/>
                  </a:cubicBezTo>
                  <a:cubicBezTo>
                    <a:pt x="1678" y="134"/>
                    <a:pt x="1147" y="1"/>
                    <a:pt x="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1057350" y="579363"/>
              <a:ext cx="27225" cy="33375"/>
            </a:xfrm>
            <a:custGeom>
              <a:avLst/>
              <a:gdLst/>
              <a:ahLst/>
              <a:cxnLst/>
              <a:rect l="l" t="t" r="r" b="b"/>
              <a:pathLst>
                <a:path w="1089" h="1335" extrusionOk="0">
                  <a:moveTo>
                    <a:pt x="429" y="1"/>
                  </a:moveTo>
                  <a:cubicBezTo>
                    <a:pt x="312" y="1"/>
                    <a:pt x="195" y="52"/>
                    <a:pt x="109" y="165"/>
                  </a:cubicBezTo>
                  <a:cubicBezTo>
                    <a:pt x="1" y="306"/>
                    <a:pt x="138" y="444"/>
                    <a:pt x="282" y="444"/>
                  </a:cubicBezTo>
                  <a:cubicBezTo>
                    <a:pt x="343" y="444"/>
                    <a:pt x="404" y="420"/>
                    <a:pt x="449" y="361"/>
                  </a:cubicBezTo>
                  <a:lnTo>
                    <a:pt x="449" y="361"/>
                  </a:lnTo>
                  <a:cubicBezTo>
                    <a:pt x="401" y="426"/>
                    <a:pt x="469" y="374"/>
                    <a:pt x="479" y="424"/>
                  </a:cubicBezTo>
                  <a:cubicBezTo>
                    <a:pt x="491" y="476"/>
                    <a:pt x="495" y="494"/>
                    <a:pt x="466" y="550"/>
                  </a:cubicBezTo>
                  <a:cubicBezTo>
                    <a:pt x="413" y="653"/>
                    <a:pt x="295" y="726"/>
                    <a:pt x="200" y="791"/>
                  </a:cubicBezTo>
                  <a:cubicBezTo>
                    <a:pt x="87" y="868"/>
                    <a:pt x="77" y="998"/>
                    <a:pt x="161" y="1101"/>
                  </a:cubicBezTo>
                  <a:cubicBezTo>
                    <a:pt x="284" y="1252"/>
                    <a:pt x="468" y="1334"/>
                    <a:pt x="656" y="1334"/>
                  </a:cubicBezTo>
                  <a:cubicBezTo>
                    <a:pt x="731" y="1334"/>
                    <a:pt x="806" y="1321"/>
                    <a:pt x="879" y="1294"/>
                  </a:cubicBezTo>
                  <a:cubicBezTo>
                    <a:pt x="1089" y="1215"/>
                    <a:pt x="1028" y="901"/>
                    <a:pt x="843" y="901"/>
                  </a:cubicBezTo>
                  <a:cubicBezTo>
                    <a:pt x="821" y="901"/>
                    <a:pt x="798" y="906"/>
                    <a:pt x="773" y="915"/>
                  </a:cubicBezTo>
                  <a:cubicBezTo>
                    <a:pt x="729" y="932"/>
                    <a:pt x="689" y="940"/>
                    <a:pt x="651" y="940"/>
                  </a:cubicBezTo>
                  <a:cubicBezTo>
                    <a:pt x="648" y="940"/>
                    <a:pt x="646" y="940"/>
                    <a:pt x="643" y="940"/>
                  </a:cubicBezTo>
                  <a:lnTo>
                    <a:pt x="643" y="940"/>
                  </a:lnTo>
                  <a:cubicBezTo>
                    <a:pt x="828" y="764"/>
                    <a:pt x="967" y="537"/>
                    <a:pt x="847" y="281"/>
                  </a:cubicBezTo>
                  <a:cubicBezTo>
                    <a:pt x="765" y="104"/>
                    <a:pt x="597" y="1"/>
                    <a:pt x="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1114300" y="622838"/>
              <a:ext cx="11450" cy="48000"/>
            </a:xfrm>
            <a:custGeom>
              <a:avLst/>
              <a:gdLst/>
              <a:ahLst/>
              <a:cxnLst/>
              <a:rect l="l" t="t" r="r" b="b"/>
              <a:pathLst>
                <a:path w="458" h="1920" extrusionOk="0">
                  <a:moveTo>
                    <a:pt x="225" y="1"/>
                  </a:moveTo>
                  <a:cubicBezTo>
                    <a:pt x="126" y="1"/>
                    <a:pt x="31" y="64"/>
                    <a:pt x="38" y="190"/>
                  </a:cubicBezTo>
                  <a:cubicBezTo>
                    <a:pt x="64" y="705"/>
                    <a:pt x="55" y="1217"/>
                    <a:pt x="11" y="1731"/>
                  </a:cubicBezTo>
                  <a:cubicBezTo>
                    <a:pt x="0" y="1857"/>
                    <a:pt x="93" y="1920"/>
                    <a:pt x="191" y="1920"/>
                  </a:cubicBezTo>
                  <a:cubicBezTo>
                    <a:pt x="290" y="1920"/>
                    <a:pt x="394" y="1857"/>
                    <a:pt x="404" y="1731"/>
                  </a:cubicBezTo>
                  <a:cubicBezTo>
                    <a:pt x="449" y="1217"/>
                    <a:pt x="457" y="705"/>
                    <a:pt x="432" y="190"/>
                  </a:cubicBezTo>
                  <a:cubicBezTo>
                    <a:pt x="425" y="64"/>
                    <a:pt x="323"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1104775" y="639163"/>
              <a:ext cx="38400" cy="10250"/>
            </a:xfrm>
            <a:custGeom>
              <a:avLst/>
              <a:gdLst/>
              <a:ahLst/>
              <a:cxnLst/>
              <a:rect l="l" t="t" r="r" b="b"/>
              <a:pathLst>
                <a:path w="1536" h="410" extrusionOk="0">
                  <a:moveTo>
                    <a:pt x="1283" y="0"/>
                  </a:moveTo>
                  <a:cubicBezTo>
                    <a:pt x="1283" y="0"/>
                    <a:pt x="1282" y="0"/>
                    <a:pt x="1281" y="0"/>
                  </a:cubicBezTo>
                  <a:lnTo>
                    <a:pt x="256" y="16"/>
                  </a:lnTo>
                  <a:cubicBezTo>
                    <a:pt x="2" y="20"/>
                    <a:pt x="1" y="410"/>
                    <a:pt x="252" y="410"/>
                  </a:cubicBezTo>
                  <a:cubicBezTo>
                    <a:pt x="253" y="410"/>
                    <a:pt x="254" y="410"/>
                    <a:pt x="256" y="410"/>
                  </a:cubicBezTo>
                  <a:lnTo>
                    <a:pt x="1281" y="394"/>
                  </a:lnTo>
                  <a:cubicBezTo>
                    <a:pt x="1532" y="391"/>
                    <a:pt x="1536" y="0"/>
                    <a:pt x="1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1171975" y="617213"/>
              <a:ext cx="33400" cy="55150"/>
            </a:xfrm>
            <a:custGeom>
              <a:avLst/>
              <a:gdLst/>
              <a:ahLst/>
              <a:cxnLst/>
              <a:rect l="l" t="t" r="r" b="b"/>
              <a:pathLst>
                <a:path w="1336" h="2206" extrusionOk="0">
                  <a:moveTo>
                    <a:pt x="1066" y="1"/>
                  </a:moveTo>
                  <a:cubicBezTo>
                    <a:pt x="1007" y="1"/>
                    <a:pt x="948" y="29"/>
                    <a:pt x="909" y="97"/>
                  </a:cubicBezTo>
                  <a:cubicBezTo>
                    <a:pt x="565" y="692"/>
                    <a:pt x="281" y="1315"/>
                    <a:pt x="51" y="1965"/>
                  </a:cubicBezTo>
                  <a:cubicBezTo>
                    <a:pt x="0" y="2110"/>
                    <a:pt x="120" y="2205"/>
                    <a:pt x="240" y="2205"/>
                  </a:cubicBezTo>
                  <a:cubicBezTo>
                    <a:pt x="319" y="2205"/>
                    <a:pt x="398" y="2165"/>
                    <a:pt x="431" y="2071"/>
                  </a:cubicBezTo>
                  <a:cubicBezTo>
                    <a:pt x="647" y="1453"/>
                    <a:pt x="919" y="864"/>
                    <a:pt x="1247" y="297"/>
                  </a:cubicBezTo>
                  <a:cubicBezTo>
                    <a:pt x="1336" y="144"/>
                    <a:pt x="1200" y="1"/>
                    <a:pt x="10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1191925" y="618988"/>
              <a:ext cx="23100" cy="55650"/>
            </a:xfrm>
            <a:custGeom>
              <a:avLst/>
              <a:gdLst/>
              <a:ahLst/>
              <a:cxnLst/>
              <a:rect l="l" t="t" r="r" b="b"/>
              <a:pathLst>
                <a:path w="924" h="2226" extrusionOk="0">
                  <a:moveTo>
                    <a:pt x="239" y="1"/>
                  </a:moveTo>
                  <a:cubicBezTo>
                    <a:pt x="118" y="1"/>
                    <a:pt x="0" y="95"/>
                    <a:pt x="54" y="241"/>
                  </a:cubicBezTo>
                  <a:cubicBezTo>
                    <a:pt x="271" y="839"/>
                    <a:pt x="427" y="1453"/>
                    <a:pt x="522" y="2083"/>
                  </a:cubicBezTo>
                  <a:cubicBezTo>
                    <a:pt x="537" y="2183"/>
                    <a:pt x="606" y="2226"/>
                    <a:pt x="681" y="2226"/>
                  </a:cubicBezTo>
                  <a:cubicBezTo>
                    <a:pt x="795" y="2226"/>
                    <a:pt x="924" y="2127"/>
                    <a:pt x="901" y="1977"/>
                  </a:cubicBezTo>
                  <a:cubicBezTo>
                    <a:pt x="805" y="1346"/>
                    <a:pt x="649" y="734"/>
                    <a:pt x="433" y="135"/>
                  </a:cubicBezTo>
                  <a:cubicBezTo>
                    <a:pt x="399" y="41"/>
                    <a:pt x="319" y="1"/>
                    <a:pt x="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1176175" y="650188"/>
              <a:ext cx="36500" cy="9875"/>
            </a:xfrm>
            <a:custGeom>
              <a:avLst/>
              <a:gdLst/>
              <a:ahLst/>
              <a:cxnLst/>
              <a:rect l="l" t="t" r="r" b="b"/>
              <a:pathLst>
                <a:path w="1460" h="395" extrusionOk="0">
                  <a:moveTo>
                    <a:pt x="252" y="0"/>
                  </a:moveTo>
                  <a:cubicBezTo>
                    <a:pt x="1" y="0"/>
                    <a:pt x="0" y="394"/>
                    <a:pt x="254" y="394"/>
                  </a:cubicBezTo>
                  <a:lnTo>
                    <a:pt x="1206" y="394"/>
                  </a:lnTo>
                  <a:cubicBezTo>
                    <a:pt x="1460" y="394"/>
                    <a:pt x="1460" y="0"/>
                    <a:pt x="1206" y="0"/>
                  </a:cubicBezTo>
                  <a:lnTo>
                    <a:pt x="254" y="0"/>
                  </a:lnTo>
                  <a:cubicBezTo>
                    <a:pt x="253" y="0"/>
                    <a:pt x="252" y="0"/>
                    <a:pt x="2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1252450" y="610638"/>
              <a:ext cx="37750" cy="62950"/>
            </a:xfrm>
            <a:custGeom>
              <a:avLst/>
              <a:gdLst/>
              <a:ahLst/>
              <a:cxnLst/>
              <a:rect l="l" t="t" r="r" b="b"/>
              <a:pathLst>
                <a:path w="1510" h="2518" extrusionOk="0">
                  <a:moveTo>
                    <a:pt x="1055" y="0"/>
                  </a:moveTo>
                  <a:cubicBezTo>
                    <a:pt x="569" y="0"/>
                    <a:pt x="165" y="423"/>
                    <a:pt x="335" y="950"/>
                  </a:cubicBezTo>
                  <a:cubicBezTo>
                    <a:pt x="418" y="1207"/>
                    <a:pt x="633" y="1340"/>
                    <a:pt x="842" y="1486"/>
                  </a:cubicBezTo>
                  <a:cubicBezTo>
                    <a:pt x="961" y="1571"/>
                    <a:pt x="990" y="1570"/>
                    <a:pt x="998" y="1730"/>
                  </a:cubicBezTo>
                  <a:cubicBezTo>
                    <a:pt x="1011" y="1942"/>
                    <a:pt x="882" y="1945"/>
                    <a:pt x="708" y="1996"/>
                  </a:cubicBezTo>
                  <a:cubicBezTo>
                    <a:pt x="533" y="2049"/>
                    <a:pt x="367" y="2079"/>
                    <a:pt x="199" y="2158"/>
                  </a:cubicBezTo>
                  <a:cubicBezTo>
                    <a:pt x="1" y="2251"/>
                    <a:pt x="124" y="2517"/>
                    <a:pt x="310" y="2517"/>
                  </a:cubicBezTo>
                  <a:cubicBezTo>
                    <a:pt x="338" y="2517"/>
                    <a:pt x="368" y="2511"/>
                    <a:pt x="398" y="2497"/>
                  </a:cubicBezTo>
                  <a:cubicBezTo>
                    <a:pt x="782" y="2321"/>
                    <a:pt x="1509" y="2311"/>
                    <a:pt x="1465" y="1705"/>
                  </a:cubicBezTo>
                  <a:cubicBezTo>
                    <a:pt x="1451" y="1514"/>
                    <a:pt x="1342" y="1378"/>
                    <a:pt x="1197" y="1259"/>
                  </a:cubicBezTo>
                  <a:cubicBezTo>
                    <a:pt x="1108" y="1187"/>
                    <a:pt x="1005" y="1137"/>
                    <a:pt x="918" y="1066"/>
                  </a:cubicBezTo>
                  <a:cubicBezTo>
                    <a:pt x="791" y="993"/>
                    <a:pt x="715" y="880"/>
                    <a:pt x="689" y="728"/>
                  </a:cubicBezTo>
                  <a:cubicBezTo>
                    <a:pt x="743" y="498"/>
                    <a:pt x="852" y="385"/>
                    <a:pt x="1016" y="385"/>
                  </a:cubicBezTo>
                  <a:cubicBezTo>
                    <a:pt x="1061" y="385"/>
                    <a:pt x="1110" y="393"/>
                    <a:pt x="1163" y="410"/>
                  </a:cubicBezTo>
                  <a:cubicBezTo>
                    <a:pt x="1182" y="415"/>
                    <a:pt x="1199" y="417"/>
                    <a:pt x="1216" y="417"/>
                  </a:cubicBezTo>
                  <a:cubicBezTo>
                    <a:pt x="1422" y="417"/>
                    <a:pt x="1495" y="89"/>
                    <a:pt x="1269" y="28"/>
                  </a:cubicBezTo>
                  <a:cubicBezTo>
                    <a:pt x="1197" y="9"/>
                    <a:pt x="1125" y="0"/>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1299875" y="611938"/>
              <a:ext cx="11550" cy="55250"/>
            </a:xfrm>
            <a:custGeom>
              <a:avLst/>
              <a:gdLst/>
              <a:ahLst/>
              <a:cxnLst/>
              <a:rect l="l" t="t" r="r" b="b"/>
              <a:pathLst>
                <a:path w="462" h="2210" extrusionOk="0">
                  <a:moveTo>
                    <a:pt x="195" y="1"/>
                  </a:moveTo>
                  <a:cubicBezTo>
                    <a:pt x="96" y="1"/>
                    <a:pt x="0" y="64"/>
                    <a:pt x="5" y="190"/>
                  </a:cubicBezTo>
                  <a:cubicBezTo>
                    <a:pt x="25" y="802"/>
                    <a:pt x="45" y="1410"/>
                    <a:pt x="63" y="2020"/>
                  </a:cubicBezTo>
                  <a:cubicBezTo>
                    <a:pt x="68" y="2146"/>
                    <a:pt x="169" y="2209"/>
                    <a:pt x="268" y="2209"/>
                  </a:cubicBezTo>
                  <a:cubicBezTo>
                    <a:pt x="366" y="2209"/>
                    <a:pt x="462" y="2146"/>
                    <a:pt x="457" y="2020"/>
                  </a:cubicBezTo>
                  <a:cubicBezTo>
                    <a:pt x="438" y="1410"/>
                    <a:pt x="418" y="802"/>
                    <a:pt x="398" y="190"/>
                  </a:cubicBezTo>
                  <a:cubicBezTo>
                    <a:pt x="394" y="64"/>
                    <a:pt x="293" y="1"/>
                    <a:pt x="1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1320350" y="613763"/>
              <a:ext cx="9900" cy="57150"/>
            </a:xfrm>
            <a:custGeom>
              <a:avLst/>
              <a:gdLst/>
              <a:ahLst/>
              <a:cxnLst/>
              <a:rect l="l" t="t" r="r" b="b"/>
              <a:pathLst>
                <a:path w="396" h="2286" extrusionOk="0">
                  <a:moveTo>
                    <a:pt x="198" y="1"/>
                  </a:moveTo>
                  <a:cubicBezTo>
                    <a:pt x="100" y="1"/>
                    <a:pt x="2" y="65"/>
                    <a:pt x="2" y="192"/>
                  </a:cubicBezTo>
                  <a:cubicBezTo>
                    <a:pt x="2" y="828"/>
                    <a:pt x="2" y="1460"/>
                    <a:pt x="0" y="2096"/>
                  </a:cubicBezTo>
                  <a:cubicBezTo>
                    <a:pt x="0" y="2223"/>
                    <a:pt x="98" y="2286"/>
                    <a:pt x="197" y="2286"/>
                  </a:cubicBezTo>
                  <a:cubicBezTo>
                    <a:pt x="295" y="2286"/>
                    <a:pt x="394" y="2223"/>
                    <a:pt x="394" y="2096"/>
                  </a:cubicBezTo>
                  <a:cubicBezTo>
                    <a:pt x="394" y="1460"/>
                    <a:pt x="394" y="828"/>
                    <a:pt x="395" y="192"/>
                  </a:cubicBezTo>
                  <a:cubicBezTo>
                    <a:pt x="395" y="65"/>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1321125" y="613838"/>
              <a:ext cx="46125" cy="57850"/>
            </a:xfrm>
            <a:custGeom>
              <a:avLst/>
              <a:gdLst/>
              <a:ahLst/>
              <a:cxnLst/>
              <a:rect l="l" t="t" r="r" b="b"/>
              <a:pathLst>
                <a:path w="1845" h="2314" extrusionOk="0">
                  <a:moveTo>
                    <a:pt x="239" y="0"/>
                  </a:moveTo>
                  <a:cubicBezTo>
                    <a:pt x="118" y="0"/>
                    <a:pt x="0" y="95"/>
                    <a:pt x="56" y="239"/>
                  </a:cubicBezTo>
                  <a:cubicBezTo>
                    <a:pt x="356" y="1013"/>
                    <a:pt x="808" y="1695"/>
                    <a:pt x="1415" y="2260"/>
                  </a:cubicBezTo>
                  <a:cubicBezTo>
                    <a:pt x="1452" y="2296"/>
                    <a:pt x="1507" y="2314"/>
                    <a:pt x="1562" y="2314"/>
                  </a:cubicBezTo>
                  <a:cubicBezTo>
                    <a:pt x="1647" y="2314"/>
                    <a:pt x="1731" y="2269"/>
                    <a:pt x="1744" y="2173"/>
                  </a:cubicBezTo>
                  <a:cubicBezTo>
                    <a:pt x="1833" y="1532"/>
                    <a:pt x="1844" y="900"/>
                    <a:pt x="1766" y="260"/>
                  </a:cubicBezTo>
                  <a:cubicBezTo>
                    <a:pt x="1751" y="135"/>
                    <a:pt x="1644" y="72"/>
                    <a:pt x="1545" y="72"/>
                  </a:cubicBezTo>
                  <a:cubicBezTo>
                    <a:pt x="1447" y="72"/>
                    <a:pt x="1357" y="134"/>
                    <a:pt x="1372" y="260"/>
                  </a:cubicBezTo>
                  <a:cubicBezTo>
                    <a:pt x="1430" y="737"/>
                    <a:pt x="1443" y="1214"/>
                    <a:pt x="1405" y="1691"/>
                  </a:cubicBezTo>
                  <a:lnTo>
                    <a:pt x="1405" y="1691"/>
                  </a:lnTo>
                  <a:cubicBezTo>
                    <a:pt x="988" y="1236"/>
                    <a:pt x="660" y="714"/>
                    <a:pt x="436" y="133"/>
                  </a:cubicBezTo>
                  <a:cubicBezTo>
                    <a:pt x="400" y="41"/>
                    <a:pt x="319" y="0"/>
                    <a:pt x="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1410075" y="602513"/>
              <a:ext cx="42050" cy="76100"/>
            </a:xfrm>
            <a:custGeom>
              <a:avLst/>
              <a:gdLst/>
              <a:ahLst/>
              <a:cxnLst/>
              <a:rect l="l" t="t" r="r" b="b"/>
              <a:pathLst>
                <a:path w="1682" h="3044" extrusionOk="0">
                  <a:moveTo>
                    <a:pt x="792" y="398"/>
                  </a:moveTo>
                  <a:cubicBezTo>
                    <a:pt x="955" y="398"/>
                    <a:pt x="1205" y="445"/>
                    <a:pt x="1221" y="635"/>
                  </a:cubicBezTo>
                  <a:cubicBezTo>
                    <a:pt x="1243" y="922"/>
                    <a:pt x="739" y="992"/>
                    <a:pt x="507" y="1016"/>
                  </a:cubicBezTo>
                  <a:lnTo>
                    <a:pt x="507" y="1016"/>
                  </a:lnTo>
                  <a:cubicBezTo>
                    <a:pt x="516" y="818"/>
                    <a:pt x="531" y="620"/>
                    <a:pt x="551" y="421"/>
                  </a:cubicBezTo>
                  <a:cubicBezTo>
                    <a:pt x="551" y="419"/>
                    <a:pt x="552" y="416"/>
                    <a:pt x="552" y="414"/>
                  </a:cubicBezTo>
                  <a:lnTo>
                    <a:pt x="552" y="414"/>
                  </a:lnTo>
                  <a:cubicBezTo>
                    <a:pt x="607" y="412"/>
                    <a:pt x="663" y="408"/>
                    <a:pt x="723" y="401"/>
                  </a:cubicBezTo>
                  <a:cubicBezTo>
                    <a:pt x="743" y="399"/>
                    <a:pt x="766" y="398"/>
                    <a:pt x="792" y="398"/>
                  </a:cubicBezTo>
                  <a:close/>
                  <a:moveTo>
                    <a:pt x="496" y="1433"/>
                  </a:moveTo>
                  <a:cubicBezTo>
                    <a:pt x="719" y="1484"/>
                    <a:pt x="1033" y="1562"/>
                    <a:pt x="1142" y="1734"/>
                  </a:cubicBezTo>
                  <a:cubicBezTo>
                    <a:pt x="1459" y="2240"/>
                    <a:pt x="1007" y="2585"/>
                    <a:pt x="554" y="2638"/>
                  </a:cubicBezTo>
                  <a:lnTo>
                    <a:pt x="554" y="2638"/>
                  </a:lnTo>
                  <a:cubicBezTo>
                    <a:pt x="512" y="2236"/>
                    <a:pt x="493" y="1835"/>
                    <a:pt x="496" y="1433"/>
                  </a:cubicBezTo>
                  <a:close/>
                  <a:moveTo>
                    <a:pt x="277" y="1"/>
                  </a:moveTo>
                  <a:cubicBezTo>
                    <a:pt x="81" y="1"/>
                    <a:pt x="1" y="285"/>
                    <a:pt x="170" y="369"/>
                  </a:cubicBezTo>
                  <a:lnTo>
                    <a:pt x="170" y="369"/>
                  </a:lnTo>
                  <a:cubicBezTo>
                    <a:pt x="164" y="386"/>
                    <a:pt x="159" y="404"/>
                    <a:pt x="157" y="424"/>
                  </a:cubicBezTo>
                  <a:cubicBezTo>
                    <a:pt x="76" y="1233"/>
                    <a:pt x="84" y="2038"/>
                    <a:pt x="183" y="2844"/>
                  </a:cubicBezTo>
                  <a:cubicBezTo>
                    <a:pt x="197" y="2955"/>
                    <a:pt x="262" y="3034"/>
                    <a:pt x="379" y="3041"/>
                  </a:cubicBezTo>
                  <a:cubicBezTo>
                    <a:pt x="409" y="3043"/>
                    <a:pt x="438" y="3044"/>
                    <a:pt x="468" y="3044"/>
                  </a:cubicBezTo>
                  <a:cubicBezTo>
                    <a:pt x="1036" y="3044"/>
                    <a:pt x="1629" y="2732"/>
                    <a:pt x="1661" y="2096"/>
                  </a:cubicBezTo>
                  <a:cubicBezTo>
                    <a:pt x="1682" y="1684"/>
                    <a:pt x="1441" y="1425"/>
                    <a:pt x="1127" y="1257"/>
                  </a:cubicBezTo>
                  <a:lnTo>
                    <a:pt x="1127" y="1257"/>
                  </a:lnTo>
                  <a:cubicBezTo>
                    <a:pt x="1425" y="1126"/>
                    <a:pt x="1654" y="902"/>
                    <a:pt x="1620" y="515"/>
                  </a:cubicBezTo>
                  <a:cubicBezTo>
                    <a:pt x="1583" y="81"/>
                    <a:pt x="1304" y="14"/>
                    <a:pt x="987" y="14"/>
                  </a:cubicBezTo>
                  <a:cubicBezTo>
                    <a:pt x="848" y="14"/>
                    <a:pt x="701" y="27"/>
                    <a:pt x="564" y="27"/>
                  </a:cubicBezTo>
                  <a:cubicBezTo>
                    <a:pt x="479" y="27"/>
                    <a:pt x="398" y="22"/>
                    <a:pt x="325" y="6"/>
                  </a:cubicBezTo>
                  <a:cubicBezTo>
                    <a:pt x="308" y="3"/>
                    <a:pt x="293"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545050" y="783638"/>
              <a:ext cx="49175" cy="82175"/>
            </a:xfrm>
            <a:custGeom>
              <a:avLst/>
              <a:gdLst/>
              <a:ahLst/>
              <a:cxnLst/>
              <a:rect l="l" t="t" r="r" b="b"/>
              <a:pathLst>
                <a:path w="1967" h="3287" extrusionOk="0">
                  <a:moveTo>
                    <a:pt x="480" y="410"/>
                  </a:moveTo>
                  <a:cubicBezTo>
                    <a:pt x="1097" y="508"/>
                    <a:pt x="1603" y="1074"/>
                    <a:pt x="1517" y="1728"/>
                  </a:cubicBezTo>
                  <a:cubicBezTo>
                    <a:pt x="1442" y="2290"/>
                    <a:pt x="1024" y="2694"/>
                    <a:pt x="508" y="2853"/>
                  </a:cubicBezTo>
                  <a:lnTo>
                    <a:pt x="508" y="2853"/>
                  </a:lnTo>
                  <a:cubicBezTo>
                    <a:pt x="410" y="2040"/>
                    <a:pt x="403" y="1225"/>
                    <a:pt x="480" y="410"/>
                  </a:cubicBezTo>
                  <a:close/>
                  <a:moveTo>
                    <a:pt x="330" y="1"/>
                  </a:moveTo>
                  <a:cubicBezTo>
                    <a:pt x="323" y="1"/>
                    <a:pt x="316" y="1"/>
                    <a:pt x="309" y="2"/>
                  </a:cubicBezTo>
                  <a:lnTo>
                    <a:pt x="309" y="2"/>
                  </a:lnTo>
                  <a:cubicBezTo>
                    <a:pt x="308" y="2"/>
                    <a:pt x="308" y="2"/>
                    <a:pt x="307" y="2"/>
                  </a:cubicBezTo>
                  <a:cubicBezTo>
                    <a:pt x="228" y="2"/>
                    <a:pt x="174" y="42"/>
                    <a:pt x="145" y="96"/>
                  </a:cubicBezTo>
                  <a:lnTo>
                    <a:pt x="145" y="96"/>
                  </a:lnTo>
                  <a:cubicBezTo>
                    <a:pt x="128" y="121"/>
                    <a:pt x="117" y="152"/>
                    <a:pt x="112" y="188"/>
                  </a:cubicBezTo>
                  <a:cubicBezTo>
                    <a:pt x="1" y="1179"/>
                    <a:pt x="19" y="2158"/>
                    <a:pt x="155" y="3146"/>
                  </a:cubicBezTo>
                  <a:cubicBezTo>
                    <a:pt x="169" y="3243"/>
                    <a:pt x="269" y="3286"/>
                    <a:pt x="356" y="3286"/>
                  </a:cubicBezTo>
                  <a:cubicBezTo>
                    <a:pt x="370" y="3286"/>
                    <a:pt x="384" y="3285"/>
                    <a:pt x="397" y="3283"/>
                  </a:cubicBezTo>
                  <a:cubicBezTo>
                    <a:pt x="1239" y="3140"/>
                    <a:pt x="1966" y="2410"/>
                    <a:pt x="1923" y="1519"/>
                  </a:cubicBezTo>
                  <a:cubicBezTo>
                    <a:pt x="1883" y="686"/>
                    <a:pt x="1175" y="46"/>
                    <a:pt x="367" y="4"/>
                  </a:cubicBezTo>
                  <a:lnTo>
                    <a:pt x="367" y="4"/>
                  </a:lnTo>
                  <a:cubicBezTo>
                    <a:pt x="355" y="2"/>
                    <a:pt x="343" y="1"/>
                    <a:pt x="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9"/>
            <p:cNvSpPr/>
            <p:nvPr/>
          </p:nvSpPr>
          <p:spPr>
            <a:xfrm>
              <a:off x="597250" y="766288"/>
              <a:ext cx="34975" cy="38900"/>
            </a:xfrm>
            <a:custGeom>
              <a:avLst/>
              <a:gdLst/>
              <a:ahLst/>
              <a:cxnLst/>
              <a:rect l="l" t="t" r="r" b="b"/>
              <a:pathLst>
                <a:path w="1399" h="1556" extrusionOk="0">
                  <a:moveTo>
                    <a:pt x="416" y="1"/>
                  </a:moveTo>
                  <a:cubicBezTo>
                    <a:pt x="338" y="1"/>
                    <a:pt x="258" y="22"/>
                    <a:pt x="182" y="68"/>
                  </a:cubicBezTo>
                  <a:cubicBezTo>
                    <a:pt x="1" y="177"/>
                    <a:pt x="113" y="437"/>
                    <a:pt x="282" y="437"/>
                  </a:cubicBezTo>
                  <a:cubicBezTo>
                    <a:pt x="314" y="437"/>
                    <a:pt x="348" y="428"/>
                    <a:pt x="382" y="407"/>
                  </a:cubicBezTo>
                  <a:cubicBezTo>
                    <a:pt x="403" y="394"/>
                    <a:pt x="421" y="389"/>
                    <a:pt x="438" y="389"/>
                  </a:cubicBezTo>
                  <a:cubicBezTo>
                    <a:pt x="540" y="389"/>
                    <a:pt x="563" y="601"/>
                    <a:pt x="537" y="675"/>
                  </a:cubicBezTo>
                  <a:cubicBezTo>
                    <a:pt x="485" y="815"/>
                    <a:pt x="368" y="926"/>
                    <a:pt x="266" y="1032"/>
                  </a:cubicBezTo>
                  <a:cubicBezTo>
                    <a:pt x="175" y="1127"/>
                    <a:pt x="200" y="1271"/>
                    <a:pt x="306" y="1342"/>
                  </a:cubicBezTo>
                  <a:cubicBezTo>
                    <a:pt x="521" y="1482"/>
                    <a:pt x="762" y="1556"/>
                    <a:pt x="1015" y="1556"/>
                  </a:cubicBezTo>
                  <a:cubicBezTo>
                    <a:pt x="1058" y="1556"/>
                    <a:pt x="1102" y="1554"/>
                    <a:pt x="1147" y="1549"/>
                  </a:cubicBezTo>
                  <a:cubicBezTo>
                    <a:pt x="1389" y="1524"/>
                    <a:pt x="1398" y="1154"/>
                    <a:pt x="1171" y="1154"/>
                  </a:cubicBezTo>
                  <a:cubicBezTo>
                    <a:pt x="1163" y="1154"/>
                    <a:pt x="1155" y="1155"/>
                    <a:pt x="1147" y="1156"/>
                  </a:cubicBezTo>
                  <a:cubicBezTo>
                    <a:pt x="1107" y="1160"/>
                    <a:pt x="1068" y="1162"/>
                    <a:pt x="1030" y="1162"/>
                  </a:cubicBezTo>
                  <a:cubicBezTo>
                    <a:pt x="923" y="1162"/>
                    <a:pt x="821" y="1145"/>
                    <a:pt x="723" y="1111"/>
                  </a:cubicBezTo>
                  <a:lnTo>
                    <a:pt x="723" y="1111"/>
                  </a:lnTo>
                  <a:cubicBezTo>
                    <a:pt x="891" y="899"/>
                    <a:pt x="1017" y="647"/>
                    <a:pt x="919" y="377"/>
                  </a:cubicBezTo>
                  <a:cubicBezTo>
                    <a:pt x="840" y="159"/>
                    <a:pt x="634" y="1"/>
                    <a:pt x="4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9"/>
            <p:cNvSpPr/>
            <p:nvPr/>
          </p:nvSpPr>
          <p:spPr>
            <a:xfrm>
              <a:off x="649100" y="814988"/>
              <a:ext cx="33425" cy="11600"/>
            </a:xfrm>
            <a:custGeom>
              <a:avLst/>
              <a:gdLst/>
              <a:ahLst/>
              <a:cxnLst/>
              <a:rect l="l" t="t" r="r" b="b"/>
              <a:pathLst>
                <a:path w="1337" h="464" extrusionOk="0">
                  <a:moveTo>
                    <a:pt x="1060" y="0"/>
                  </a:moveTo>
                  <a:cubicBezTo>
                    <a:pt x="1043" y="0"/>
                    <a:pt x="1024" y="3"/>
                    <a:pt x="1005" y="8"/>
                  </a:cubicBezTo>
                  <a:cubicBezTo>
                    <a:pt x="843" y="50"/>
                    <a:pt x="683" y="69"/>
                    <a:pt x="521" y="69"/>
                  </a:cubicBezTo>
                  <a:cubicBezTo>
                    <a:pt x="431" y="69"/>
                    <a:pt x="340" y="63"/>
                    <a:pt x="248" y="52"/>
                  </a:cubicBezTo>
                  <a:cubicBezTo>
                    <a:pt x="238" y="51"/>
                    <a:pt x="228" y="50"/>
                    <a:pt x="219" y="50"/>
                  </a:cubicBezTo>
                  <a:cubicBezTo>
                    <a:pt x="1" y="50"/>
                    <a:pt x="12" y="414"/>
                    <a:pt x="251" y="446"/>
                  </a:cubicBezTo>
                  <a:cubicBezTo>
                    <a:pt x="344" y="458"/>
                    <a:pt x="438" y="464"/>
                    <a:pt x="530" y="464"/>
                  </a:cubicBezTo>
                  <a:cubicBezTo>
                    <a:pt x="725" y="464"/>
                    <a:pt x="919" y="438"/>
                    <a:pt x="1111" y="387"/>
                  </a:cubicBezTo>
                  <a:cubicBezTo>
                    <a:pt x="1337" y="328"/>
                    <a:pt x="1267" y="0"/>
                    <a:pt x="10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9"/>
            <p:cNvSpPr/>
            <p:nvPr/>
          </p:nvSpPr>
          <p:spPr>
            <a:xfrm>
              <a:off x="705825" y="769188"/>
              <a:ext cx="44300" cy="57250"/>
            </a:xfrm>
            <a:custGeom>
              <a:avLst/>
              <a:gdLst/>
              <a:ahLst/>
              <a:cxnLst/>
              <a:rect l="l" t="t" r="r" b="b"/>
              <a:pathLst>
                <a:path w="1772" h="2290" extrusionOk="0">
                  <a:moveTo>
                    <a:pt x="1493" y="1"/>
                  </a:moveTo>
                  <a:cubicBezTo>
                    <a:pt x="1432" y="1"/>
                    <a:pt x="1372" y="27"/>
                    <a:pt x="1329" y="89"/>
                  </a:cubicBezTo>
                  <a:cubicBezTo>
                    <a:pt x="911" y="695"/>
                    <a:pt x="490" y="1299"/>
                    <a:pt x="72" y="1904"/>
                  </a:cubicBezTo>
                  <a:cubicBezTo>
                    <a:pt x="0" y="2007"/>
                    <a:pt x="72" y="2165"/>
                    <a:pt x="189" y="2193"/>
                  </a:cubicBezTo>
                  <a:cubicBezTo>
                    <a:pt x="455" y="2257"/>
                    <a:pt x="717" y="2290"/>
                    <a:pt x="984" y="2290"/>
                  </a:cubicBezTo>
                  <a:cubicBezTo>
                    <a:pt x="1104" y="2290"/>
                    <a:pt x="1225" y="2283"/>
                    <a:pt x="1347" y="2269"/>
                  </a:cubicBezTo>
                  <a:cubicBezTo>
                    <a:pt x="1588" y="2242"/>
                    <a:pt x="1599" y="1874"/>
                    <a:pt x="1373" y="1874"/>
                  </a:cubicBezTo>
                  <a:cubicBezTo>
                    <a:pt x="1365" y="1874"/>
                    <a:pt x="1356" y="1875"/>
                    <a:pt x="1347" y="1876"/>
                  </a:cubicBezTo>
                  <a:cubicBezTo>
                    <a:pt x="1225" y="1889"/>
                    <a:pt x="1105" y="1896"/>
                    <a:pt x="986" y="1896"/>
                  </a:cubicBezTo>
                  <a:cubicBezTo>
                    <a:pt x="849" y="1896"/>
                    <a:pt x="713" y="1886"/>
                    <a:pt x="576" y="1867"/>
                  </a:cubicBezTo>
                  <a:lnTo>
                    <a:pt x="576" y="1867"/>
                  </a:lnTo>
                  <a:cubicBezTo>
                    <a:pt x="941" y="1341"/>
                    <a:pt x="1307" y="815"/>
                    <a:pt x="1671" y="289"/>
                  </a:cubicBezTo>
                  <a:cubicBezTo>
                    <a:pt x="1771" y="142"/>
                    <a:pt x="1633" y="1"/>
                    <a:pt x="14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9"/>
            <p:cNvSpPr/>
            <p:nvPr/>
          </p:nvSpPr>
          <p:spPr>
            <a:xfrm>
              <a:off x="735700" y="798238"/>
              <a:ext cx="14900" cy="51700"/>
            </a:xfrm>
            <a:custGeom>
              <a:avLst/>
              <a:gdLst/>
              <a:ahLst/>
              <a:cxnLst/>
              <a:rect l="l" t="t" r="r" b="b"/>
              <a:pathLst>
                <a:path w="596" h="2068" extrusionOk="0">
                  <a:moveTo>
                    <a:pt x="356" y="1"/>
                  </a:moveTo>
                  <a:cubicBezTo>
                    <a:pt x="278" y="1"/>
                    <a:pt x="205" y="43"/>
                    <a:pt x="182" y="142"/>
                  </a:cubicBezTo>
                  <a:cubicBezTo>
                    <a:pt x="52" y="715"/>
                    <a:pt x="1" y="1290"/>
                    <a:pt x="32" y="1877"/>
                  </a:cubicBezTo>
                  <a:cubicBezTo>
                    <a:pt x="39" y="2004"/>
                    <a:pt x="141" y="2068"/>
                    <a:pt x="240" y="2068"/>
                  </a:cubicBezTo>
                  <a:cubicBezTo>
                    <a:pt x="338" y="2068"/>
                    <a:pt x="433" y="2005"/>
                    <a:pt x="426" y="1877"/>
                  </a:cubicBezTo>
                  <a:cubicBezTo>
                    <a:pt x="396" y="1326"/>
                    <a:pt x="439" y="785"/>
                    <a:pt x="562" y="245"/>
                  </a:cubicBezTo>
                  <a:cubicBezTo>
                    <a:pt x="595" y="98"/>
                    <a:pt x="472" y="1"/>
                    <a:pt x="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p:nvPr/>
          </p:nvSpPr>
          <p:spPr>
            <a:xfrm>
              <a:off x="756875" y="778413"/>
              <a:ext cx="49975" cy="71725"/>
            </a:xfrm>
            <a:custGeom>
              <a:avLst/>
              <a:gdLst/>
              <a:ahLst/>
              <a:cxnLst/>
              <a:rect l="l" t="t" r="r" b="b"/>
              <a:pathLst>
                <a:path w="1999" h="2869" extrusionOk="0">
                  <a:moveTo>
                    <a:pt x="1420" y="0"/>
                  </a:moveTo>
                  <a:cubicBezTo>
                    <a:pt x="1350" y="0"/>
                    <a:pt x="1278" y="32"/>
                    <a:pt x="1244" y="94"/>
                  </a:cubicBezTo>
                  <a:cubicBezTo>
                    <a:pt x="811" y="849"/>
                    <a:pt x="420" y="1622"/>
                    <a:pt x="70" y="2418"/>
                  </a:cubicBezTo>
                  <a:cubicBezTo>
                    <a:pt x="1" y="2577"/>
                    <a:pt x="138" y="2720"/>
                    <a:pt x="264" y="2720"/>
                  </a:cubicBezTo>
                  <a:cubicBezTo>
                    <a:pt x="322" y="2720"/>
                    <a:pt x="377" y="2690"/>
                    <a:pt x="409" y="2617"/>
                  </a:cubicBezTo>
                  <a:cubicBezTo>
                    <a:pt x="683" y="1995"/>
                    <a:pt x="982" y="1387"/>
                    <a:pt x="1306" y="790"/>
                  </a:cubicBezTo>
                  <a:lnTo>
                    <a:pt x="1306" y="790"/>
                  </a:lnTo>
                  <a:cubicBezTo>
                    <a:pt x="1403" y="1435"/>
                    <a:pt x="1501" y="2081"/>
                    <a:pt x="1597" y="2726"/>
                  </a:cubicBezTo>
                  <a:cubicBezTo>
                    <a:pt x="1612" y="2826"/>
                    <a:pt x="1681" y="2869"/>
                    <a:pt x="1756" y="2869"/>
                  </a:cubicBezTo>
                  <a:cubicBezTo>
                    <a:pt x="1870" y="2869"/>
                    <a:pt x="1999" y="2770"/>
                    <a:pt x="1977" y="2620"/>
                  </a:cubicBezTo>
                  <a:cubicBezTo>
                    <a:pt x="1852" y="1794"/>
                    <a:pt x="1727" y="967"/>
                    <a:pt x="1603" y="141"/>
                  </a:cubicBezTo>
                  <a:cubicBezTo>
                    <a:pt x="1588" y="46"/>
                    <a:pt x="1505" y="0"/>
                    <a:pt x="1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9"/>
            <p:cNvSpPr/>
            <p:nvPr/>
          </p:nvSpPr>
          <p:spPr>
            <a:xfrm>
              <a:off x="765250" y="817938"/>
              <a:ext cx="39975" cy="13975"/>
            </a:xfrm>
            <a:custGeom>
              <a:avLst/>
              <a:gdLst/>
              <a:ahLst/>
              <a:cxnLst/>
              <a:rect l="l" t="t" r="r" b="b"/>
              <a:pathLst>
                <a:path w="1599" h="559" extrusionOk="0">
                  <a:moveTo>
                    <a:pt x="1295" y="1"/>
                  </a:moveTo>
                  <a:cubicBezTo>
                    <a:pt x="1283" y="1"/>
                    <a:pt x="1270" y="2"/>
                    <a:pt x="1256" y="4"/>
                  </a:cubicBezTo>
                  <a:lnTo>
                    <a:pt x="237" y="176"/>
                  </a:lnTo>
                  <a:cubicBezTo>
                    <a:pt x="1" y="214"/>
                    <a:pt x="84" y="558"/>
                    <a:pt x="307" y="558"/>
                  </a:cubicBezTo>
                  <a:cubicBezTo>
                    <a:pt x="319" y="558"/>
                    <a:pt x="331" y="557"/>
                    <a:pt x="343" y="555"/>
                  </a:cubicBezTo>
                  <a:lnTo>
                    <a:pt x="1362" y="384"/>
                  </a:lnTo>
                  <a:cubicBezTo>
                    <a:pt x="1598" y="343"/>
                    <a:pt x="1516" y="1"/>
                    <a:pt x="1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9"/>
            <p:cNvSpPr/>
            <p:nvPr/>
          </p:nvSpPr>
          <p:spPr>
            <a:xfrm>
              <a:off x="841000" y="786588"/>
              <a:ext cx="43125" cy="60725"/>
            </a:xfrm>
            <a:custGeom>
              <a:avLst/>
              <a:gdLst/>
              <a:ahLst/>
              <a:cxnLst/>
              <a:rect l="l" t="t" r="r" b="b"/>
              <a:pathLst>
                <a:path w="1725" h="2429" extrusionOk="0">
                  <a:moveTo>
                    <a:pt x="1286" y="1"/>
                  </a:moveTo>
                  <a:cubicBezTo>
                    <a:pt x="1270" y="1"/>
                    <a:pt x="1253" y="3"/>
                    <a:pt x="1236" y="7"/>
                  </a:cubicBezTo>
                  <a:cubicBezTo>
                    <a:pt x="584" y="165"/>
                    <a:pt x="0" y="772"/>
                    <a:pt x="115" y="1482"/>
                  </a:cubicBezTo>
                  <a:cubicBezTo>
                    <a:pt x="204" y="2028"/>
                    <a:pt x="697" y="2428"/>
                    <a:pt x="1229" y="2428"/>
                  </a:cubicBezTo>
                  <a:cubicBezTo>
                    <a:pt x="1318" y="2428"/>
                    <a:pt x="1408" y="2417"/>
                    <a:pt x="1497" y="2393"/>
                  </a:cubicBezTo>
                  <a:cubicBezTo>
                    <a:pt x="1725" y="2334"/>
                    <a:pt x="1653" y="2007"/>
                    <a:pt x="1448" y="2007"/>
                  </a:cubicBezTo>
                  <a:cubicBezTo>
                    <a:pt x="1430" y="2007"/>
                    <a:pt x="1412" y="2009"/>
                    <a:pt x="1393" y="2014"/>
                  </a:cubicBezTo>
                  <a:cubicBezTo>
                    <a:pt x="1337" y="2029"/>
                    <a:pt x="1281" y="2036"/>
                    <a:pt x="1225" y="2036"/>
                  </a:cubicBezTo>
                  <a:cubicBezTo>
                    <a:pt x="839" y="2036"/>
                    <a:pt x="491" y="1699"/>
                    <a:pt x="494" y="1297"/>
                  </a:cubicBezTo>
                  <a:cubicBezTo>
                    <a:pt x="500" y="826"/>
                    <a:pt x="915" y="488"/>
                    <a:pt x="1339" y="386"/>
                  </a:cubicBezTo>
                  <a:cubicBezTo>
                    <a:pt x="1569" y="332"/>
                    <a:pt x="1495" y="1"/>
                    <a:pt x="1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9"/>
            <p:cNvSpPr/>
            <p:nvPr/>
          </p:nvSpPr>
          <p:spPr>
            <a:xfrm>
              <a:off x="886475" y="778713"/>
              <a:ext cx="58675" cy="69900"/>
            </a:xfrm>
            <a:custGeom>
              <a:avLst/>
              <a:gdLst/>
              <a:ahLst/>
              <a:cxnLst/>
              <a:rect l="l" t="t" r="r" b="b"/>
              <a:pathLst>
                <a:path w="2347" h="2796" extrusionOk="0">
                  <a:moveTo>
                    <a:pt x="1339" y="455"/>
                  </a:moveTo>
                  <a:cubicBezTo>
                    <a:pt x="2020" y="809"/>
                    <a:pt x="2209" y="1924"/>
                    <a:pt x="1418" y="2311"/>
                  </a:cubicBezTo>
                  <a:cubicBezTo>
                    <a:pt x="1324" y="2356"/>
                    <a:pt x="1234" y="2377"/>
                    <a:pt x="1149" y="2377"/>
                  </a:cubicBezTo>
                  <a:cubicBezTo>
                    <a:pt x="417" y="2377"/>
                    <a:pt x="113" y="809"/>
                    <a:pt x="1194" y="614"/>
                  </a:cubicBezTo>
                  <a:cubicBezTo>
                    <a:pt x="1292" y="596"/>
                    <a:pt x="1336" y="529"/>
                    <a:pt x="1339" y="455"/>
                  </a:cubicBezTo>
                  <a:close/>
                  <a:moveTo>
                    <a:pt x="1224" y="0"/>
                  </a:moveTo>
                  <a:cubicBezTo>
                    <a:pt x="1098" y="0"/>
                    <a:pt x="1025" y="130"/>
                    <a:pt x="1045" y="242"/>
                  </a:cubicBezTo>
                  <a:lnTo>
                    <a:pt x="1045" y="242"/>
                  </a:lnTo>
                  <a:cubicBezTo>
                    <a:pt x="418" y="380"/>
                    <a:pt x="1" y="961"/>
                    <a:pt x="71" y="1606"/>
                  </a:cubicBezTo>
                  <a:cubicBezTo>
                    <a:pt x="129" y="2144"/>
                    <a:pt x="566" y="2796"/>
                    <a:pt x="1158" y="2796"/>
                  </a:cubicBezTo>
                  <a:cubicBezTo>
                    <a:pt x="1180" y="2796"/>
                    <a:pt x="1202" y="2795"/>
                    <a:pt x="1225" y="2793"/>
                  </a:cubicBezTo>
                  <a:cubicBezTo>
                    <a:pt x="1880" y="2740"/>
                    <a:pt x="2311" y="2026"/>
                    <a:pt x="2327" y="1423"/>
                  </a:cubicBezTo>
                  <a:cubicBezTo>
                    <a:pt x="2347" y="754"/>
                    <a:pt x="1910" y="202"/>
                    <a:pt x="1285" y="10"/>
                  </a:cubicBezTo>
                  <a:cubicBezTo>
                    <a:pt x="1263" y="3"/>
                    <a:pt x="1243" y="0"/>
                    <a:pt x="1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9"/>
            <p:cNvSpPr/>
            <p:nvPr/>
          </p:nvSpPr>
          <p:spPr>
            <a:xfrm>
              <a:off x="951375" y="779713"/>
              <a:ext cx="34725" cy="63200"/>
            </a:xfrm>
            <a:custGeom>
              <a:avLst/>
              <a:gdLst/>
              <a:ahLst/>
              <a:cxnLst/>
              <a:rect l="l" t="t" r="r" b="b"/>
              <a:pathLst>
                <a:path w="1389" h="2528" extrusionOk="0">
                  <a:moveTo>
                    <a:pt x="881" y="0"/>
                  </a:moveTo>
                  <a:cubicBezTo>
                    <a:pt x="852" y="0"/>
                    <a:pt x="821" y="7"/>
                    <a:pt x="789" y="23"/>
                  </a:cubicBezTo>
                  <a:cubicBezTo>
                    <a:pt x="428" y="202"/>
                    <a:pt x="43" y="636"/>
                    <a:pt x="222" y="1071"/>
                  </a:cubicBezTo>
                  <a:cubicBezTo>
                    <a:pt x="293" y="1244"/>
                    <a:pt x="438" y="1337"/>
                    <a:pt x="600" y="1420"/>
                  </a:cubicBezTo>
                  <a:cubicBezTo>
                    <a:pt x="684" y="1463"/>
                    <a:pt x="845" y="1499"/>
                    <a:pt x="898" y="1578"/>
                  </a:cubicBezTo>
                  <a:cubicBezTo>
                    <a:pt x="1168" y="1980"/>
                    <a:pt x="482" y="2103"/>
                    <a:pt x="250" y="2132"/>
                  </a:cubicBezTo>
                  <a:cubicBezTo>
                    <a:pt x="11" y="2163"/>
                    <a:pt x="0" y="2527"/>
                    <a:pt x="222" y="2527"/>
                  </a:cubicBezTo>
                  <a:cubicBezTo>
                    <a:pt x="231" y="2527"/>
                    <a:pt x="240" y="2527"/>
                    <a:pt x="250" y="2525"/>
                  </a:cubicBezTo>
                  <a:cubicBezTo>
                    <a:pt x="729" y="2465"/>
                    <a:pt x="1389" y="2288"/>
                    <a:pt x="1346" y="1671"/>
                  </a:cubicBezTo>
                  <a:cubicBezTo>
                    <a:pt x="1331" y="1472"/>
                    <a:pt x="1225" y="1321"/>
                    <a:pt x="1062" y="1208"/>
                  </a:cubicBezTo>
                  <a:cubicBezTo>
                    <a:pt x="961" y="1140"/>
                    <a:pt x="800" y="1118"/>
                    <a:pt x="711" y="1035"/>
                  </a:cubicBezTo>
                  <a:cubicBezTo>
                    <a:pt x="401" y="742"/>
                    <a:pt x="767" y="471"/>
                    <a:pt x="989" y="361"/>
                  </a:cubicBezTo>
                  <a:cubicBezTo>
                    <a:pt x="1184" y="265"/>
                    <a:pt x="1064" y="0"/>
                    <a:pt x="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9"/>
            <p:cNvSpPr/>
            <p:nvPr/>
          </p:nvSpPr>
          <p:spPr>
            <a:xfrm>
              <a:off x="1020575" y="765138"/>
              <a:ext cx="45775" cy="97200"/>
            </a:xfrm>
            <a:custGeom>
              <a:avLst/>
              <a:gdLst/>
              <a:ahLst/>
              <a:cxnLst/>
              <a:rect l="l" t="t" r="r" b="b"/>
              <a:pathLst>
                <a:path w="1831" h="3888" extrusionOk="0">
                  <a:moveTo>
                    <a:pt x="462" y="411"/>
                  </a:moveTo>
                  <a:lnTo>
                    <a:pt x="462" y="411"/>
                  </a:lnTo>
                  <a:cubicBezTo>
                    <a:pt x="842" y="459"/>
                    <a:pt x="1483" y="592"/>
                    <a:pt x="1172" y="1150"/>
                  </a:cubicBezTo>
                  <a:cubicBezTo>
                    <a:pt x="1048" y="1370"/>
                    <a:pt x="694" y="1483"/>
                    <a:pt x="413" y="1533"/>
                  </a:cubicBezTo>
                  <a:lnTo>
                    <a:pt x="413" y="1533"/>
                  </a:lnTo>
                  <a:cubicBezTo>
                    <a:pt x="420" y="1159"/>
                    <a:pt x="436" y="785"/>
                    <a:pt x="462" y="411"/>
                  </a:cubicBezTo>
                  <a:close/>
                  <a:moveTo>
                    <a:pt x="410" y="1960"/>
                  </a:moveTo>
                  <a:cubicBezTo>
                    <a:pt x="620" y="1968"/>
                    <a:pt x="820" y="1997"/>
                    <a:pt x="990" y="2155"/>
                  </a:cubicBezTo>
                  <a:cubicBezTo>
                    <a:pt x="1230" y="2214"/>
                    <a:pt x="1290" y="2350"/>
                    <a:pt x="1164" y="2564"/>
                  </a:cubicBezTo>
                  <a:cubicBezTo>
                    <a:pt x="1180" y="2783"/>
                    <a:pt x="1086" y="2932"/>
                    <a:pt x="878" y="3014"/>
                  </a:cubicBezTo>
                  <a:cubicBezTo>
                    <a:pt x="734" y="3114"/>
                    <a:pt x="589" y="3199"/>
                    <a:pt x="451" y="3294"/>
                  </a:cubicBezTo>
                  <a:lnTo>
                    <a:pt x="451" y="3294"/>
                  </a:lnTo>
                  <a:cubicBezTo>
                    <a:pt x="424" y="2850"/>
                    <a:pt x="410" y="2405"/>
                    <a:pt x="410" y="1960"/>
                  </a:cubicBezTo>
                  <a:close/>
                  <a:moveTo>
                    <a:pt x="301" y="1"/>
                  </a:moveTo>
                  <a:cubicBezTo>
                    <a:pt x="203" y="1"/>
                    <a:pt x="149" y="68"/>
                    <a:pt x="137" y="147"/>
                  </a:cubicBezTo>
                  <a:lnTo>
                    <a:pt x="137" y="147"/>
                  </a:lnTo>
                  <a:cubicBezTo>
                    <a:pt x="106" y="178"/>
                    <a:pt x="83" y="221"/>
                    <a:pt x="79" y="277"/>
                  </a:cubicBezTo>
                  <a:cubicBezTo>
                    <a:pt x="44" y="748"/>
                    <a:pt x="24" y="1219"/>
                    <a:pt x="19" y="1689"/>
                  </a:cubicBezTo>
                  <a:lnTo>
                    <a:pt x="19" y="1689"/>
                  </a:lnTo>
                  <a:cubicBezTo>
                    <a:pt x="1" y="1736"/>
                    <a:pt x="1" y="1789"/>
                    <a:pt x="18" y="1835"/>
                  </a:cubicBezTo>
                  <a:lnTo>
                    <a:pt x="18" y="1835"/>
                  </a:lnTo>
                  <a:cubicBezTo>
                    <a:pt x="15" y="2453"/>
                    <a:pt x="37" y="3071"/>
                    <a:pt x="86" y="3691"/>
                  </a:cubicBezTo>
                  <a:cubicBezTo>
                    <a:pt x="94" y="3802"/>
                    <a:pt x="191" y="3888"/>
                    <a:pt x="292" y="3888"/>
                  </a:cubicBezTo>
                  <a:cubicBezTo>
                    <a:pt x="337" y="3888"/>
                    <a:pt x="383" y="3870"/>
                    <a:pt x="421" y="3830"/>
                  </a:cubicBezTo>
                  <a:cubicBezTo>
                    <a:pt x="839" y="3393"/>
                    <a:pt x="1830" y="3121"/>
                    <a:pt x="1644" y="2327"/>
                  </a:cubicBezTo>
                  <a:cubicBezTo>
                    <a:pt x="1568" y="2005"/>
                    <a:pt x="1350" y="1818"/>
                    <a:pt x="1081" y="1709"/>
                  </a:cubicBezTo>
                  <a:lnTo>
                    <a:pt x="1081" y="1709"/>
                  </a:lnTo>
                  <a:cubicBezTo>
                    <a:pt x="1433" y="1537"/>
                    <a:pt x="1729" y="1274"/>
                    <a:pt x="1760" y="908"/>
                  </a:cubicBezTo>
                  <a:cubicBezTo>
                    <a:pt x="1817" y="228"/>
                    <a:pt x="801" y="55"/>
                    <a:pt x="324" y="2"/>
                  </a:cubicBezTo>
                  <a:cubicBezTo>
                    <a:pt x="316" y="1"/>
                    <a:pt x="308"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p:nvPr/>
          </p:nvSpPr>
          <p:spPr>
            <a:xfrm>
              <a:off x="1068775" y="743138"/>
              <a:ext cx="28700" cy="44525"/>
            </a:xfrm>
            <a:custGeom>
              <a:avLst/>
              <a:gdLst/>
              <a:ahLst/>
              <a:cxnLst/>
              <a:rect l="l" t="t" r="r" b="b"/>
              <a:pathLst>
                <a:path w="1148" h="1781" extrusionOk="0">
                  <a:moveTo>
                    <a:pt x="493" y="0"/>
                  </a:moveTo>
                  <a:cubicBezTo>
                    <a:pt x="357" y="0"/>
                    <a:pt x="219" y="57"/>
                    <a:pt x="125" y="165"/>
                  </a:cubicBezTo>
                  <a:cubicBezTo>
                    <a:pt x="1" y="308"/>
                    <a:pt x="133" y="505"/>
                    <a:pt x="276" y="505"/>
                  </a:cubicBezTo>
                  <a:cubicBezTo>
                    <a:pt x="321" y="505"/>
                    <a:pt x="366" y="486"/>
                    <a:pt x="406" y="441"/>
                  </a:cubicBezTo>
                  <a:cubicBezTo>
                    <a:pt x="439" y="405"/>
                    <a:pt x="463" y="387"/>
                    <a:pt x="477" y="387"/>
                  </a:cubicBezTo>
                  <a:cubicBezTo>
                    <a:pt x="499" y="387"/>
                    <a:pt x="499" y="427"/>
                    <a:pt x="478" y="508"/>
                  </a:cubicBezTo>
                  <a:cubicBezTo>
                    <a:pt x="432" y="528"/>
                    <a:pt x="392" y="553"/>
                    <a:pt x="352" y="581"/>
                  </a:cubicBezTo>
                  <a:cubicBezTo>
                    <a:pt x="310" y="614"/>
                    <a:pt x="273" y="650"/>
                    <a:pt x="246" y="696"/>
                  </a:cubicBezTo>
                  <a:cubicBezTo>
                    <a:pt x="184" y="806"/>
                    <a:pt x="185" y="938"/>
                    <a:pt x="258" y="1039"/>
                  </a:cubicBezTo>
                  <a:cubicBezTo>
                    <a:pt x="304" y="1103"/>
                    <a:pt x="361" y="1136"/>
                    <a:pt x="431" y="1136"/>
                  </a:cubicBezTo>
                  <a:cubicBezTo>
                    <a:pt x="447" y="1136"/>
                    <a:pt x="463" y="1134"/>
                    <a:pt x="480" y="1131"/>
                  </a:cubicBezTo>
                  <a:cubicBezTo>
                    <a:pt x="499" y="1128"/>
                    <a:pt x="519" y="1126"/>
                    <a:pt x="538" y="1126"/>
                  </a:cubicBezTo>
                  <a:cubicBezTo>
                    <a:pt x="610" y="1126"/>
                    <a:pt x="685" y="1150"/>
                    <a:pt x="722" y="1215"/>
                  </a:cubicBezTo>
                  <a:cubicBezTo>
                    <a:pt x="760" y="1284"/>
                    <a:pt x="723" y="1395"/>
                    <a:pt x="643" y="1395"/>
                  </a:cubicBezTo>
                  <a:cubicBezTo>
                    <a:pt x="626" y="1395"/>
                    <a:pt x="607" y="1390"/>
                    <a:pt x="586" y="1379"/>
                  </a:cubicBezTo>
                  <a:cubicBezTo>
                    <a:pt x="553" y="1360"/>
                    <a:pt x="520" y="1351"/>
                    <a:pt x="489" y="1351"/>
                  </a:cubicBezTo>
                  <a:cubicBezTo>
                    <a:pt x="315" y="1351"/>
                    <a:pt x="200" y="1612"/>
                    <a:pt x="387" y="1718"/>
                  </a:cubicBezTo>
                  <a:cubicBezTo>
                    <a:pt x="463" y="1761"/>
                    <a:pt x="545" y="1781"/>
                    <a:pt x="626" y="1781"/>
                  </a:cubicBezTo>
                  <a:cubicBezTo>
                    <a:pt x="888" y="1781"/>
                    <a:pt x="1140" y="1576"/>
                    <a:pt x="1145" y="1287"/>
                  </a:cubicBezTo>
                  <a:cubicBezTo>
                    <a:pt x="1147" y="1036"/>
                    <a:pt x="982" y="863"/>
                    <a:pt x="773" y="786"/>
                  </a:cubicBezTo>
                  <a:lnTo>
                    <a:pt x="773" y="786"/>
                  </a:lnTo>
                  <a:cubicBezTo>
                    <a:pt x="832" y="724"/>
                    <a:pt x="885" y="642"/>
                    <a:pt x="901" y="596"/>
                  </a:cubicBezTo>
                  <a:cubicBezTo>
                    <a:pt x="944" y="468"/>
                    <a:pt x="931" y="318"/>
                    <a:pt x="861" y="202"/>
                  </a:cubicBezTo>
                  <a:cubicBezTo>
                    <a:pt x="779" y="65"/>
                    <a:pt x="637" y="0"/>
                    <a:pt x="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9"/>
            <p:cNvSpPr/>
            <p:nvPr/>
          </p:nvSpPr>
          <p:spPr>
            <a:xfrm>
              <a:off x="1117100" y="789363"/>
              <a:ext cx="9875" cy="51650"/>
            </a:xfrm>
            <a:custGeom>
              <a:avLst/>
              <a:gdLst/>
              <a:ahLst/>
              <a:cxnLst/>
              <a:rect l="l" t="t" r="r" b="b"/>
              <a:pathLst>
                <a:path w="395" h="2066" extrusionOk="0">
                  <a:moveTo>
                    <a:pt x="198" y="1"/>
                  </a:moveTo>
                  <a:cubicBezTo>
                    <a:pt x="100" y="1"/>
                    <a:pt x="1" y="64"/>
                    <a:pt x="0" y="191"/>
                  </a:cubicBezTo>
                  <a:lnTo>
                    <a:pt x="0" y="1874"/>
                  </a:lnTo>
                  <a:cubicBezTo>
                    <a:pt x="0" y="2002"/>
                    <a:pt x="99" y="2066"/>
                    <a:pt x="197" y="2066"/>
                  </a:cubicBezTo>
                  <a:cubicBezTo>
                    <a:pt x="296" y="2066"/>
                    <a:pt x="394" y="2002"/>
                    <a:pt x="394" y="1874"/>
                  </a:cubicBezTo>
                  <a:lnTo>
                    <a:pt x="394" y="191"/>
                  </a:lnTo>
                  <a:cubicBezTo>
                    <a:pt x="395" y="64"/>
                    <a:pt x="297"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9"/>
            <p:cNvSpPr/>
            <p:nvPr/>
          </p:nvSpPr>
          <p:spPr>
            <a:xfrm>
              <a:off x="1102900" y="809338"/>
              <a:ext cx="42000" cy="9875"/>
            </a:xfrm>
            <a:custGeom>
              <a:avLst/>
              <a:gdLst/>
              <a:ahLst/>
              <a:cxnLst/>
              <a:rect l="l" t="t" r="r" b="b"/>
              <a:pathLst>
                <a:path w="1680" h="395" extrusionOk="0">
                  <a:moveTo>
                    <a:pt x="253" y="0"/>
                  </a:moveTo>
                  <a:cubicBezTo>
                    <a:pt x="0" y="0"/>
                    <a:pt x="0" y="394"/>
                    <a:pt x="253" y="394"/>
                  </a:cubicBezTo>
                  <a:lnTo>
                    <a:pt x="1426" y="394"/>
                  </a:lnTo>
                  <a:cubicBezTo>
                    <a:pt x="1679" y="394"/>
                    <a:pt x="1679" y="0"/>
                    <a:pt x="14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9"/>
            <p:cNvSpPr/>
            <p:nvPr/>
          </p:nvSpPr>
          <p:spPr>
            <a:xfrm>
              <a:off x="1173400" y="779063"/>
              <a:ext cx="42675" cy="56400"/>
            </a:xfrm>
            <a:custGeom>
              <a:avLst/>
              <a:gdLst/>
              <a:ahLst/>
              <a:cxnLst/>
              <a:rect l="l" t="t" r="r" b="b"/>
              <a:pathLst>
                <a:path w="1707" h="2256" extrusionOk="0">
                  <a:moveTo>
                    <a:pt x="1184" y="0"/>
                  </a:moveTo>
                  <a:cubicBezTo>
                    <a:pt x="1181" y="0"/>
                    <a:pt x="1179" y="0"/>
                    <a:pt x="1177" y="0"/>
                  </a:cubicBezTo>
                  <a:cubicBezTo>
                    <a:pt x="551" y="16"/>
                    <a:pt x="0" y="516"/>
                    <a:pt x="37" y="1167"/>
                  </a:cubicBezTo>
                  <a:cubicBezTo>
                    <a:pt x="83" y="1950"/>
                    <a:pt x="768" y="2235"/>
                    <a:pt x="1453" y="2255"/>
                  </a:cubicBezTo>
                  <a:cubicBezTo>
                    <a:pt x="1455" y="2255"/>
                    <a:pt x="1458" y="2255"/>
                    <a:pt x="1460" y="2255"/>
                  </a:cubicBezTo>
                  <a:cubicBezTo>
                    <a:pt x="1707" y="2255"/>
                    <a:pt x="1704" y="1868"/>
                    <a:pt x="1453" y="1861"/>
                  </a:cubicBezTo>
                  <a:cubicBezTo>
                    <a:pt x="989" y="1848"/>
                    <a:pt x="504" y="1727"/>
                    <a:pt x="437" y="1189"/>
                  </a:cubicBezTo>
                  <a:cubicBezTo>
                    <a:pt x="381" y="748"/>
                    <a:pt x="753" y="404"/>
                    <a:pt x="1177" y="393"/>
                  </a:cubicBezTo>
                  <a:cubicBezTo>
                    <a:pt x="1427" y="387"/>
                    <a:pt x="1432" y="0"/>
                    <a:pt x="1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9"/>
            <p:cNvSpPr/>
            <p:nvPr/>
          </p:nvSpPr>
          <p:spPr>
            <a:xfrm>
              <a:off x="1242175" y="762838"/>
              <a:ext cx="46550" cy="81775"/>
            </a:xfrm>
            <a:custGeom>
              <a:avLst/>
              <a:gdLst/>
              <a:ahLst/>
              <a:cxnLst/>
              <a:rect l="l" t="t" r="r" b="b"/>
              <a:pathLst>
                <a:path w="1862" h="3271" extrusionOk="0">
                  <a:moveTo>
                    <a:pt x="1387" y="0"/>
                  </a:moveTo>
                  <a:cubicBezTo>
                    <a:pt x="838" y="0"/>
                    <a:pt x="341" y="386"/>
                    <a:pt x="394" y="999"/>
                  </a:cubicBezTo>
                  <a:cubicBezTo>
                    <a:pt x="417" y="1261"/>
                    <a:pt x="546" y="1497"/>
                    <a:pt x="751" y="1664"/>
                  </a:cubicBezTo>
                  <a:cubicBezTo>
                    <a:pt x="825" y="1724"/>
                    <a:pt x="910" y="1767"/>
                    <a:pt x="993" y="1815"/>
                  </a:cubicBezTo>
                  <a:cubicBezTo>
                    <a:pt x="1275" y="1976"/>
                    <a:pt x="1243" y="1866"/>
                    <a:pt x="1252" y="2296"/>
                  </a:cubicBezTo>
                  <a:cubicBezTo>
                    <a:pt x="1361" y="2539"/>
                    <a:pt x="1303" y="2685"/>
                    <a:pt x="1083" y="2732"/>
                  </a:cubicBezTo>
                  <a:cubicBezTo>
                    <a:pt x="987" y="2805"/>
                    <a:pt x="880" y="2842"/>
                    <a:pt x="759" y="2847"/>
                  </a:cubicBezTo>
                  <a:cubicBezTo>
                    <a:pt x="625" y="2874"/>
                    <a:pt x="491" y="2877"/>
                    <a:pt x="356" y="2877"/>
                  </a:cubicBezTo>
                  <a:cubicBezTo>
                    <a:pt x="322" y="2877"/>
                    <a:pt x="288" y="2877"/>
                    <a:pt x="254" y="2877"/>
                  </a:cubicBezTo>
                  <a:cubicBezTo>
                    <a:pt x="254" y="2877"/>
                    <a:pt x="253" y="2877"/>
                    <a:pt x="253" y="2877"/>
                  </a:cubicBezTo>
                  <a:cubicBezTo>
                    <a:pt x="1" y="2877"/>
                    <a:pt x="1" y="3269"/>
                    <a:pt x="254" y="3270"/>
                  </a:cubicBezTo>
                  <a:cubicBezTo>
                    <a:pt x="264" y="3271"/>
                    <a:pt x="273" y="3271"/>
                    <a:pt x="283" y="3271"/>
                  </a:cubicBezTo>
                  <a:cubicBezTo>
                    <a:pt x="910" y="3271"/>
                    <a:pt x="1704" y="3130"/>
                    <a:pt x="1819" y="2384"/>
                  </a:cubicBezTo>
                  <a:cubicBezTo>
                    <a:pt x="1862" y="2109"/>
                    <a:pt x="1767" y="1869"/>
                    <a:pt x="1557" y="1690"/>
                  </a:cubicBezTo>
                  <a:cubicBezTo>
                    <a:pt x="1411" y="1566"/>
                    <a:pt x="1217" y="1521"/>
                    <a:pt x="1069" y="1404"/>
                  </a:cubicBezTo>
                  <a:cubicBezTo>
                    <a:pt x="618" y="1054"/>
                    <a:pt x="780" y="384"/>
                    <a:pt x="1346" y="384"/>
                  </a:cubicBezTo>
                  <a:cubicBezTo>
                    <a:pt x="1384" y="384"/>
                    <a:pt x="1425" y="387"/>
                    <a:pt x="1466" y="393"/>
                  </a:cubicBezTo>
                  <a:cubicBezTo>
                    <a:pt x="1479" y="395"/>
                    <a:pt x="1491" y="396"/>
                    <a:pt x="1502" y="396"/>
                  </a:cubicBezTo>
                  <a:cubicBezTo>
                    <a:pt x="1720" y="396"/>
                    <a:pt x="1805" y="52"/>
                    <a:pt x="1567" y="14"/>
                  </a:cubicBezTo>
                  <a:cubicBezTo>
                    <a:pt x="1507" y="5"/>
                    <a:pt x="1447" y="0"/>
                    <a:pt x="13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9"/>
            <p:cNvSpPr/>
            <p:nvPr/>
          </p:nvSpPr>
          <p:spPr>
            <a:xfrm>
              <a:off x="1298825" y="773038"/>
              <a:ext cx="13650" cy="55150"/>
            </a:xfrm>
            <a:custGeom>
              <a:avLst/>
              <a:gdLst/>
              <a:ahLst/>
              <a:cxnLst/>
              <a:rect l="l" t="t" r="r" b="b"/>
              <a:pathLst>
                <a:path w="546" h="2206" extrusionOk="0">
                  <a:moveTo>
                    <a:pt x="196" y="0"/>
                  </a:moveTo>
                  <a:cubicBezTo>
                    <a:pt x="97" y="0"/>
                    <a:pt x="0" y="64"/>
                    <a:pt x="4" y="191"/>
                  </a:cubicBezTo>
                  <a:cubicBezTo>
                    <a:pt x="19" y="802"/>
                    <a:pt x="65" y="1411"/>
                    <a:pt x="137" y="2018"/>
                  </a:cubicBezTo>
                  <a:cubicBezTo>
                    <a:pt x="151" y="2143"/>
                    <a:pt x="258" y="2206"/>
                    <a:pt x="356" y="2206"/>
                  </a:cubicBezTo>
                  <a:cubicBezTo>
                    <a:pt x="455" y="2206"/>
                    <a:pt x="545" y="2143"/>
                    <a:pt x="530" y="2018"/>
                  </a:cubicBezTo>
                  <a:cubicBezTo>
                    <a:pt x="459" y="1411"/>
                    <a:pt x="413" y="801"/>
                    <a:pt x="397" y="191"/>
                  </a:cubicBezTo>
                  <a:cubicBezTo>
                    <a:pt x="394" y="64"/>
                    <a:pt x="294" y="0"/>
                    <a:pt x="1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p:nvPr/>
          </p:nvSpPr>
          <p:spPr>
            <a:xfrm>
              <a:off x="1326075" y="774688"/>
              <a:ext cx="13425" cy="59025"/>
            </a:xfrm>
            <a:custGeom>
              <a:avLst/>
              <a:gdLst/>
              <a:ahLst/>
              <a:cxnLst/>
              <a:rect l="l" t="t" r="r" b="b"/>
              <a:pathLst>
                <a:path w="537" h="2361" extrusionOk="0">
                  <a:moveTo>
                    <a:pt x="295" y="1"/>
                  </a:moveTo>
                  <a:cubicBezTo>
                    <a:pt x="220" y="1"/>
                    <a:pt x="150" y="44"/>
                    <a:pt x="135" y="142"/>
                  </a:cubicBezTo>
                  <a:cubicBezTo>
                    <a:pt x="24" y="820"/>
                    <a:pt x="0" y="1491"/>
                    <a:pt x="70" y="2172"/>
                  </a:cubicBezTo>
                  <a:cubicBezTo>
                    <a:pt x="82" y="2298"/>
                    <a:pt x="187" y="2361"/>
                    <a:pt x="286" y="2361"/>
                  </a:cubicBezTo>
                  <a:cubicBezTo>
                    <a:pt x="384" y="2361"/>
                    <a:pt x="476" y="2298"/>
                    <a:pt x="464" y="2172"/>
                  </a:cubicBezTo>
                  <a:cubicBezTo>
                    <a:pt x="397" y="1528"/>
                    <a:pt x="411" y="887"/>
                    <a:pt x="513" y="247"/>
                  </a:cubicBezTo>
                  <a:cubicBezTo>
                    <a:pt x="537" y="98"/>
                    <a:pt x="409" y="1"/>
                    <a:pt x="2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9"/>
            <p:cNvSpPr/>
            <p:nvPr/>
          </p:nvSpPr>
          <p:spPr>
            <a:xfrm>
              <a:off x="1328175" y="769338"/>
              <a:ext cx="42875" cy="62475"/>
            </a:xfrm>
            <a:custGeom>
              <a:avLst/>
              <a:gdLst/>
              <a:ahLst/>
              <a:cxnLst/>
              <a:rect l="l" t="t" r="r" b="b"/>
              <a:pathLst>
                <a:path w="1715" h="2499" extrusionOk="0">
                  <a:moveTo>
                    <a:pt x="1473" y="1"/>
                  </a:moveTo>
                  <a:cubicBezTo>
                    <a:pt x="1375" y="1"/>
                    <a:pt x="1280" y="64"/>
                    <a:pt x="1286" y="190"/>
                  </a:cubicBezTo>
                  <a:cubicBezTo>
                    <a:pt x="1312" y="725"/>
                    <a:pt x="1306" y="1255"/>
                    <a:pt x="1268" y="1786"/>
                  </a:cubicBezTo>
                  <a:lnTo>
                    <a:pt x="1268" y="1786"/>
                  </a:lnTo>
                  <a:cubicBezTo>
                    <a:pt x="938" y="1337"/>
                    <a:pt x="655" y="858"/>
                    <a:pt x="414" y="351"/>
                  </a:cubicBezTo>
                  <a:cubicBezTo>
                    <a:pt x="381" y="281"/>
                    <a:pt x="326" y="251"/>
                    <a:pt x="268" y="251"/>
                  </a:cubicBezTo>
                  <a:cubicBezTo>
                    <a:pt x="140" y="251"/>
                    <a:pt x="1" y="396"/>
                    <a:pt x="75" y="553"/>
                  </a:cubicBezTo>
                  <a:cubicBezTo>
                    <a:pt x="397" y="1233"/>
                    <a:pt x="799" y="1858"/>
                    <a:pt x="1279" y="2436"/>
                  </a:cubicBezTo>
                  <a:cubicBezTo>
                    <a:pt x="1316" y="2481"/>
                    <a:pt x="1360" y="2499"/>
                    <a:pt x="1403" y="2499"/>
                  </a:cubicBezTo>
                  <a:cubicBezTo>
                    <a:pt x="1504" y="2499"/>
                    <a:pt x="1604" y="2401"/>
                    <a:pt x="1615" y="2296"/>
                  </a:cubicBezTo>
                  <a:cubicBezTo>
                    <a:pt x="1693" y="1595"/>
                    <a:pt x="1714" y="895"/>
                    <a:pt x="1680" y="190"/>
                  </a:cubicBezTo>
                  <a:cubicBezTo>
                    <a:pt x="1673" y="64"/>
                    <a:pt x="1571" y="1"/>
                    <a:pt x="14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9"/>
            <p:cNvSpPr/>
            <p:nvPr/>
          </p:nvSpPr>
          <p:spPr>
            <a:xfrm>
              <a:off x="1407550" y="765438"/>
              <a:ext cx="44000" cy="66875"/>
            </a:xfrm>
            <a:custGeom>
              <a:avLst/>
              <a:gdLst/>
              <a:ahLst/>
              <a:cxnLst/>
              <a:rect l="l" t="t" r="r" b="b"/>
              <a:pathLst>
                <a:path w="1760" h="2675" extrusionOk="0">
                  <a:moveTo>
                    <a:pt x="442" y="397"/>
                  </a:moveTo>
                  <a:cubicBezTo>
                    <a:pt x="771" y="397"/>
                    <a:pt x="1284" y="440"/>
                    <a:pt x="1295" y="621"/>
                  </a:cubicBezTo>
                  <a:cubicBezTo>
                    <a:pt x="1299" y="691"/>
                    <a:pt x="994" y="869"/>
                    <a:pt x="943" y="897"/>
                  </a:cubicBezTo>
                  <a:cubicBezTo>
                    <a:pt x="829" y="963"/>
                    <a:pt x="713" y="1005"/>
                    <a:pt x="591" y="1036"/>
                  </a:cubicBezTo>
                  <a:lnTo>
                    <a:pt x="591" y="1036"/>
                  </a:lnTo>
                  <a:cubicBezTo>
                    <a:pt x="540" y="1041"/>
                    <a:pt x="487" y="1052"/>
                    <a:pt x="434" y="1069"/>
                  </a:cubicBezTo>
                  <a:cubicBezTo>
                    <a:pt x="429" y="1071"/>
                    <a:pt x="424" y="1073"/>
                    <a:pt x="419" y="1075"/>
                  </a:cubicBezTo>
                  <a:lnTo>
                    <a:pt x="419" y="1075"/>
                  </a:lnTo>
                  <a:cubicBezTo>
                    <a:pt x="419" y="857"/>
                    <a:pt x="419" y="639"/>
                    <a:pt x="419" y="421"/>
                  </a:cubicBezTo>
                  <a:cubicBezTo>
                    <a:pt x="419" y="413"/>
                    <a:pt x="418" y="405"/>
                    <a:pt x="417" y="397"/>
                  </a:cubicBezTo>
                  <a:lnTo>
                    <a:pt x="417" y="397"/>
                  </a:lnTo>
                  <a:cubicBezTo>
                    <a:pt x="425" y="397"/>
                    <a:pt x="434" y="397"/>
                    <a:pt x="442" y="397"/>
                  </a:cubicBezTo>
                  <a:close/>
                  <a:moveTo>
                    <a:pt x="656" y="1428"/>
                  </a:moveTo>
                  <a:cubicBezTo>
                    <a:pt x="963" y="1428"/>
                    <a:pt x="1018" y="1908"/>
                    <a:pt x="812" y="2103"/>
                  </a:cubicBezTo>
                  <a:cubicBezTo>
                    <a:pt x="708" y="2202"/>
                    <a:pt x="564" y="2249"/>
                    <a:pt x="420" y="2268"/>
                  </a:cubicBezTo>
                  <a:lnTo>
                    <a:pt x="420" y="2268"/>
                  </a:lnTo>
                  <a:cubicBezTo>
                    <a:pt x="419" y="1991"/>
                    <a:pt x="419" y="1714"/>
                    <a:pt x="419" y="1438"/>
                  </a:cubicBezTo>
                  <a:lnTo>
                    <a:pt x="419" y="1438"/>
                  </a:lnTo>
                  <a:cubicBezTo>
                    <a:pt x="442" y="1447"/>
                    <a:pt x="468" y="1453"/>
                    <a:pt x="497" y="1453"/>
                  </a:cubicBezTo>
                  <a:cubicBezTo>
                    <a:pt x="511" y="1453"/>
                    <a:pt x="525" y="1451"/>
                    <a:pt x="540" y="1449"/>
                  </a:cubicBezTo>
                  <a:cubicBezTo>
                    <a:pt x="568" y="1444"/>
                    <a:pt x="598" y="1437"/>
                    <a:pt x="630" y="1430"/>
                  </a:cubicBezTo>
                  <a:lnTo>
                    <a:pt x="630" y="1430"/>
                  </a:lnTo>
                  <a:cubicBezTo>
                    <a:pt x="639" y="1429"/>
                    <a:pt x="648" y="1428"/>
                    <a:pt x="656" y="1428"/>
                  </a:cubicBezTo>
                  <a:close/>
                  <a:moveTo>
                    <a:pt x="474" y="1"/>
                  </a:moveTo>
                  <a:cubicBezTo>
                    <a:pt x="374" y="1"/>
                    <a:pt x="287" y="5"/>
                    <a:pt x="223" y="11"/>
                  </a:cubicBezTo>
                  <a:cubicBezTo>
                    <a:pt x="58" y="26"/>
                    <a:pt x="1" y="202"/>
                    <a:pt x="53" y="314"/>
                  </a:cubicBezTo>
                  <a:lnTo>
                    <a:pt x="53" y="314"/>
                  </a:lnTo>
                  <a:cubicBezTo>
                    <a:pt x="34" y="343"/>
                    <a:pt x="22" y="379"/>
                    <a:pt x="22" y="422"/>
                  </a:cubicBezTo>
                  <a:cubicBezTo>
                    <a:pt x="25" y="1106"/>
                    <a:pt x="25" y="1792"/>
                    <a:pt x="26" y="2478"/>
                  </a:cubicBezTo>
                  <a:cubicBezTo>
                    <a:pt x="26" y="2584"/>
                    <a:pt x="115" y="2674"/>
                    <a:pt x="223" y="2674"/>
                  </a:cubicBezTo>
                  <a:cubicBezTo>
                    <a:pt x="758" y="2674"/>
                    <a:pt x="1345" y="2388"/>
                    <a:pt x="1371" y="1782"/>
                  </a:cubicBezTo>
                  <a:cubicBezTo>
                    <a:pt x="1380" y="1562"/>
                    <a:pt x="1295" y="1368"/>
                    <a:pt x="1157" y="1233"/>
                  </a:cubicBezTo>
                  <a:lnTo>
                    <a:pt x="1157" y="1233"/>
                  </a:lnTo>
                  <a:cubicBezTo>
                    <a:pt x="1473" y="1074"/>
                    <a:pt x="1760" y="837"/>
                    <a:pt x="1737" y="547"/>
                  </a:cubicBezTo>
                  <a:cubicBezTo>
                    <a:pt x="1702" y="98"/>
                    <a:pt x="945" y="1"/>
                    <a:pt x="4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9"/>
            <p:cNvSpPr/>
            <p:nvPr/>
          </p:nvSpPr>
          <p:spPr>
            <a:xfrm>
              <a:off x="549775" y="951938"/>
              <a:ext cx="53025" cy="64550"/>
            </a:xfrm>
            <a:custGeom>
              <a:avLst/>
              <a:gdLst/>
              <a:ahLst/>
              <a:cxnLst/>
              <a:rect l="l" t="t" r="r" b="b"/>
              <a:pathLst>
                <a:path w="2121" h="2582" extrusionOk="0">
                  <a:moveTo>
                    <a:pt x="1507" y="0"/>
                  </a:moveTo>
                  <a:cubicBezTo>
                    <a:pt x="727" y="0"/>
                    <a:pt x="0" y="733"/>
                    <a:pt x="167" y="1540"/>
                  </a:cubicBezTo>
                  <a:cubicBezTo>
                    <a:pt x="296" y="2165"/>
                    <a:pt x="891" y="2582"/>
                    <a:pt x="1501" y="2582"/>
                  </a:cubicBezTo>
                  <a:cubicBezTo>
                    <a:pt x="1636" y="2582"/>
                    <a:pt x="1773" y="2561"/>
                    <a:pt x="1905" y="2518"/>
                  </a:cubicBezTo>
                  <a:cubicBezTo>
                    <a:pt x="2121" y="2446"/>
                    <a:pt x="2057" y="2127"/>
                    <a:pt x="1864" y="2127"/>
                  </a:cubicBezTo>
                  <a:cubicBezTo>
                    <a:pt x="1844" y="2127"/>
                    <a:pt x="1822" y="2131"/>
                    <a:pt x="1799" y="2138"/>
                  </a:cubicBezTo>
                  <a:cubicBezTo>
                    <a:pt x="1700" y="2171"/>
                    <a:pt x="1597" y="2187"/>
                    <a:pt x="1494" y="2187"/>
                  </a:cubicBezTo>
                  <a:cubicBezTo>
                    <a:pt x="1100" y="2187"/>
                    <a:pt x="713" y="1955"/>
                    <a:pt x="580" y="1563"/>
                  </a:cubicBezTo>
                  <a:cubicBezTo>
                    <a:pt x="374" y="956"/>
                    <a:pt x="940" y="397"/>
                    <a:pt x="1525" y="397"/>
                  </a:cubicBezTo>
                  <a:cubicBezTo>
                    <a:pt x="1544" y="397"/>
                    <a:pt x="1563" y="398"/>
                    <a:pt x="1583" y="399"/>
                  </a:cubicBezTo>
                  <a:cubicBezTo>
                    <a:pt x="1587" y="399"/>
                    <a:pt x="1592" y="399"/>
                    <a:pt x="1596" y="399"/>
                  </a:cubicBezTo>
                  <a:cubicBezTo>
                    <a:pt x="1836" y="399"/>
                    <a:pt x="1831" y="19"/>
                    <a:pt x="1584" y="2"/>
                  </a:cubicBezTo>
                  <a:cubicBezTo>
                    <a:pt x="1558" y="1"/>
                    <a:pt x="1533" y="0"/>
                    <a:pt x="1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9"/>
            <p:cNvSpPr/>
            <p:nvPr/>
          </p:nvSpPr>
          <p:spPr>
            <a:xfrm>
              <a:off x="609775" y="922138"/>
              <a:ext cx="34750" cy="51525"/>
            </a:xfrm>
            <a:custGeom>
              <a:avLst/>
              <a:gdLst/>
              <a:ahLst/>
              <a:cxnLst/>
              <a:rect l="l" t="t" r="r" b="b"/>
              <a:pathLst>
                <a:path w="1390" h="2061" extrusionOk="0">
                  <a:moveTo>
                    <a:pt x="535" y="0"/>
                  </a:moveTo>
                  <a:cubicBezTo>
                    <a:pt x="422" y="0"/>
                    <a:pt x="306" y="25"/>
                    <a:pt x="200" y="74"/>
                  </a:cubicBezTo>
                  <a:cubicBezTo>
                    <a:pt x="0" y="164"/>
                    <a:pt x="125" y="433"/>
                    <a:pt x="312" y="433"/>
                  </a:cubicBezTo>
                  <a:cubicBezTo>
                    <a:pt x="340" y="433"/>
                    <a:pt x="369" y="427"/>
                    <a:pt x="399" y="413"/>
                  </a:cubicBezTo>
                  <a:cubicBezTo>
                    <a:pt x="449" y="390"/>
                    <a:pt x="495" y="380"/>
                    <a:pt x="537" y="380"/>
                  </a:cubicBezTo>
                  <a:cubicBezTo>
                    <a:pt x="796" y="380"/>
                    <a:pt x="893" y="767"/>
                    <a:pt x="601" y="912"/>
                  </a:cubicBezTo>
                  <a:cubicBezTo>
                    <a:pt x="445" y="990"/>
                    <a:pt x="492" y="1229"/>
                    <a:pt x="647" y="1272"/>
                  </a:cubicBezTo>
                  <a:cubicBezTo>
                    <a:pt x="697" y="1283"/>
                    <a:pt x="746" y="1299"/>
                    <a:pt x="793" y="1319"/>
                  </a:cubicBezTo>
                  <a:cubicBezTo>
                    <a:pt x="939" y="1352"/>
                    <a:pt x="925" y="1462"/>
                    <a:pt x="750" y="1645"/>
                  </a:cubicBezTo>
                  <a:cubicBezTo>
                    <a:pt x="707" y="1670"/>
                    <a:pt x="643" y="1678"/>
                    <a:pt x="577" y="1678"/>
                  </a:cubicBezTo>
                  <a:cubicBezTo>
                    <a:pt x="500" y="1678"/>
                    <a:pt x="419" y="1668"/>
                    <a:pt x="365" y="1665"/>
                  </a:cubicBezTo>
                  <a:cubicBezTo>
                    <a:pt x="362" y="1665"/>
                    <a:pt x="360" y="1665"/>
                    <a:pt x="357" y="1665"/>
                  </a:cubicBezTo>
                  <a:cubicBezTo>
                    <a:pt x="110" y="1665"/>
                    <a:pt x="116" y="2051"/>
                    <a:pt x="365" y="2059"/>
                  </a:cubicBezTo>
                  <a:cubicBezTo>
                    <a:pt x="395" y="2060"/>
                    <a:pt x="426" y="2061"/>
                    <a:pt x="457" y="2061"/>
                  </a:cubicBezTo>
                  <a:cubicBezTo>
                    <a:pt x="814" y="2061"/>
                    <a:pt x="1221" y="1976"/>
                    <a:pt x="1324" y="1577"/>
                  </a:cubicBezTo>
                  <a:cubicBezTo>
                    <a:pt x="1390" y="1316"/>
                    <a:pt x="1257" y="1138"/>
                    <a:pt x="1066" y="1022"/>
                  </a:cubicBezTo>
                  <a:lnTo>
                    <a:pt x="1066" y="1022"/>
                  </a:lnTo>
                  <a:cubicBezTo>
                    <a:pt x="1201" y="829"/>
                    <a:pt x="1239" y="572"/>
                    <a:pt x="1125" y="347"/>
                  </a:cubicBezTo>
                  <a:cubicBezTo>
                    <a:pt x="1007" y="111"/>
                    <a:pt x="775" y="0"/>
                    <a:pt x="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9"/>
            <p:cNvSpPr/>
            <p:nvPr/>
          </p:nvSpPr>
          <p:spPr>
            <a:xfrm>
              <a:off x="647050" y="981113"/>
              <a:ext cx="34700" cy="9875"/>
            </a:xfrm>
            <a:custGeom>
              <a:avLst/>
              <a:gdLst/>
              <a:ahLst/>
              <a:cxnLst/>
              <a:rect l="l" t="t" r="r" b="b"/>
              <a:pathLst>
                <a:path w="1388" h="395" extrusionOk="0">
                  <a:moveTo>
                    <a:pt x="255" y="1"/>
                  </a:moveTo>
                  <a:cubicBezTo>
                    <a:pt x="1" y="1"/>
                    <a:pt x="1" y="394"/>
                    <a:pt x="255" y="394"/>
                  </a:cubicBezTo>
                  <a:lnTo>
                    <a:pt x="1134" y="394"/>
                  </a:lnTo>
                  <a:cubicBezTo>
                    <a:pt x="1388" y="394"/>
                    <a:pt x="1388" y="1"/>
                    <a:pt x="11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9"/>
            <p:cNvSpPr/>
            <p:nvPr/>
          </p:nvSpPr>
          <p:spPr>
            <a:xfrm>
              <a:off x="729925" y="947063"/>
              <a:ext cx="42525" cy="66950"/>
            </a:xfrm>
            <a:custGeom>
              <a:avLst/>
              <a:gdLst/>
              <a:ahLst/>
              <a:cxnLst/>
              <a:rect l="l" t="t" r="r" b="b"/>
              <a:pathLst>
                <a:path w="1701" h="2678" extrusionOk="0">
                  <a:moveTo>
                    <a:pt x="1423" y="1"/>
                  </a:moveTo>
                  <a:cubicBezTo>
                    <a:pt x="1363" y="1"/>
                    <a:pt x="1302" y="26"/>
                    <a:pt x="1259" y="89"/>
                  </a:cubicBezTo>
                  <a:cubicBezTo>
                    <a:pt x="754" y="819"/>
                    <a:pt x="355" y="1605"/>
                    <a:pt x="53" y="2438"/>
                  </a:cubicBezTo>
                  <a:cubicBezTo>
                    <a:pt x="1" y="2583"/>
                    <a:pt x="119" y="2677"/>
                    <a:pt x="240" y="2677"/>
                  </a:cubicBezTo>
                  <a:cubicBezTo>
                    <a:pt x="318" y="2677"/>
                    <a:pt x="398" y="2637"/>
                    <a:pt x="432" y="2544"/>
                  </a:cubicBezTo>
                  <a:cubicBezTo>
                    <a:pt x="721" y="1739"/>
                    <a:pt x="1113" y="991"/>
                    <a:pt x="1600" y="288"/>
                  </a:cubicBezTo>
                  <a:cubicBezTo>
                    <a:pt x="1700" y="141"/>
                    <a:pt x="1563" y="1"/>
                    <a:pt x="1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9"/>
            <p:cNvSpPr/>
            <p:nvPr/>
          </p:nvSpPr>
          <p:spPr>
            <a:xfrm>
              <a:off x="762925" y="944363"/>
              <a:ext cx="31375" cy="68650"/>
            </a:xfrm>
            <a:custGeom>
              <a:avLst/>
              <a:gdLst/>
              <a:ahLst/>
              <a:cxnLst/>
              <a:rect l="l" t="t" r="r" b="b"/>
              <a:pathLst>
                <a:path w="1255" h="2746" extrusionOk="0">
                  <a:moveTo>
                    <a:pt x="267" y="0"/>
                  </a:moveTo>
                  <a:cubicBezTo>
                    <a:pt x="138" y="0"/>
                    <a:pt x="1" y="144"/>
                    <a:pt x="75" y="301"/>
                  </a:cubicBezTo>
                  <a:cubicBezTo>
                    <a:pt x="426" y="1038"/>
                    <a:pt x="679" y="1804"/>
                    <a:pt x="844" y="2603"/>
                  </a:cubicBezTo>
                  <a:cubicBezTo>
                    <a:pt x="865" y="2702"/>
                    <a:pt x="937" y="2745"/>
                    <a:pt x="1014" y="2745"/>
                  </a:cubicBezTo>
                  <a:cubicBezTo>
                    <a:pt x="1130" y="2745"/>
                    <a:pt x="1254" y="2648"/>
                    <a:pt x="1223" y="2499"/>
                  </a:cubicBezTo>
                  <a:cubicBezTo>
                    <a:pt x="1052" y="1665"/>
                    <a:pt x="780" y="870"/>
                    <a:pt x="416" y="101"/>
                  </a:cubicBezTo>
                  <a:cubicBezTo>
                    <a:pt x="382" y="30"/>
                    <a:pt x="326"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9"/>
            <p:cNvSpPr/>
            <p:nvPr/>
          </p:nvSpPr>
          <p:spPr>
            <a:xfrm>
              <a:off x="739725" y="981613"/>
              <a:ext cx="49150" cy="11725"/>
            </a:xfrm>
            <a:custGeom>
              <a:avLst/>
              <a:gdLst/>
              <a:ahLst/>
              <a:cxnLst/>
              <a:rect l="l" t="t" r="r" b="b"/>
              <a:pathLst>
                <a:path w="1966" h="469" extrusionOk="0">
                  <a:moveTo>
                    <a:pt x="1078" y="1"/>
                  </a:moveTo>
                  <a:cubicBezTo>
                    <a:pt x="797" y="1"/>
                    <a:pt x="517" y="29"/>
                    <a:pt x="235" y="85"/>
                  </a:cubicBezTo>
                  <a:cubicBezTo>
                    <a:pt x="0" y="130"/>
                    <a:pt x="79" y="469"/>
                    <a:pt x="296" y="469"/>
                  </a:cubicBezTo>
                  <a:cubicBezTo>
                    <a:pt x="309" y="469"/>
                    <a:pt x="323" y="467"/>
                    <a:pt x="338" y="465"/>
                  </a:cubicBezTo>
                  <a:cubicBezTo>
                    <a:pt x="586" y="415"/>
                    <a:pt x="837" y="390"/>
                    <a:pt x="1088" y="390"/>
                  </a:cubicBezTo>
                  <a:cubicBezTo>
                    <a:pt x="1266" y="390"/>
                    <a:pt x="1445" y="403"/>
                    <a:pt x="1623" y="429"/>
                  </a:cubicBezTo>
                  <a:cubicBezTo>
                    <a:pt x="1634" y="430"/>
                    <a:pt x="1645" y="431"/>
                    <a:pt x="1656" y="431"/>
                  </a:cubicBezTo>
                  <a:cubicBezTo>
                    <a:pt x="1881" y="431"/>
                    <a:pt x="1966" y="84"/>
                    <a:pt x="1729" y="49"/>
                  </a:cubicBezTo>
                  <a:cubicBezTo>
                    <a:pt x="1510" y="17"/>
                    <a:pt x="1294" y="1"/>
                    <a:pt x="1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9"/>
            <p:cNvSpPr/>
            <p:nvPr/>
          </p:nvSpPr>
          <p:spPr>
            <a:xfrm>
              <a:off x="787950" y="927838"/>
              <a:ext cx="35550" cy="34550"/>
            </a:xfrm>
            <a:custGeom>
              <a:avLst/>
              <a:gdLst/>
              <a:ahLst/>
              <a:cxnLst/>
              <a:rect l="l" t="t" r="r" b="b"/>
              <a:pathLst>
                <a:path w="1422" h="1382" extrusionOk="0">
                  <a:moveTo>
                    <a:pt x="449" y="1"/>
                  </a:moveTo>
                  <a:cubicBezTo>
                    <a:pt x="302" y="1"/>
                    <a:pt x="162" y="65"/>
                    <a:pt x="82" y="212"/>
                  </a:cubicBezTo>
                  <a:cubicBezTo>
                    <a:pt x="1" y="366"/>
                    <a:pt x="138" y="510"/>
                    <a:pt x="270" y="510"/>
                  </a:cubicBezTo>
                  <a:cubicBezTo>
                    <a:pt x="329" y="510"/>
                    <a:pt x="387" y="481"/>
                    <a:pt x="424" y="412"/>
                  </a:cubicBezTo>
                  <a:cubicBezTo>
                    <a:pt x="433" y="396"/>
                    <a:pt x="447" y="389"/>
                    <a:pt x="462" y="389"/>
                  </a:cubicBezTo>
                  <a:cubicBezTo>
                    <a:pt x="509" y="389"/>
                    <a:pt x="573" y="455"/>
                    <a:pt x="582" y="493"/>
                  </a:cubicBezTo>
                  <a:cubicBezTo>
                    <a:pt x="613" y="656"/>
                    <a:pt x="387" y="790"/>
                    <a:pt x="273" y="848"/>
                  </a:cubicBezTo>
                  <a:cubicBezTo>
                    <a:pt x="132" y="916"/>
                    <a:pt x="155" y="1113"/>
                    <a:pt x="273" y="1187"/>
                  </a:cubicBezTo>
                  <a:cubicBezTo>
                    <a:pt x="479" y="1319"/>
                    <a:pt x="704" y="1381"/>
                    <a:pt x="937" y="1381"/>
                  </a:cubicBezTo>
                  <a:cubicBezTo>
                    <a:pt x="1019" y="1381"/>
                    <a:pt x="1102" y="1374"/>
                    <a:pt x="1186" y="1359"/>
                  </a:cubicBezTo>
                  <a:cubicBezTo>
                    <a:pt x="1421" y="1317"/>
                    <a:pt x="1340" y="976"/>
                    <a:pt x="1121" y="976"/>
                  </a:cubicBezTo>
                  <a:cubicBezTo>
                    <a:pt x="1108" y="976"/>
                    <a:pt x="1095" y="977"/>
                    <a:pt x="1081" y="979"/>
                  </a:cubicBezTo>
                  <a:cubicBezTo>
                    <a:pt x="1032" y="988"/>
                    <a:pt x="984" y="993"/>
                    <a:pt x="936" y="993"/>
                  </a:cubicBezTo>
                  <a:cubicBezTo>
                    <a:pt x="876" y="993"/>
                    <a:pt x="817" y="986"/>
                    <a:pt x="759" y="972"/>
                  </a:cubicBezTo>
                  <a:lnTo>
                    <a:pt x="759" y="972"/>
                  </a:lnTo>
                  <a:cubicBezTo>
                    <a:pt x="955" y="770"/>
                    <a:pt x="1068" y="490"/>
                    <a:pt x="892" y="232"/>
                  </a:cubicBezTo>
                  <a:cubicBezTo>
                    <a:pt x="794" y="87"/>
                    <a:pt x="618" y="1"/>
                    <a:pt x="4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9"/>
            <p:cNvSpPr/>
            <p:nvPr/>
          </p:nvSpPr>
          <p:spPr>
            <a:xfrm>
              <a:off x="852100" y="966238"/>
              <a:ext cx="32700" cy="12000"/>
            </a:xfrm>
            <a:custGeom>
              <a:avLst/>
              <a:gdLst/>
              <a:ahLst/>
              <a:cxnLst/>
              <a:rect l="l" t="t" r="r" b="b"/>
              <a:pathLst>
                <a:path w="1308" h="480" extrusionOk="0">
                  <a:moveTo>
                    <a:pt x="1081" y="0"/>
                  </a:moveTo>
                  <a:cubicBezTo>
                    <a:pt x="1073" y="0"/>
                    <a:pt x="1065" y="1"/>
                    <a:pt x="1056" y="2"/>
                  </a:cubicBezTo>
                  <a:cubicBezTo>
                    <a:pt x="787" y="29"/>
                    <a:pt x="520" y="58"/>
                    <a:pt x="252" y="85"/>
                  </a:cubicBezTo>
                  <a:cubicBezTo>
                    <a:pt x="9" y="110"/>
                    <a:pt x="0" y="480"/>
                    <a:pt x="229" y="480"/>
                  </a:cubicBezTo>
                  <a:cubicBezTo>
                    <a:pt x="236" y="480"/>
                    <a:pt x="244" y="479"/>
                    <a:pt x="252" y="478"/>
                  </a:cubicBezTo>
                  <a:cubicBezTo>
                    <a:pt x="521" y="451"/>
                    <a:pt x="789" y="423"/>
                    <a:pt x="1056" y="395"/>
                  </a:cubicBezTo>
                  <a:cubicBezTo>
                    <a:pt x="1299" y="372"/>
                    <a:pt x="1308"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9"/>
            <p:cNvSpPr/>
            <p:nvPr/>
          </p:nvSpPr>
          <p:spPr>
            <a:xfrm>
              <a:off x="914325" y="934988"/>
              <a:ext cx="44525" cy="67250"/>
            </a:xfrm>
            <a:custGeom>
              <a:avLst/>
              <a:gdLst/>
              <a:ahLst/>
              <a:cxnLst/>
              <a:rect l="l" t="t" r="r" b="b"/>
              <a:pathLst>
                <a:path w="1781" h="2690" extrusionOk="0">
                  <a:moveTo>
                    <a:pt x="861" y="1"/>
                  </a:moveTo>
                  <a:cubicBezTo>
                    <a:pt x="737" y="1"/>
                    <a:pt x="612" y="18"/>
                    <a:pt x="503" y="39"/>
                  </a:cubicBezTo>
                  <a:cubicBezTo>
                    <a:pt x="267" y="84"/>
                    <a:pt x="347" y="423"/>
                    <a:pt x="565" y="423"/>
                  </a:cubicBezTo>
                  <a:cubicBezTo>
                    <a:pt x="579" y="423"/>
                    <a:pt x="593" y="421"/>
                    <a:pt x="607" y="419"/>
                  </a:cubicBezTo>
                  <a:cubicBezTo>
                    <a:pt x="656" y="409"/>
                    <a:pt x="706" y="403"/>
                    <a:pt x="755" y="403"/>
                  </a:cubicBezTo>
                  <a:cubicBezTo>
                    <a:pt x="970" y="403"/>
                    <a:pt x="1142" y="511"/>
                    <a:pt x="927" y="819"/>
                  </a:cubicBezTo>
                  <a:cubicBezTo>
                    <a:pt x="836" y="950"/>
                    <a:pt x="672" y="1044"/>
                    <a:pt x="567" y="1173"/>
                  </a:cubicBezTo>
                  <a:cubicBezTo>
                    <a:pt x="468" y="1298"/>
                    <a:pt x="519" y="1509"/>
                    <a:pt x="701" y="1509"/>
                  </a:cubicBezTo>
                  <a:cubicBezTo>
                    <a:pt x="702" y="1509"/>
                    <a:pt x="704" y="1509"/>
                    <a:pt x="706" y="1509"/>
                  </a:cubicBezTo>
                  <a:cubicBezTo>
                    <a:pt x="740" y="1507"/>
                    <a:pt x="774" y="1506"/>
                    <a:pt x="807" y="1506"/>
                  </a:cubicBezTo>
                  <a:cubicBezTo>
                    <a:pt x="896" y="1506"/>
                    <a:pt x="985" y="1514"/>
                    <a:pt x="1071" y="1529"/>
                  </a:cubicBezTo>
                  <a:cubicBezTo>
                    <a:pt x="1284" y="1786"/>
                    <a:pt x="1257" y="1962"/>
                    <a:pt x="995" y="2062"/>
                  </a:cubicBezTo>
                  <a:cubicBezTo>
                    <a:pt x="766" y="2205"/>
                    <a:pt x="519" y="2274"/>
                    <a:pt x="252" y="2295"/>
                  </a:cubicBezTo>
                  <a:cubicBezTo>
                    <a:pt x="8" y="2316"/>
                    <a:pt x="1" y="2690"/>
                    <a:pt x="233" y="2690"/>
                  </a:cubicBezTo>
                  <a:cubicBezTo>
                    <a:pt x="239" y="2690"/>
                    <a:pt x="246" y="2690"/>
                    <a:pt x="252" y="2689"/>
                  </a:cubicBezTo>
                  <a:cubicBezTo>
                    <a:pt x="730" y="2649"/>
                    <a:pt x="1552" y="2423"/>
                    <a:pt x="1682" y="1869"/>
                  </a:cubicBezTo>
                  <a:cubicBezTo>
                    <a:pt x="1781" y="1455"/>
                    <a:pt x="1474" y="1246"/>
                    <a:pt x="1131" y="1161"/>
                  </a:cubicBezTo>
                  <a:lnTo>
                    <a:pt x="1131" y="1161"/>
                  </a:lnTo>
                  <a:cubicBezTo>
                    <a:pt x="1369" y="933"/>
                    <a:pt x="1597" y="683"/>
                    <a:pt x="1463" y="335"/>
                  </a:cubicBezTo>
                  <a:cubicBezTo>
                    <a:pt x="1362" y="74"/>
                    <a:pt x="1114" y="1"/>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9"/>
            <p:cNvSpPr/>
            <p:nvPr/>
          </p:nvSpPr>
          <p:spPr>
            <a:xfrm>
              <a:off x="990575" y="933813"/>
              <a:ext cx="46300" cy="67125"/>
            </a:xfrm>
            <a:custGeom>
              <a:avLst/>
              <a:gdLst/>
              <a:ahLst/>
              <a:cxnLst/>
              <a:rect l="l" t="t" r="r" b="b"/>
              <a:pathLst>
                <a:path w="1852" h="2685" extrusionOk="0">
                  <a:moveTo>
                    <a:pt x="1396" y="1"/>
                  </a:moveTo>
                  <a:cubicBezTo>
                    <a:pt x="1390" y="1"/>
                    <a:pt x="1383" y="1"/>
                    <a:pt x="1377" y="2"/>
                  </a:cubicBezTo>
                  <a:cubicBezTo>
                    <a:pt x="642" y="65"/>
                    <a:pt x="1" y="687"/>
                    <a:pt x="62" y="1458"/>
                  </a:cubicBezTo>
                  <a:cubicBezTo>
                    <a:pt x="117" y="2166"/>
                    <a:pt x="774" y="2685"/>
                    <a:pt x="1456" y="2685"/>
                  </a:cubicBezTo>
                  <a:cubicBezTo>
                    <a:pt x="1504" y="2685"/>
                    <a:pt x="1551" y="2682"/>
                    <a:pt x="1599" y="2677"/>
                  </a:cubicBezTo>
                  <a:cubicBezTo>
                    <a:pt x="1839" y="2651"/>
                    <a:pt x="1851" y="2282"/>
                    <a:pt x="1623" y="2282"/>
                  </a:cubicBezTo>
                  <a:cubicBezTo>
                    <a:pt x="1615" y="2282"/>
                    <a:pt x="1607" y="2283"/>
                    <a:pt x="1599" y="2284"/>
                  </a:cubicBezTo>
                  <a:cubicBezTo>
                    <a:pt x="1560" y="2288"/>
                    <a:pt x="1521" y="2290"/>
                    <a:pt x="1483" y="2290"/>
                  </a:cubicBezTo>
                  <a:cubicBezTo>
                    <a:pt x="1025" y="2290"/>
                    <a:pt x="569" y="2004"/>
                    <a:pt x="468" y="1529"/>
                  </a:cubicBezTo>
                  <a:cubicBezTo>
                    <a:pt x="350" y="968"/>
                    <a:pt x="834" y="441"/>
                    <a:pt x="1377" y="395"/>
                  </a:cubicBezTo>
                  <a:cubicBezTo>
                    <a:pt x="1620" y="374"/>
                    <a:pt x="1630" y="1"/>
                    <a:pt x="1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9"/>
            <p:cNvSpPr/>
            <p:nvPr/>
          </p:nvSpPr>
          <p:spPr>
            <a:xfrm>
              <a:off x="1035650" y="935238"/>
              <a:ext cx="59200" cy="60075"/>
            </a:xfrm>
            <a:custGeom>
              <a:avLst/>
              <a:gdLst/>
              <a:ahLst/>
              <a:cxnLst/>
              <a:rect l="l" t="t" r="r" b="b"/>
              <a:pathLst>
                <a:path w="2368" h="2403" extrusionOk="0">
                  <a:moveTo>
                    <a:pt x="1007" y="422"/>
                  </a:moveTo>
                  <a:cubicBezTo>
                    <a:pt x="1038" y="422"/>
                    <a:pt x="1070" y="429"/>
                    <a:pt x="1101" y="444"/>
                  </a:cubicBezTo>
                  <a:cubicBezTo>
                    <a:pt x="1131" y="458"/>
                    <a:pt x="1161" y="464"/>
                    <a:pt x="1189" y="464"/>
                  </a:cubicBezTo>
                  <a:cubicBezTo>
                    <a:pt x="1232" y="464"/>
                    <a:pt x="1273" y="450"/>
                    <a:pt x="1306" y="426"/>
                  </a:cubicBezTo>
                  <a:lnTo>
                    <a:pt x="1306" y="426"/>
                  </a:lnTo>
                  <a:cubicBezTo>
                    <a:pt x="1623" y="564"/>
                    <a:pt x="1875" y="846"/>
                    <a:pt x="1890" y="1207"/>
                  </a:cubicBezTo>
                  <a:cubicBezTo>
                    <a:pt x="1904" y="1571"/>
                    <a:pt x="1655" y="1935"/>
                    <a:pt x="1289" y="1999"/>
                  </a:cubicBezTo>
                  <a:cubicBezTo>
                    <a:pt x="1222" y="2011"/>
                    <a:pt x="1160" y="2016"/>
                    <a:pt x="1103" y="2016"/>
                  </a:cubicBezTo>
                  <a:cubicBezTo>
                    <a:pt x="137" y="2016"/>
                    <a:pt x="540" y="422"/>
                    <a:pt x="1007" y="422"/>
                  </a:cubicBezTo>
                  <a:close/>
                  <a:moveTo>
                    <a:pt x="1256" y="1"/>
                  </a:moveTo>
                  <a:cubicBezTo>
                    <a:pt x="1211" y="1"/>
                    <a:pt x="1173" y="18"/>
                    <a:pt x="1144" y="45"/>
                  </a:cubicBezTo>
                  <a:lnTo>
                    <a:pt x="1144" y="45"/>
                  </a:lnTo>
                  <a:cubicBezTo>
                    <a:pt x="1089" y="31"/>
                    <a:pt x="1036" y="25"/>
                    <a:pt x="985" y="25"/>
                  </a:cubicBezTo>
                  <a:cubicBezTo>
                    <a:pt x="518" y="25"/>
                    <a:pt x="212" y="560"/>
                    <a:pt x="123" y="1021"/>
                  </a:cubicBezTo>
                  <a:cubicBezTo>
                    <a:pt x="0" y="1658"/>
                    <a:pt x="328" y="2280"/>
                    <a:pt x="997" y="2388"/>
                  </a:cubicBezTo>
                  <a:cubicBezTo>
                    <a:pt x="1055" y="2398"/>
                    <a:pt x="1113" y="2403"/>
                    <a:pt x="1170" y="2403"/>
                  </a:cubicBezTo>
                  <a:cubicBezTo>
                    <a:pt x="1719" y="2403"/>
                    <a:pt x="2179" y="1969"/>
                    <a:pt x="2265" y="1419"/>
                  </a:cubicBezTo>
                  <a:cubicBezTo>
                    <a:pt x="2368" y="766"/>
                    <a:pt x="1917" y="211"/>
                    <a:pt x="1320" y="12"/>
                  </a:cubicBezTo>
                  <a:cubicBezTo>
                    <a:pt x="1297" y="4"/>
                    <a:pt x="1276" y="1"/>
                    <a:pt x="12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9"/>
            <p:cNvSpPr/>
            <p:nvPr/>
          </p:nvSpPr>
          <p:spPr>
            <a:xfrm>
              <a:off x="1084900" y="931638"/>
              <a:ext cx="35650" cy="62350"/>
            </a:xfrm>
            <a:custGeom>
              <a:avLst/>
              <a:gdLst/>
              <a:ahLst/>
              <a:cxnLst/>
              <a:rect l="l" t="t" r="r" b="b"/>
              <a:pathLst>
                <a:path w="1426" h="2494" extrusionOk="0">
                  <a:moveTo>
                    <a:pt x="937" y="1"/>
                  </a:moveTo>
                  <a:cubicBezTo>
                    <a:pt x="892" y="1"/>
                    <a:pt x="846" y="19"/>
                    <a:pt x="806" y="62"/>
                  </a:cubicBezTo>
                  <a:cubicBezTo>
                    <a:pt x="543" y="338"/>
                    <a:pt x="272" y="696"/>
                    <a:pt x="461" y="1086"/>
                  </a:cubicBezTo>
                  <a:cubicBezTo>
                    <a:pt x="544" y="1258"/>
                    <a:pt x="693" y="1328"/>
                    <a:pt x="815" y="1463"/>
                  </a:cubicBezTo>
                  <a:cubicBezTo>
                    <a:pt x="1253" y="1948"/>
                    <a:pt x="666" y="2093"/>
                    <a:pt x="255" y="2100"/>
                  </a:cubicBezTo>
                  <a:cubicBezTo>
                    <a:pt x="3" y="2106"/>
                    <a:pt x="0" y="2494"/>
                    <a:pt x="249" y="2494"/>
                  </a:cubicBezTo>
                  <a:cubicBezTo>
                    <a:pt x="251" y="2494"/>
                    <a:pt x="253" y="2494"/>
                    <a:pt x="255" y="2494"/>
                  </a:cubicBezTo>
                  <a:cubicBezTo>
                    <a:pt x="727" y="2485"/>
                    <a:pt x="1367" y="2368"/>
                    <a:pt x="1412" y="1778"/>
                  </a:cubicBezTo>
                  <a:cubicBezTo>
                    <a:pt x="1426" y="1580"/>
                    <a:pt x="1336" y="1413"/>
                    <a:pt x="1201" y="1277"/>
                  </a:cubicBezTo>
                  <a:cubicBezTo>
                    <a:pt x="1114" y="1187"/>
                    <a:pt x="989" y="1127"/>
                    <a:pt x="909" y="1029"/>
                  </a:cubicBezTo>
                  <a:cubicBezTo>
                    <a:pt x="696" y="776"/>
                    <a:pt x="899" y="534"/>
                    <a:pt x="1085" y="339"/>
                  </a:cubicBezTo>
                  <a:cubicBezTo>
                    <a:pt x="1219" y="198"/>
                    <a:pt x="1085" y="1"/>
                    <a:pt x="9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9"/>
            <p:cNvSpPr/>
            <p:nvPr/>
          </p:nvSpPr>
          <p:spPr>
            <a:xfrm>
              <a:off x="1185775" y="920263"/>
              <a:ext cx="51475" cy="81525"/>
            </a:xfrm>
            <a:custGeom>
              <a:avLst/>
              <a:gdLst/>
              <a:ahLst/>
              <a:cxnLst/>
              <a:rect l="l" t="t" r="r" b="b"/>
              <a:pathLst>
                <a:path w="2059" h="3261" extrusionOk="0">
                  <a:moveTo>
                    <a:pt x="897" y="360"/>
                  </a:moveTo>
                  <a:cubicBezTo>
                    <a:pt x="1094" y="360"/>
                    <a:pt x="1191" y="486"/>
                    <a:pt x="1190" y="737"/>
                  </a:cubicBezTo>
                  <a:cubicBezTo>
                    <a:pt x="1413" y="1010"/>
                    <a:pt x="1352" y="1172"/>
                    <a:pt x="1005" y="1219"/>
                  </a:cubicBezTo>
                  <a:cubicBezTo>
                    <a:pt x="861" y="1248"/>
                    <a:pt x="714" y="1267"/>
                    <a:pt x="565" y="1269"/>
                  </a:cubicBezTo>
                  <a:lnTo>
                    <a:pt x="565" y="1269"/>
                  </a:lnTo>
                  <a:cubicBezTo>
                    <a:pt x="559" y="977"/>
                    <a:pt x="550" y="685"/>
                    <a:pt x="538" y="393"/>
                  </a:cubicBezTo>
                  <a:lnTo>
                    <a:pt x="538" y="393"/>
                  </a:lnTo>
                  <a:cubicBezTo>
                    <a:pt x="616" y="383"/>
                    <a:pt x="694" y="377"/>
                    <a:pt x="774" y="373"/>
                  </a:cubicBezTo>
                  <a:cubicBezTo>
                    <a:pt x="818" y="364"/>
                    <a:pt x="859" y="360"/>
                    <a:pt x="897" y="360"/>
                  </a:cubicBezTo>
                  <a:close/>
                  <a:moveTo>
                    <a:pt x="621" y="1661"/>
                  </a:moveTo>
                  <a:cubicBezTo>
                    <a:pt x="1060" y="1661"/>
                    <a:pt x="2059" y="1866"/>
                    <a:pt x="1421" y="2440"/>
                  </a:cubicBezTo>
                  <a:cubicBezTo>
                    <a:pt x="1221" y="2619"/>
                    <a:pt x="875" y="2718"/>
                    <a:pt x="575" y="2800"/>
                  </a:cubicBezTo>
                  <a:lnTo>
                    <a:pt x="575" y="2800"/>
                  </a:lnTo>
                  <a:cubicBezTo>
                    <a:pt x="578" y="2421"/>
                    <a:pt x="577" y="2043"/>
                    <a:pt x="572" y="1665"/>
                  </a:cubicBezTo>
                  <a:lnTo>
                    <a:pt x="572" y="1665"/>
                  </a:lnTo>
                  <a:cubicBezTo>
                    <a:pt x="588" y="1663"/>
                    <a:pt x="604" y="1662"/>
                    <a:pt x="620" y="1661"/>
                  </a:cubicBezTo>
                  <a:lnTo>
                    <a:pt x="620" y="1661"/>
                  </a:lnTo>
                  <a:cubicBezTo>
                    <a:pt x="621" y="1661"/>
                    <a:pt x="621" y="1661"/>
                    <a:pt x="621" y="1661"/>
                  </a:cubicBezTo>
                  <a:close/>
                  <a:moveTo>
                    <a:pt x="757" y="0"/>
                  </a:moveTo>
                  <a:cubicBezTo>
                    <a:pt x="558" y="0"/>
                    <a:pt x="359" y="25"/>
                    <a:pt x="189" y="56"/>
                  </a:cubicBezTo>
                  <a:cubicBezTo>
                    <a:pt x="0" y="89"/>
                    <a:pt x="17" y="319"/>
                    <a:pt x="146" y="405"/>
                  </a:cubicBezTo>
                  <a:lnTo>
                    <a:pt x="146" y="405"/>
                  </a:lnTo>
                  <a:cubicBezTo>
                    <a:pt x="181" y="1291"/>
                    <a:pt x="194" y="2178"/>
                    <a:pt x="179" y="3063"/>
                  </a:cubicBezTo>
                  <a:cubicBezTo>
                    <a:pt x="178" y="3170"/>
                    <a:pt x="272" y="3260"/>
                    <a:pt x="375" y="3260"/>
                  </a:cubicBezTo>
                  <a:cubicBezTo>
                    <a:pt x="393" y="3260"/>
                    <a:pt x="411" y="3258"/>
                    <a:pt x="429" y="3252"/>
                  </a:cubicBezTo>
                  <a:cubicBezTo>
                    <a:pt x="960" y="3088"/>
                    <a:pt x="2042" y="2858"/>
                    <a:pt x="2020" y="2127"/>
                  </a:cubicBezTo>
                  <a:cubicBezTo>
                    <a:pt x="2009" y="1749"/>
                    <a:pt x="1794" y="1526"/>
                    <a:pt x="1509" y="1402"/>
                  </a:cubicBezTo>
                  <a:lnTo>
                    <a:pt x="1509" y="1402"/>
                  </a:lnTo>
                  <a:cubicBezTo>
                    <a:pt x="1736" y="1252"/>
                    <a:pt x="1881" y="1024"/>
                    <a:pt x="1820" y="684"/>
                  </a:cubicBezTo>
                  <a:cubicBezTo>
                    <a:pt x="1722" y="143"/>
                    <a:pt x="1238"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9"/>
          <p:cNvGrpSpPr/>
          <p:nvPr/>
        </p:nvGrpSpPr>
        <p:grpSpPr>
          <a:xfrm>
            <a:off x="8424788" y="344175"/>
            <a:ext cx="305100" cy="636875"/>
            <a:chOff x="8424788" y="344175"/>
            <a:chExt cx="305100" cy="636875"/>
          </a:xfrm>
        </p:grpSpPr>
        <p:sp>
          <p:nvSpPr>
            <p:cNvPr id="1318" name="Google Shape;1318;p39"/>
            <p:cNvSpPr/>
            <p:nvPr/>
          </p:nvSpPr>
          <p:spPr>
            <a:xfrm>
              <a:off x="8442688" y="344175"/>
              <a:ext cx="11875" cy="635225"/>
            </a:xfrm>
            <a:custGeom>
              <a:avLst/>
              <a:gdLst/>
              <a:ahLst/>
              <a:cxnLst/>
              <a:rect l="l" t="t" r="r" b="b"/>
              <a:pathLst>
                <a:path w="475" h="25409" extrusionOk="0">
                  <a:moveTo>
                    <a:pt x="278" y="1"/>
                  </a:moveTo>
                  <a:cubicBezTo>
                    <a:pt x="180" y="1"/>
                    <a:pt x="80" y="64"/>
                    <a:pt x="79" y="191"/>
                  </a:cubicBezTo>
                  <a:cubicBezTo>
                    <a:pt x="0" y="8534"/>
                    <a:pt x="48" y="16875"/>
                    <a:pt x="79" y="25218"/>
                  </a:cubicBezTo>
                  <a:cubicBezTo>
                    <a:pt x="80" y="25345"/>
                    <a:pt x="178" y="25408"/>
                    <a:pt x="277" y="25408"/>
                  </a:cubicBezTo>
                  <a:cubicBezTo>
                    <a:pt x="375" y="25408"/>
                    <a:pt x="473" y="25345"/>
                    <a:pt x="473" y="25218"/>
                  </a:cubicBezTo>
                  <a:cubicBezTo>
                    <a:pt x="441" y="16875"/>
                    <a:pt x="394" y="8532"/>
                    <a:pt x="473" y="191"/>
                  </a:cubicBezTo>
                  <a:cubicBezTo>
                    <a:pt x="474" y="64"/>
                    <a:pt x="376"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9"/>
            <p:cNvSpPr/>
            <p:nvPr/>
          </p:nvSpPr>
          <p:spPr>
            <a:xfrm>
              <a:off x="8443588" y="968400"/>
              <a:ext cx="280050" cy="12650"/>
            </a:xfrm>
            <a:custGeom>
              <a:avLst/>
              <a:gdLst/>
              <a:ahLst/>
              <a:cxnLst/>
              <a:rect l="l" t="t" r="r" b="b"/>
              <a:pathLst>
                <a:path w="11202" h="506" extrusionOk="0">
                  <a:moveTo>
                    <a:pt x="240" y="0"/>
                  </a:moveTo>
                  <a:cubicBezTo>
                    <a:pt x="0" y="0"/>
                    <a:pt x="4" y="381"/>
                    <a:pt x="252" y="394"/>
                  </a:cubicBezTo>
                  <a:cubicBezTo>
                    <a:pt x="2151" y="486"/>
                    <a:pt x="4055" y="506"/>
                    <a:pt x="5960" y="506"/>
                  </a:cubicBezTo>
                  <a:cubicBezTo>
                    <a:pt x="7343" y="506"/>
                    <a:pt x="8727" y="496"/>
                    <a:pt x="10109" y="496"/>
                  </a:cubicBezTo>
                  <a:cubicBezTo>
                    <a:pt x="10388" y="496"/>
                    <a:pt x="10668" y="496"/>
                    <a:pt x="10947" y="497"/>
                  </a:cubicBezTo>
                  <a:cubicBezTo>
                    <a:pt x="10948" y="497"/>
                    <a:pt x="10949" y="497"/>
                    <a:pt x="10950" y="497"/>
                  </a:cubicBezTo>
                  <a:cubicBezTo>
                    <a:pt x="11202" y="497"/>
                    <a:pt x="11201" y="103"/>
                    <a:pt x="10947" y="103"/>
                  </a:cubicBezTo>
                  <a:cubicBezTo>
                    <a:pt x="10642" y="102"/>
                    <a:pt x="10336" y="102"/>
                    <a:pt x="10031" y="102"/>
                  </a:cubicBezTo>
                  <a:cubicBezTo>
                    <a:pt x="8667" y="102"/>
                    <a:pt x="7301" y="112"/>
                    <a:pt x="5936" y="112"/>
                  </a:cubicBezTo>
                  <a:cubicBezTo>
                    <a:pt x="4039" y="112"/>
                    <a:pt x="2143" y="92"/>
                    <a:pt x="252" y="0"/>
                  </a:cubicBezTo>
                  <a:cubicBezTo>
                    <a:pt x="248" y="0"/>
                    <a:pt x="244"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9"/>
            <p:cNvSpPr/>
            <p:nvPr/>
          </p:nvSpPr>
          <p:spPr>
            <a:xfrm>
              <a:off x="8448963" y="826025"/>
              <a:ext cx="177700" cy="149975"/>
            </a:xfrm>
            <a:custGeom>
              <a:avLst/>
              <a:gdLst/>
              <a:ahLst/>
              <a:cxnLst/>
              <a:rect l="l" t="t" r="r" b="b"/>
              <a:pathLst>
                <a:path w="7108" h="5999" extrusionOk="0">
                  <a:moveTo>
                    <a:pt x="803" y="0"/>
                  </a:moveTo>
                  <a:cubicBezTo>
                    <a:pt x="620" y="0"/>
                    <a:pt x="436" y="8"/>
                    <a:pt x="252" y="22"/>
                  </a:cubicBezTo>
                  <a:cubicBezTo>
                    <a:pt x="7" y="42"/>
                    <a:pt x="0" y="417"/>
                    <a:pt x="233" y="417"/>
                  </a:cubicBezTo>
                  <a:cubicBezTo>
                    <a:pt x="239" y="417"/>
                    <a:pt x="245" y="416"/>
                    <a:pt x="252" y="416"/>
                  </a:cubicBezTo>
                  <a:cubicBezTo>
                    <a:pt x="429" y="402"/>
                    <a:pt x="606" y="395"/>
                    <a:pt x="782" y="395"/>
                  </a:cubicBezTo>
                  <a:cubicBezTo>
                    <a:pt x="3853" y="395"/>
                    <a:pt x="6710" y="2494"/>
                    <a:pt x="6646" y="5808"/>
                  </a:cubicBezTo>
                  <a:cubicBezTo>
                    <a:pt x="6644" y="5935"/>
                    <a:pt x="6742" y="5998"/>
                    <a:pt x="6840" y="5998"/>
                  </a:cubicBezTo>
                  <a:cubicBezTo>
                    <a:pt x="6938" y="5998"/>
                    <a:pt x="7038" y="5935"/>
                    <a:pt x="7040" y="5808"/>
                  </a:cubicBezTo>
                  <a:cubicBezTo>
                    <a:pt x="7108" y="2300"/>
                    <a:pt x="4080" y="0"/>
                    <a:pt x="8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9"/>
            <p:cNvSpPr/>
            <p:nvPr/>
          </p:nvSpPr>
          <p:spPr>
            <a:xfrm>
              <a:off x="8424788" y="604300"/>
              <a:ext cx="302000" cy="15450"/>
            </a:xfrm>
            <a:custGeom>
              <a:avLst/>
              <a:gdLst/>
              <a:ahLst/>
              <a:cxnLst/>
              <a:rect l="l" t="t" r="r" b="b"/>
              <a:pathLst>
                <a:path w="12080" h="618" extrusionOk="0">
                  <a:moveTo>
                    <a:pt x="3928" y="0"/>
                  </a:moveTo>
                  <a:cubicBezTo>
                    <a:pt x="2703" y="0"/>
                    <a:pt x="1478" y="16"/>
                    <a:pt x="254" y="49"/>
                  </a:cubicBezTo>
                  <a:cubicBezTo>
                    <a:pt x="3" y="54"/>
                    <a:pt x="1" y="442"/>
                    <a:pt x="247" y="442"/>
                  </a:cubicBezTo>
                  <a:cubicBezTo>
                    <a:pt x="249" y="442"/>
                    <a:pt x="252" y="442"/>
                    <a:pt x="254" y="442"/>
                  </a:cubicBezTo>
                  <a:cubicBezTo>
                    <a:pt x="1479" y="410"/>
                    <a:pt x="2704" y="394"/>
                    <a:pt x="3929" y="394"/>
                  </a:cubicBezTo>
                  <a:cubicBezTo>
                    <a:pt x="6562" y="394"/>
                    <a:pt x="9195" y="468"/>
                    <a:pt x="11826" y="617"/>
                  </a:cubicBezTo>
                  <a:cubicBezTo>
                    <a:pt x="11831" y="617"/>
                    <a:pt x="11835" y="617"/>
                    <a:pt x="11840" y="617"/>
                  </a:cubicBezTo>
                  <a:cubicBezTo>
                    <a:pt x="12080" y="617"/>
                    <a:pt x="12074" y="237"/>
                    <a:pt x="11826" y="223"/>
                  </a:cubicBezTo>
                  <a:cubicBezTo>
                    <a:pt x="9195" y="75"/>
                    <a:pt x="6562" y="0"/>
                    <a:pt x="3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a:off x="8446263" y="499050"/>
              <a:ext cx="283625" cy="331225"/>
            </a:xfrm>
            <a:custGeom>
              <a:avLst/>
              <a:gdLst/>
              <a:ahLst/>
              <a:cxnLst/>
              <a:rect l="l" t="t" r="r" b="b"/>
              <a:pathLst>
                <a:path w="11345" h="13249" extrusionOk="0">
                  <a:moveTo>
                    <a:pt x="6602" y="0"/>
                  </a:moveTo>
                  <a:cubicBezTo>
                    <a:pt x="4968" y="0"/>
                    <a:pt x="4608" y="2388"/>
                    <a:pt x="4325" y="3606"/>
                  </a:cubicBezTo>
                  <a:cubicBezTo>
                    <a:pt x="3747" y="6097"/>
                    <a:pt x="2968" y="9081"/>
                    <a:pt x="218" y="9943"/>
                  </a:cubicBezTo>
                  <a:cubicBezTo>
                    <a:pt x="1" y="10010"/>
                    <a:pt x="66" y="10331"/>
                    <a:pt x="263" y="10331"/>
                  </a:cubicBezTo>
                  <a:cubicBezTo>
                    <a:pt x="282" y="10331"/>
                    <a:pt x="303" y="10328"/>
                    <a:pt x="325" y="10321"/>
                  </a:cubicBezTo>
                  <a:cubicBezTo>
                    <a:pt x="2112" y="9761"/>
                    <a:pt x="3267" y="8245"/>
                    <a:pt x="3917" y="6548"/>
                  </a:cubicBezTo>
                  <a:cubicBezTo>
                    <a:pt x="4352" y="5411"/>
                    <a:pt x="4581" y="4210"/>
                    <a:pt x="4868" y="3030"/>
                  </a:cubicBezTo>
                  <a:cubicBezTo>
                    <a:pt x="5014" y="2422"/>
                    <a:pt x="5142" y="1761"/>
                    <a:pt x="5456" y="1211"/>
                  </a:cubicBezTo>
                  <a:cubicBezTo>
                    <a:pt x="5751" y="694"/>
                    <a:pt x="6199" y="451"/>
                    <a:pt x="6659" y="451"/>
                  </a:cubicBezTo>
                  <a:cubicBezTo>
                    <a:pt x="7111" y="451"/>
                    <a:pt x="7575" y="685"/>
                    <a:pt x="7920" y="1125"/>
                  </a:cubicBezTo>
                  <a:cubicBezTo>
                    <a:pt x="8766" y="2206"/>
                    <a:pt x="8800" y="3916"/>
                    <a:pt x="8813" y="5226"/>
                  </a:cubicBezTo>
                  <a:cubicBezTo>
                    <a:pt x="8827" y="6552"/>
                    <a:pt x="8716" y="7876"/>
                    <a:pt x="8757" y="9203"/>
                  </a:cubicBezTo>
                  <a:cubicBezTo>
                    <a:pt x="8807" y="10825"/>
                    <a:pt x="9085" y="13064"/>
                    <a:pt x="11092" y="13247"/>
                  </a:cubicBezTo>
                  <a:cubicBezTo>
                    <a:pt x="11099" y="13248"/>
                    <a:pt x="11106" y="13248"/>
                    <a:pt x="11113" y="13248"/>
                  </a:cubicBezTo>
                  <a:cubicBezTo>
                    <a:pt x="11345" y="13248"/>
                    <a:pt x="11335" y="12876"/>
                    <a:pt x="11092" y="12854"/>
                  </a:cubicBezTo>
                  <a:cubicBezTo>
                    <a:pt x="8176" y="12590"/>
                    <a:pt x="9257" y="6795"/>
                    <a:pt x="9199" y="4868"/>
                  </a:cubicBezTo>
                  <a:cubicBezTo>
                    <a:pt x="9151" y="3268"/>
                    <a:pt x="8958" y="375"/>
                    <a:pt x="6919" y="28"/>
                  </a:cubicBezTo>
                  <a:cubicBezTo>
                    <a:pt x="6808" y="9"/>
                    <a:pt x="6703" y="0"/>
                    <a:pt x="66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a:off x="8663838" y="448100"/>
              <a:ext cx="30925" cy="58025"/>
            </a:xfrm>
            <a:custGeom>
              <a:avLst/>
              <a:gdLst/>
              <a:ahLst/>
              <a:cxnLst/>
              <a:rect l="l" t="t" r="r" b="b"/>
              <a:pathLst>
                <a:path w="1237" h="2321" extrusionOk="0">
                  <a:moveTo>
                    <a:pt x="998" y="1"/>
                  </a:moveTo>
                  <a:cubicBezTo>
                    <a:pt x="919" y="1"/>
                    <a:pt x="838" y="41"/>
                    <a:pt x="803" y="134"/>
                  </a:cubicBezTo>
                  <a:lnTo>
                    <a:pt x="56" y="2082"/>
                  </a:lnTo>
                  <a:cubicBezTo>
                    <a:pt x="1" y="2225"/>
                    <a:pt x="119" y="2320"/>
                    <a:pt x="241" y="2320"/>
                  </a:cubicBezTo>
                  <a:cubicBezTo>
                    <a:pt x="320" y="2320"/>
                    <a:pt x="400" y="2280"/>
                    <a:pt x="435" y="2188"/>
                  </a:cubicBezTo>
                  <a:lnTo>
                    <a:pt x="1182" y="240"/>
                  </a:lnTo>
                  <a:cubicBezTo>
                    <a:pt x="1237" y="95"/>
                    <a:pt x="1119" y="1"/>
                    <a:pt x="9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a:off x="8682988" y="448025"/>
              <a:ext cx="28125" cy="57950"/>
            </a:xfrm>
            <a:custGeom>
              <a:avLst/>
              <a:gdLst/>
              <a:ahLst/>
              <a:cxnLst/>
              <a:rect l="l" t="t" r="r" b="b"/>
              <a:pathLst>
                <a:path w="1125" h="2318" extrusionOk="0">
                  <a:moveTo>
                    <a:pt x="240" y="0"/>
                  </a:moveTo>
                  <a:cubicBezTo>
                    <a:pt x="118" y="0"/>
                    <a:pt x="0" y="94"/>
                    <a:pt x="58" y="237"/>
                  </a:cubicBezTo>
                  <a:cubicBezTo>
                    <a:pt x="313" y="873"/>
                    <a:pt x="528" y="1518"/>
                    <a:pt x="705" y="2178"/>
                  </a:cubicBezTo>
                  <a:cubicBezTo>
                    <a:pt x="732" y="2276"/>
                    <a:pt x="807" y="2318"/>
                    <a:pt x="885" y="2318"/>
                  </a:cubicBezTo>
                  <a:cubicBezTo>
                    <a:pt x="1003" y="2318"/>
                    <a:pt x="1124" y="2221"/>
                    <a:pt x="1085" y="2072"/>
                  </a:cubicBezTo>
                  <a:cubicBezTo>
                    <a:pt x="907" y="1412"/>
                    <a:pt x="692" y="767"/>
                    <a:pt x="438" y="131"/>
                  </a:cubicBezTo>
                  <a:cubicBezTo>
                    <a:pt x="401" y="40"/>
                    <a:pt x="319" y="0"/>
                    <a:pt x="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a:off x="8672563" y="480825"/>
              <a:ext cx="33400" cy="9850"/>
            </a:xfrm>
            <a:custGeom>
              <a:avLst/>
              <a:gdLst/>
              <a:ahLst/>
              <a:cxnLst/>
              <a:rect l="l" t="t" r="r" b="b"/>
              <a:pathLst>
                <a:path w="1336" h="394" extrusionOk="0">
                  <a:moveTo>
                    <a:pt x="253" y="0"/>
                  </a:moveTo>
                  <a:cubicBezTo>
                    <a:pt x="0" y="0"/>
                    <a:pt x="0" y="394"/>
                    <a:pt x="253" y="394"/>
                  </a:cubicBezTo>
                  <a:lnTo>
                    <a:pt x="1081" y="394"/>
                  </a:lnTo>
                  <a:cubicBezTo>
                    <a:pt x="1336" y="394"/>
                    <a:pt x="1336" y="0"/>
                    <a:pt x="10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p:nvPr/>
          </p:nvSpPr>
          <p:spPr>
            <a:xfrm>
              <a:off x="8526863" y="715450"/>
              <a:ext cx="33875" cy="54525"/>
            </a:xfrm>
            <a:custGeom>
              <a:avLst/>
              <a:gdLst/>
              <a:ahLst/>
              <a:cxnLst/>
              <a:rect l="l" t="t" r="r" b="b"/>
              <a:pathLst>
                <a:path w="1355" h="2181" extrusionOk="0">
                  <a:moveTo>
                    <a:pt x="1013" y="1"/>
                  </a:moveTo>
                  <a:cubicBezTo>
                    <a:pt x="998" y="1"/>
                    <a:pt x="983" y="3"/>
                    <a:pt x="967" y="6"/>
                  </a:cubicBezTo>
                  <a:cubicBezTo>
                    <a:pt x="417" y="128"/>
                    <a:pt x="0" y="647"/>
                    <a:pt x="72" y="1221"/>
                  </a:cubicBezTo>
                  <a:cubicBezTo>
                    <a:pt x="141" y="1754"/>
                    <a:pt x="593" y="2119"/>
                    <a:pt x="1104" y="2179"/>
                  </a:cubicBezTo>
                  <a:cubicBezTo>
                    <a:pt x="1113" y="2180"/>
                    <a:pt x="1122" y="2181"/>
                    <a:pt x="1130" y="2181"/>
                  </a:cubicBezTo>
                  <a:cubicBezTo>
                    <a:pt x="1354" y="2181"/>
                    <a:pt x="1344" y="1813"/>
                    <a:pt x="1104" y="1785"/>
                  </a:cubicBezTo>
                  <a:cubicBezTo>
                    <a:pt x="272" y="1687"/>
                    <a:pt x="285" y="561"/>
                    <a:pt x="1071" y="387"/>
                  </a:cubicBezTo>
                  <a:cubicBezTo>
                    <a:pt x="1303" y="336"/>
                    <a:pt x="1228" y="1"/>
                    <a:pt x="1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9"/>
            <p:cNvSpPr/>
            <p:nvPr/>
          </p:nvSpPr>
          <p:spPr>
            <a:xfrm>
              <a:off x="8641013" y="884050"/>
              <a:ext cx="34525" cy="53700"/>
            </a:xfrm>
            <a:custGeom>
              <a:avLst/>
              <a:gdLst/>
              <a:ahLst/>
              <a:cxnLst/>
              <a:rect l="l" t="t" r="r" b="b"/>
              <a:pathLst>
                <a:path w="1381" h="2148" extrusionOk="0">
                  <a:moveTo>
                    <a:pt x="451" y="396"/>
                  </a:moveTo>
                  <a:cubicBezTo>
                    <a:pt x="771" y="396"/>
                    <a:pt x="984" y="723"/>
                    <a:pt x="913" y="1065"/>
                  </a:cubicBezTo>
                  <a:cubicBezTo>
                    <a:pt x="856" y="1339"/>
                    <a:pt x="659" y="1530"/>
                    <a:pt x="425" y="1656"/>
                  </a:cubicBezTo>
                  <a:lnTo>
                    <a:pt x="425" y="1656"/>
                  </a:lnTo>
                  <a:cubicBezTo>
                    <a:pt x="406" y="1237"/>
                    <a:pt x="397" y="819"/>
                    <a:pt x="397" y="399"/>
                  </a:cubicBezTo>
                  <a:lnTo>
                    <a:pt x="397" y="399"/>
                  </a:lnTo>
                  <a:cubicBezTo>
                    <a:pt x="415" y="397"/>
                    <a:pt x="433" y="396"/>
                    <a:pt x="451" y="396"/>
                  </a:cubicBezTo>
                  <a:close/>
                  <a:moveTo>
                    <a:pt x="446" y="0"/>
                  </a:moveTo>
                  <a:cubicBezTo>
                    <a:pt x="351" y="0"/>
                    <a:pt x="254" y="16"/>
                    <a:pt x="158" y="52"/>
                  </a:cubicBezTo>
                  <a:cubicBezTo>
                    <a:pt x="97" y="74"/>
                    <a:pt x="59" y="116"/>
                    <a:pt x="39" y="164"/>
                  </a:cubicBezTo>
                  <a:lnTo>
                    <a:pt x="39" y="164"/>
                  </a:lnTo>
                  <a:cubicBezTo>
                    <a:pt x="18" y="194"/>
                    <a:pt x="5" y="231"/>
                    <a:pt x="5" y="276"/>
                  </a:cubicBezTo>
                  <a:cubicBezTo>
                    <a:pt x="1" y="835"/>
                    <a:pt x="15" y="1392"/>
                    <a:pt x="48" y="1949"/>
                  </a:cubicBezTo>
                  <a:cubicBezTo>
                    <a:pt x="54" y="2048"/>
                    <a:pt x="138" y="2147"/>
                    <a:pt x="240" y="2147"/>
                  </a:cubicBezTo>
                  <a:cubicBezTo>
                    <a:pt x="258" y="2147"/>
                    <a:pt x="277" y="2144"/>
                    <a:pt x="296" y="2137"/>
                  </a:cubicBezTo>
                  <a:cubicBezTo>
                    <a:pt x="873" y="1936"/>
                    <a:pt x="1381" y="1468"/>
                    <a:pt x="1315" y="808"/>
                  </a:cubicBezTo>
                  <a:cubicBezTo>
                    <a:pt x="1269" y="348"/>
                    <a:pt x="881" y="0"/>
                    <a:pt x="4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9"/>
            <p:cNvSpPr/>
            <p:nvPr/>
          </p:nvSpPr>
          <p:spPr>
            <a:xfrm>
              <a:off x="8444063" y="829325"/>
              <a:ext cx="63075" cy="49450"/>
            </a:xfrm>
            <a:custGeom>
              <a:avLst/>
              <a:gdLst/>
              <a:ahLst/>
              <a:cxnLst/>
              <a:rect l="l" t="t" r="r" b="b"/>
              <a:pathLst>
                <a:path w="2523" h="1978" extrusionOk="0">
                  <a:moveTo>
                    <a:pt x="2227" y="0"/>
                  </a:moveTo>
                  <a:cubicBezTo>
                    <a:pt x="2197" y="0"/>
                    <a:pt x="2165" y="8"/>
                    <a:pt x="2133" y="25"/>
                  </a:cubicBezTo>
                  <a:cubicBezTo>
                    <a:pt x="1378" y="424"/>
                    <a:pt x="965" y="1242"/>
                    <a:pt x="197" y="1615"/>
                  </a:cubicBezTo>
                  <a:cubicBezTo>
                    <a:pt x="0" y="1710"/>
                    <a:pt x="123" y="1977"/>
                    <a:pt x="306" y="1977"/>
                  </a:cubicBezTo>
                  <a:cubicBezTo>
                    <a:pt x="335" y="1977"/>
                    <a:pt x="365" y="1971"/>
                    <a:pt x="396" y="1956"/>
                  </a:cubicBezTo>
                  <a:cubicBezTo>
                    <a:pt x="1169" y="1579"/>
                    <a:pt x="1579" y="762"/>
                    <a:pt x="2332" y="364"/>
                  </a:cubicBezTo>
                  <a:cubicBezTo>
                    <a:pt x="2523" y="264"/>
                    <a:pt x="2406" y="0"/>
                    <a:pt x="2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9"/>
            <p:cNvSpPr/>
            <p:nvPr/>
          </p:nvSpPr>
          <p:spPr>
            <a:xfrm>
              <a:off x="8443438" y="840675"/>
              <a:ext cx="96875" cy="78400"/>
            </a:xfrm>
            <a:custGeom>
              <a:avLst/>
              <a:gdLst/>
              <a:ahLst/>
              <a:cxnLst/>
              <a:rect l="l" t="t" r="r" b="b"/>
              <a:pathLst>
                <a:path w="3875" h="3136" extrusionOk="0">
                  <a:moveTo>
                    <a:pt x="3573" y="1"/>
                  </a:moveTo>
                  <a:cubicBezTo>
                    <a:pt x="3530" y="1"/>
                    <a:pt x="3484" y="15"/>
                    <a:pt x="3443" y="50"/>
                  </a:cubicBezTo>
                  <a:cubicBezTo>
                    <a:pt x="2349" y="974"/>
                    <a:pt x="1254" y="1894"/>
                    <a:pt x="154" y="2807"/>
                  </a:cubicBezTo>
                  <a:cubicBezTo>
                    <a:pt x="0" y="2936"/>
                    <a:pt x="142" y="3135"/>
                    <a:pt x="303" y="3135"/>
                  </a:cubicBezTo>
                  <a:cubicBezTo>
                    <a:pt x="347" y="3135"/>
                    <a:pt x="392" y="3121"/>
                    <a:pt x="433" y="3087"/>
                  </a:cubicBezTo>
                  <a:cubicBezTo>
                    <a:pt x="1534" y="2173"/>
                    <a:pt x="2629" y="1253"/>
                    <a:pt x="3722" y="329"/>
                  </a:cubicBezTo>
                  <a:cubicBezTo>
                    <a:pt x="3874" y="200"/>
                    <a:pt x="3734" y="1"/>
                    <a:pt x="35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9"/>
            <p:cNvSpPr/>
            <p:nvPr/>
          </p:nvSpPr>
          <p:spPr>
            <a:xfrm>
              <a:off x="8444813" y="857850"/>
              <a:ext cx="126525" cy="103125"/>
            </a:xfrm>
            <a:custGeom>
              <a:avLst/>
              <a:gdLst/>
              <a:ahLst/>
              <a:cxnLst/>
              <a:rect l="l" t="t" r="r" b="b"/>
              <a:pathLst>
                <a:path w="5061" h="4125" extrusionOk="0">
                  <a:moveTo>
                    <a:pt x="4763" y="0"/>
                  </a:moveTo>
                  <a:cubicBezTo>
                    <a:pt x="4720" y="0"/>
                    <a:pt x="4674" y="15"/>
                    <a:pt x="4634" y="52"/>
                  </a:cubicBezTo>
                  <a:cubicBezTo>
                    <a:pt x="3186" y="1355"/>
                    <a:pt x="1695" y="2604"/>
                    <a:pt x="160" y="3801"/>
                  </a:cubicBezTo>
                  <a:cubicBezTo>
                    <a:pt x="1" y="3925"/>
                    <a:pt x="145" y="4125"/>
                    <a:pt x="311" y="4125"/>
                  </a:cubicBezTo>
                  <a:cubicBezTo>
                    <a:pt x="354" y="4125"/>
                    <a:pt x="398" y="4112"/>
                    <a:pt x="439" y="4080"/>
                  </a:cubicBezTo>
                  <a:cubicBezTo>
                    <a:pt x="1974" y="2883"/>
                    <a:pt x="3465" y="1634"/>
                    <a:pt x="4913" y="331"/>
                  </a:cubicBezTo>
                  <a:cubicBezTo>
                    <a:pt x="5061" y="199"/>
                    <a:pt x="4921" y="0"/>
                    <a:pt x="47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9"/>
            <p:cNvSpPr/>
            <p:nvPr/>
          </p:nvSpPr>
          <p:spPr>
            <a:xfrm>
              <a:off x="8489038" y="891325"/>
              <a:ext cx="112675" cy="87150"/>
            </a:xfrm>
            <a:custGeom>
              <a:avLst/>
              <a:gdLst/>
              <a:ahLst/>
              <a:cxnLst/>
              <a:rect l="l" t="t" r="r" b="b"/>
              <a:pathLst>
                <a:path w="4507" h="3486" extrusionOk="0">
                  <a:moveTo>
                    <a:pt x="4199" y="1"/>
                  </a:moveTo>
                  <a:cubicBezTo>
                    <a:pt x="4156" y="1"/>
                    <a:pt x="4111" y="14"/>
                    <a:pt x="4070" y="47"/>
                  </a:cubicBezTo>
                  <a:cubicBezTo>
                    <a:pt x="2780" y="1081"/>
                    <a:pt x="1477" y="2101"/>
                    <a:pt x="165" y="3106"/>
                  </a:cubicBezTo>
                  <a:cubicBezTo>
                    <a:pt x="1" y="3231"/>
                    <a:pt x="104" y="3486"/>
                    <a:pt x="258" y="3486"/>
                  </a:cubicBezTo>
                  <a:cubicBezTo>
                    <a:pt x="291" y="3486"/>
                    <a:pt x="327" y="3474"/>
                    <a:pt x="362" y="3447"/>
                  </a:cubicBezTo>
                  <a:cubicBezTo>
                    <a:pt x="1704" y="2421"/>
                    <a:pt x="3032" y="1381"/>
                    <a:pt x="4349" y="326"/>
                  </a:cubicBezTo>
                  <a:cubicBezTo>
                    <a:pt x="4507" y="199"/>
                    <a:pt x="4364"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9"/>
            <p:cNvSpPr/>
            <p:nvPr/>
          </p:nvSpPr>
          <p:spPr>
            <a:xfrm>
              <a:off x="8553613" y="932125"/>
              <a:ext cx="63850" cy="47450"/>
            </a:xfrm>
            <a:custGeom>
              <a:avLst/>
              <a:gdLst/>
              <a:ahLst/>
              <a:cxnLst/>
              <a:rect l="l" t="t" r="r" b="b"/>
              <a:pathLst>
                <a:path w="2554" h="1898" extrusionOk="0">
                  <a:moveTo>
                    <a:pt x="2259" y="1"/>
                  </a:moveTo>
                  <a:cubicBezTo>
                    <a:pt x="2215" y="1"/>
                    <a:pt x="2170" y="17"/>
                    <a:pt x="2128" y="54"/>
                  </a:cubicBezTo>
                  <a:cubicBezTo>
                    <a:pt x="1523" y="605"/>
                    <a:pt x="874" y="1093"/>
                    <a:pt x="180" y="1524"/>
                  </a:cubicBezTo>
                  <a:cubicBezTo>
                    <a:pt x="1" y="1637"/>
                    <a:pt x="111" y="1897"/>
                    <a:pt x="280" y="1897"/>
                  </a:cubicBezTo>
                  <a:cubicBezTo>
                    <a:pt x="312" y="1897"/>
                    <a:pt x="346" y="1888"/>
                    <a:pt x="380" y="1866"/>
                  </a:cubicBezTo>
                  <a:cubicBezTo>
                    <a:pt x="1103" y="1417"/>
                    <a:pt x="1779" y="906"/>
                    <a:pt x="2407" y="333"/>
                  </a:cubicBezTo>
                  <a:cubicBezTo>
                    <a:pt x="2554" y="199"/>
                    <a:pt x="2416" y="1"/>
                    <a:pt x="2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39"/>
          <p:cNvGrpSpPr/>
          <p:nvPr/>
        </p:nvGrpSpPr>
        <p:grpSpPr>
          <a:xfrm>
            <a:off x="7188939" y="2184081"/>
            <a:ext cx="1998575" cy="280375"/>
            <a:chOff x="7239450" y="2244338"/>
            <a:chExt cx="1998575" cy="280375"/>
          </a:xfrm>
        </p:grpSpPr>
        <p:sp>
          <p:nvSpPr>
            <p:cNvPr id="1334" name="Google Shape;1334;p39"/>
            <p:cNvSpPr/>
            <p:nvPr/>
          </p:nvSpPr>
          <p:spPr>
            <a:xfrm>
              <a:off x="7239450" y="2354313"/>
              <a:ext cx="111500" cy="105125"/>
            </a:xfrm>
            <a:custGeom>
              <a:avLst/>
              <a:gdLst/>
              <a:ahLst/>
              <a:cxnLst/>
              <a:rect l="l" t="t" r="r" b="b"/>
              <a:pathLst>
                <a:path w="4460" h="4205" extrusionOk="0">
                  <a:moveTo>
                    <a:pt x="288" y="1"/>
                  </a:moveTo>
                  <a:cubicBezTo>
                    <a:pt x="136" y="1"/>
                    <a:pt x="1" y="198"/>
                    <a:pt x="140" y="337"/>
                  </a:cubicBezTo>
                  <a:cubicBezTo>
                    <a:pt x="1442" y="1607"/>
                    <a:pt x="2743" y="2878"/>
                    <a:pt x="4041" y="4148"/>
                  </a:cubicBezTo>
                  <a:cubicBezTo>
                    <a:pt x="4082" y="4188"/>
                    <a:pt x="4128" y="4205"/>
                    <a:pt x="4172" y="4205"/>
                  </a:cubicBezTo>
                  <a:cubicBezTo>
                    <a:pt x="4324" y="4205"/>
                    <a:pt x="4460" y="4007"/>
                    <a:pt x="4320" y="3868"/>
                  </a:cubicBezTo>
                  <a:cubicBezTo>
                    <a:pt x="3019" y="2599"/>
                    <a:pt x="1719" y="1328"/>
                    <a:pt x="419" y="58"/>
                  </a:cubicBezTo>
                  <a:cubicBezTo>
                    <a:pt x="378" y="18"/>
                    <a:pt x="332" y="1"/>
                    <a:pt x="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7246750" y="2348488"/>
              <a:ext cx="95775" cy="108250"/>
            </a:xfrm>
            <a:custGeom>
              <a:avLst/>
              <a:gdLst/>
              <a:ahLst/>
              <a:cxnLst/>
              <a:rect l="l" t="t" r="r" b="b"/>
              <a:pathLst>
                <a:path w="3831" h="4330" extrusionOk="0">
                  <a:moveTo>
                    <a:pt x="3557" y="0"/>
                  </a:moveTo>
                  <a:cubicBezTo>
                    <a:pt x="3513" y="0"/>
                    <a:pt x="3467" y="20"/>
                    <a:pt x="3429" y="66"/>
                  </a:cubicBezTo>
                  <a:cubicBezTo>
                    <a:pt x="2326" y="1373"/>
                    <a:pt x="1224" y="2679"/>
                    <a:pt x="125" y="3986"/>
                  </a:cubicBezTo>
                  <a:cubicBezTo>
                    <a:pt x="0" y="4133"/>
                    <a:pt x="132" y="4330"/>
                    <a:pt x="274" y="4330"/>
                  </a:cubicBezTo>
                  <a:cubicBezTo>
                    <a:pt x="319" y="4330"/>
                    <a:pt x="365" y="4311"/>
                    <a:pt x="404" y="4265"/>
                  </a:cubicBezTo>
                  <a:cubicBezTo>
                    <a:pt x="1506" y="2958"/>
                    <a:pt x="2608" y="1652"/>
                    <a:pt x="3708" y="345"/>
                  </a:cubicBezTo>
                  <a:cubicBezTo>
                    <a:pt x="3831" y="198"/>
                    <a:pt x="3699" y="0"/>
                    <a:pt x="3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7402400" y="2441288"/>
              <a:ext cx="71075" cy="74625"/>
            </a:xfrm>
            <a:custGeom>
              <a:avLst/>
              <a:gdLst/>
              <a:ahLst/>
              <a:cxnLst/>
              <a:rect l="l" t="t" r="r" b="b"/>
              <a:pathLst>
                <a:path w="2843" h="2985" extrusionOk="0">
                  <a:moveTo>
                    <a:pt x="655" y="0"/>
                  </a:moveTo>
                  <a:cubicBezTo>
                    <a:pt x="467" y="0"/>
                    <a:pt x="283" y="71"/>
                    <a:pt x="130" y="239"/>
                  </a:cubicBezTo>
                  <a:cubicBezTo>
                    <a:pt x="1" y="382"/>
                    <a:pt x="133" y="579"/>
                    <a:pt x="279" y="579"/>
                  </a:cubicBezTo>
                  <a:cubicBezTo>
                    <a:pt x="323" y="579"/>
                    <a:pt x="369" y="561"/>
                    <a:pt x="409" y="517"/>
                  </a:cubicBezTo>
                  <a:cubicBezTo>
                    <a:pt x="488" y="430"/>
                    <a:pt x="579" y="395"/>
                    <a:pt x="672" y="395"/>
                  </a:cubicBezTo>
                  <a:cubicBezTo>
                    <a:pt x="812" y="395"/>
                    <a:pt x="955" y="475"/>
                    <a:pt x="1068" y="587"/>
                  </a:cubicBezTo>
                  <a:cubicBezTo>
                    <a:pt x="1272" y="787"/>
                    <a:pt x="1315" y="1035"/>
                    <a:pt x="1224" y="1300"/>
                  </a:cubicBezTo>
                  <a:cubicBezTo>
                    <a:pt x="1059" y="1772"/>
                    <a:pt x="570" y="2084"/>
                    <a:pt x="172" y="2344"/>
                  </a:cubicBezTo>
                  <a:cubicBezTo>
                    <a:pt x="61" y="2417"/>
                    <a:pt x="27" y="2618"/>
                    <a:pt x="172" y="2684"/>
                  </a:cubicBezTo>
                  <a:cubicBezTo>
                    <a:pt x="619" y="2882"/>
                    <a:pt x="1082" y="2984"/>
                    <a:pt x="1549" y="2984"/>
                  </a:cubicBezTo>
                  <a:cubicBezTo>
                    <a:pt x="1908" y="2984"/>
                    <a:pt x="2270" y="2924"/>
                    <a:pt x="2628" y="2800"/>
                  </a:cubicBezTo>
                  <a:cubicBezTo>
                    <a:pt x="2842" y="2725"/>
                    <a:pt x="2781" y="2409"/>
                    <a:pt x="2591" y="2409"/>
                  </a:cubicBezTo>
                  <a:cubicBezTo>
                    <a:pt x="2570" y="2409"/>
                    <a:pt x="2547" y="2412"/>
                    <a:pt x="2524" y="2421"/>
                  </a:cubicBezTo>
                  <a:cubicBezTo>
                    <a:pt x="2195" y="2534"/>
                    <a:pt x="1861" y="2591"/>
                    <a:pt x="1530" y="2591"/>
                  </a:cubicBezTo>
                  <a:cubicBezTo>
                    <a:pt x="1248" y="2591"/>
                    <a:pt x="967" y="2550"/>
                    <a:pt x="692" y="2464"/>
                  </a:cubicBezTo>
                  <a:lnTo>
                    <a:pt x="692" y="2464"/>
                  </a:lnTo>
                  <a:cubicBezTo>
                    <a:pt x="1253" y="2056"/>
                    <a:pt x="1858" y="1466"/>
                    <a:pt x="1625" y="749"/>
                  </a:cubicBezTo>
                  <a:cubicBezTo>
                    <a:pt x="1492" y="341"/>
                    <a:pt x="1066" y="0"/>
                    <a:pt x="6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7548150" y="2356663"/>
              <a:ext cx="16075" cy="103275"/>
            </a:xfrm>
            <a:custGeom>
              <a:avLst/>
              <a:gdLst/>
              <a:ahLst/>
              <a:cxnLst/>
              <a:rect l="l" t="t" r="r" b="b"/>
              <a:pathLst>
                <a:path w="643" h="4131" extrusionOk="0">
                  <a:moveTo>
                    <a:pt x="331" y="0"/>
                  </a:moveTo>
                  <a:cubicBezTo>
                    <a:pt x="232" y="0"/>
                    <a:pt x="128" y="63"/>
                    <a:pt x="116" y="189"/>
                  </a:cubicBezTo>
                  <a:cubicBezTo>
                    <a:pt x="0" y="1464"/>
                    <a:pt x="45" y="2722"/>
                    <a:pt x="240" y="3988"/>
                  </a:cubicBezTo>
                  <a:cubicBezTo>
                    <a:pt x="255" y="4087"/>
                    <a:pt x="325" y="4130"/>
                    <a:pt x="401" y="4130"/>
                  </a:cubicBezTo>
                  <a:cubicBezTo>
                    <a:pt x="515" y="4130"/>
                    <a:pt x="643" y="4032"/>
                    <a:pt x="619" y="3882"/>
                  </a:cubicBezTo>
                  <a:cubicBezTo>
                    <a:pt x="430" y="2652"/>
                    <a:pt x="397" y="1427"/>
                    <a:pt x="510" y="189"/>
                  </a:cubicBezTo>
                  <a:cubicBezTo>
                    <a:pt x="521" y="63"/>
                    <a:pt x="429" y="0"/>
                    <a:pt x="3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7517900" y="2392488"/>
              <a:ext cx="74875" cy="10775"/>
            </a:xfrm>
            <a:custGeom>
              <a:avLst/>
              <a:gdLst/>
              <a:ahLst/>
              <a:cxnLst/>
              <a:rect l="l" t="t" r="r" b="b"/>
              <a:pathLst>
                <a:path w="2995" h="431" extrusionOk="0">
                  <a:moveTo>
                    <a:pt x="2742" y="1"/>
                  </a:moveTo>
                  <a:cubicBezTo>
                    <a:pt x="2741" y="1"/>
                    <a:pt x="2740" y="1"/>
                    <a:pt x="2739" y="1"/>
                  </a:cubicBezTo>
                  <a:cubicBezTo>
                    <a:pt x="1912" y="14"/>
                    <a:pt x="1082" y="24"/>
                    <a:pt x="253" y="37"/>
                  </a:cubicBezTo>
                  <a:cubicBezTo>
                    <a:pt x="2" y="41"/>
                    <a:pt x="1" y="430"/>
                    <a:pt x="249" y="430"/>
                  </a:cubicBezTo>
                  <a:cubicBezTo>
                    <a:pt x="250" y="430"/>
                    <a:pt x="251" y="430"/>
                    <a:pt x="253" y="430"/>
                  </a:cubicBezTo>
                  <a:cubicBezTo>
                    <a:pt x="1082" y="418"/>
                    <a:pt x="1912" y="407"/>
                    <a:pt x="2739" y="395"/>
                  </a:cubicBezTo>
                  <a:cubicBezTo>
                    <a:pt x="2993" y="392"/>
                    <a:pt x="2994" y="1"/>
                    <a:pt x="2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7398950" y="2256913"/>
              <a:ext cx="75575" cy="84675"/>
            </a:xfrm>
            <a:custGeom>
              <a:avLst/>
              <a:gdLst/>
              <a:ahLst/>
              <a:cxnLst/>
              <a:rect l="l" t="t" r="r" b="b"/>
              <a:pathLst>
                <a:path w="3023" h="3387" extrusionOk="0">
                  <a:moveTo>
                    <a:pt x="2003" y="0"/>
                  </a:moveTo>
                  <a:cubicBezTo>
                    <a:pt x="1943" y="0"/>
                    <a:pt x="1882" y="25"/>
                    <a:pt x="1838" y="86"/>
                  </a:cubicBezTo>
                  <a:cubicBezTo>
                    <a:pt x="1253" y="899"/>
                    <a:pt x="667" y="1709"/>
                    <a:pt x="82" y="2522"/>
                  </a:cubicBezTo>
                  <a:cubicBezTo>
                    <a:pt x="0" y="2634"/>
                    <a:pt x="93" y="2768"/>
                    <a:pt x="201" y="2811"/>
                  </a:cubicBezTo>
                  <a:cubicBezTo>
                    <a:pt x="1031" y="3135"/>
                    <a:pt x="1883" y="3321"/>
                    <a:pt x="2770" y="3385"/>
                  </a:cubicBezTo>
                  <a:cubicBezTo>
                    <a:pt x="2776" y="3386"/>
                    <a:pt x="2782" y="3386"/>
                    <a:pt x="2787" y="3386"/>
                  </a:cubicBezTo>
                  <a:cubicBezTo>
                    <a:pt x="3022" y="3386"/>
                    <a:pt x="3017" y="3010"/>
                    <a:pt x="2770" y="2992"/>
                  </a:cubicBezTo>
                  <a:cubicBezTo>
                    <a:pt x="2009" y="2938"/>
                    <a:pt x="1278" y="2781"/>
                    <a:pt x="564" y="2528"/>
                  </a:cubicBezTo>
                  <a:lnTo>
                    <a:pt x="564" y="2528"/>
                  </a:lnTo>
                  <a:cubicBezTo>
                    <a:pt x="1103" y="1780"/>
                    <a:pt x="1642" y="1034"/>
                    <a:pt x="2179" y="286"/>
                  </a:cubicBezTo>
                  <a:cubicBezTo>
                    <a:pt x="2283" y="140"/>
                    <a:pt x="2145" y="0"/>
                    <a:pt x="20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7460000" y="2299488"/>
              <a:ext cx="20025" cy="91500"/>
            </a:xfrm>
            <a:custGeom>
              <a:avLst/>
              <a:gdLst/>
              <a:ahLst/>
              <a:cxnLst/>
              <a:rect l="l" t="t" r="r" b="b"/>
              <a:pathLst>
                <a:path w="801" h="3660" extrusionOk="0">
                  <a:moveTo>
                    <a:pt x="494" y="0"/>
                  </a:moveTo>
                  <a:cubicBezTo>
                    <a:pt x="379" y="0"/>
                    <a:pt x="257" y="68"/>
                    <a:pt x="178" y="215"/>
                  </a:cubicBezTo>
                  <a:cubicBezTo>
                    <a:pt x="1" y="544"/>
                    <a:pt x="122" y="1160"/>
                    <a:pt x="127" y="1519"/>
                  </a:cubicBezTo>
                  <a:lnTo>
                    <a:pt x="142" y="3469"/>
                  </a:lnTo>
                  <a:cubicBezTo>
                    <a:pt x="143" y="3596"/>
                    <a:pt x="242" y="3659"/>
                    <a:pt x="340" y="3659"/>
                  </a:cubicBezTo>
                  <a:cubicBezTo>
                    <a:pt x="439" y="3659"/>
                    <a:pt x="537" y="3596"/>
                    <a:pt x="536" y="3469"/>
                  </a:cubicBezTo>
                  <a:cubicBezTo>
                    <a:pt x="532" y="2941"/>
                    <a:pt x="527" y="2413"/>
                    <a:pt x="523" y="1887"/>
                  </a:cubicBezTo>
                  <a:lnTo>
                    <a:pt x="517" y="1157"/>
                  </a:lnTo>
                  <a:cubicBezTo>
                    <a:pt x="516" y="1035"/>
                    <a:pt x="516" y="914"/>
                    <a:pt x="514" y="792"/>
                  </a:cubicBezTo>
                  <a:cubicBezTo>
                    <a:pt x="531" y="722"/>
                    <a:pt x="534" y="656"/>
                    <a:pt x="523" y="593"/>
                  </a:cubicBezTo>
                  <a:lnTo>
                    <a:pt x="523" y="593"/>
                  </a:lnTo>
                  <a:cubicBezTo>
                    <a:pt x="544" y="593"/>
                    <a:pt x="567" y="588"/>
                    <a:pt x="592" y="579"/>
                  </a:cubicBezTo>
                  <a:cubicBezTo>
                    <a:pt x="613" y="570"/>
                    <a:pt x="635" y="562"/>
                    <a:pt x="656" y="554"/>
                  </a:cubicBezTo>
                  <a:cubicBezTo>
                    <a:pt x="738" y="521"/>
                    <a:pt x="801" y="457"/>
                    <a:pt x="801" y="364"/>
                  </a:cubicBezTo>
                  <a:cubicBezTo>
                    <a:pt x="800" y="131"/>
                    <a:pt x="654" y="0"/>
                    <a:pt x="4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7678825" y="2350288"/>
              <a:ext cx="100350" cy="97525"/>
            </a:xfrm>
            <a:custGeom>
              <a:avLst/>
              <a:gdLst/>
              <a:ahLst/>
              <a:cxnLst/>
              <a:rect l="l" t="t" r="r" b="b"/>
              <a:pathLst>
                <a:path w="4014" h="3901" extrusionOk="0">
                  <a:moveTo>
                    <a:pt x="285" y="0"/>
                  </a:moveTo>
                  <a:cubicBezTo>
                    <a:pt x="135" y="0"/>
                    <a:pt x="0" y="198"/>
                    <a:pt x="137" y="338"/>
                  </a:cubicBezTo>
                  <a:cubicBezTo>
                    <a:pt x="1291" y="1507"/>
                    <a:pt x="2444" y="2674"/>
                    <a:pt x="3599" y="3842"/>
                  </a:cubicBezTo>
                  <a:cubicBezTo>
                    <a:pt x="3640" y="3883"/>
                    <a:pt x="3685" y="3900"/>
                    <a:pt x="3730" y="3900"/>
                  </a:cubicBezTo>
                  <a:cubicBezTo>
                    <a:pt x="3880" y="3900"/>
                    <a:pt x="4014" y="3702"/>
                    <a:pt x="3878" y="3563"/>
                  </a:cubicBezTo>
                  <a:cubicBezTo>
                    <a:pt x="2723" y="2393"/>
                    <a:pt x="1570" y="1227"/>
                    <a:pt x="417" y="58"/>
                  </a:cubicBezTo>
                  <a:cubicBezTo>
                    <a:pt x="376" y="17"/>
                    <a:pt x="330" y="0"/>
                    <a:pt x="2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7666400" y="2355263"/>
              <a:ext cx="112850" cy="110325"/>
            </a:xfrm>
            <a:custGeom>
              <a:avLst/>
              <a:gdLst/>
              <a:ahLst/>
              <a:cxnLst/>
              <a:rect l="l" t="t" r="r" b="b"/>
              <a:pathLst>
                <a:path w="4514" h="4413" extrusionOk="0">
                  <a:moveTo>
                    <a:pt x="4209" y="0"/>
                  </a:moveTo>
                  <a:cubicBezTo>
                    <a:pt x="4165" y="0"/>
                    <a:pt x="4120" y="15"/>
                    <a:pt x="4079" y="48"/>
                  </a:cubicBezTo>
                  <a:cubicBezTo>
                    <a:pt x="2614" y="1241"/>
                    <a:pt x="1293" y="2582"/>
                    <a:pt x="119" y="4065"/>
                  </a:cubicBezTo>
                  <a:cubicBezTo>
                    <a:pt x="1" y="4214"/>
                    <a:pt x="132" y="4412"/>
                    <a:pt x="271" y="4412"/>
                  </a:cubicBezTo>
                  <a:cubicBezTo>
                    <a:pt x="315" y="4412"/>
                    <a:pt x="360" y="4392"/>
                    <a:pt x="398" y="4344"/>
                  </a:cubicBezTo>
                  <a:cubicBezTo>
                    <a:pt x="1571" y="2861"/>
                    <a:pt x="2890" y="1520"/>
                    <a:pt x="4358" y="328"/>
                  </a:cubicBezTo>
                  <a:cubicBezTo>
                    <a:pt x="4514" y="200"/>
                    <a:pt x="4372" y="0"/>
                    <a:pt x="42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7822075" y="2423063"/>
              <a:ext cx="84350" cy="101650"/>
            </a:xfrm>
            <a:custGeom>
              <a:avLst/>
              <a:gdLst/>
              <a:ahLst/>
              <a:cxnLst/>
              <a:rect l="l" t="t" r="r" b="b"/>
              <a:pathLst>
                <a:path w="3374" h="4066" extrusionOk="0">
                  <a:moveTo>
                    <a:pt x="1225" y="0"/>
                  </a:moveTo>
                  <a:cubicBezTo>
                    <a:pt x="1075" y="0"/>
                    <a:pt x="912" y="32"/>
                    <a:pt x="739" y="102"/>
                  </a:cubicBezTo>
                  <a:cubicBezTo>
                    <a:pt x="530" y="186"/>
                    <a:pt x="587" y="497"/>
                    <a:pt x="767" y="497"/>
                  </a:cubicBezTo>
                  <a:cubicBezTo>
                    <a:pt x="790" y="497"/>
                    <a:pt x="815" y="492"/>
                    <a:pt x="841" y="481"/>
                  </a:cubicBezTo>
                  <a:cubicBezTo>
                    <a:pt x="955" y="435"/>
                    <a:pt x="1085" y="407"/>
                    <a:pt x="1214" y="407"/>
                  </a:cubicBezTo>
                  <a:cubicBezTo>
                    <a:pt x="1456" y="407"/>
                    <a:pt x="1696" y="502"/>
                    <a:pt x="1830" y="738"/>
                  </a:cubicBezTo>
                  <a:cubicBezTo>
                    <a:pt x="2079" y="1170"/>
                    <a:pt x="1730" y="1668"/>
                    <a:pt x="1305" y="1784"/>
                  </a:cubicBezTo>
                  <a:cubicBezTo>
                    <a:pt x="1118" y="1834"/>
                    <a:pt x="1114" y="2115"/>
                    <a:pt x="1305" y="2164"/>
                  </a:cubicBezTo>
                  <a:cubicBezTo>
                    <a:pt x="1753" y="2277"/>
                    <a:pt x="2125" y="2370"/>
                    <a:pt x="2415" y="2738"/>
                  </a:cubicBezTo>
                  <a:cubicBezTo>
                    <a:pt x="2716" y="3121"/>
                    <a:pt x="2557" y="3594"/>
                    <a:pt x="2078" y="3671"/>
                  </a:cubicBezTo>
                  <a:cubicBezTo>
                    <a:pt x="2050" y="3675"/>
                    <a:pt x="2022" y="3677"/>
                    <a:pt x="1994" y="3677"/>
                  </a:cubicBezTo>
                  <a:cubicBezTo>
                    <a:pt x="1852" y="3677"/>
                    <a:pt x="1700" y="3631"/>
                    <a:pt x="1566" y="3608"/>
                  </a:cubicBezTo>
                  <a:cubicBezTo>
                    <a:pt x="1272" y="3557"/>
                    <a:pt x="990" y="3499"/>
                    <a:pt x="704" y="3499"/>
                  </a:cubicBezTo>
                  <a:cubicBezTo>
                    <a:pt x="546" y="3499"/>
                    <a:pt x="387" y="3517"/>
                    <a:pt x="224" y="3564"/>
                  </a:cubicBezTo>
                  <a:cubicBezTo>
                    <a:pt x="0" y="3627"/>
                    <a:pt x="69" y="3951"/>
                    <a:pt x="271" y="3951"/>
                  </a:cubicBezTo>
                  <a:cubicBezTo>
                    <a:pt x="289" y="3951"/>
                    <a:pt x="308" y="3949"/>
                    <a:pt x="328" y="3943"/>
                  </a:cubicBezTo>
                  <a:cubicBezTo>
                    <a:pt x="427" y="3915"/>
                    <a:pt x="534" y="3903"/>
                    <a:pt x="648" y="3903"/>
                  </a:cubicBezTo>
                  <a:cubicBezTo>
                    <a:pt x="1080" y="3903"/>
                    <a:pt x="1602" y="4065"/>
                    <a:pt x="2055" y="4065"/>
                  </a:cubicBezTo>
                  <a:cubicBezTo>
                    <a:pt x="2411" y="4065"/>
                    <a:pt x="2725" y="3965"/>
                    <a:pt x="2919" y="3609"/>
                  </a:cubicBezTo>
                  <a:cubicBezTo>
                    <a:pt x="3373" y="2777"/>
                    <a:pt x="2594" y="2219"/>
                    <a:pt x="1879" y="1936"/>
                  </a:cubicBezTo>
                  <a:lnTo>
                    <a:pt x="1879" y="1936"/>
                  </a:lnTo>
                  <a:cubicBezTo>
                    <a:pt x="2643" y="1331"/>
                    <a:pt x="2200" y="0"/>
                    <a:pt x="1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7847475" y="2272638"/>
              <a:ext cx="87225" cy="77825"/>
            </a:xfrm>
            <a:custGeom>
              <a:avLst/>
              <a:gdLst/>
              <a:ahLst/>
              <a:cxnLst/>
              <a:rect l="l" t="t" r="r" b="b"/>
              <a:pathLst>
                <a:path w="3489" h="3113" extrusionOk="0">
                  <a:moveTo>
                    <a:pt x="951" y="0"/>
                  </a:moveTo>
                  <a:cubicBezTo>
                    <a:pt x="504" y="0"/>
                    <a:pt x="70" y="301"/>
                    <a:pt x="14" y="812"/>
                  </a:cubicBezTo>
                  <a:cubicBezTo>
                    <a:pt x="1" y="937"/>
                    <a:pt x="92" y="999"/>
                    <a:pt x="190" y="999"/>
                  </a:cubicBezTo>
                  <a:cubicBezTo>
                    <a:pt x="289" y="999"/>
                    <a:pt x="394" y="937"/>
                    <a:pt x="407" y="812"/>
                  </a:cubicBezTo>
                  <a:cubicBezTo>
                    <a:pt x="438" y="526"/>
                    <a:pt x="681" y="392"/>
                    <a:pt x="927" y="392"/>
                  </a:cubicBezTo>
                  <a:cubicBezTo>
                    <a:pt x="1078" y="392"/>
                    <a:pt x="1230" y="442"/>
                    <a:pt x="1336" y="538"/>
                  </a:cubicBezTo>
                  <a:cubicBezTo>
                    <a:pt x="1564" y="744"/>
                    <a:pt x="1607" y="1077"/>
                    <a:pt x="1570" y="1361"/>
                  </a:cubicBezTo>
                  <a:cubicBezTo>
                    <a:pt x="1494" y="1948"/>
                    <a:pt x="1029" y="2370"/>
                    <a:pt x="613" y="2748"/>
                  </a:cubicBezTo>
                  <a:cubicBezTo>
                    <a:pt x="477" y="2870"/>
                    <a:pt x="593" y="3074"/>
                    <a:pt x="754" y="3084"/>
                  </a:cubicBezTo>
                  <a:cubicBezTo>
                    <a:pt x="1034" y="3103"/>
                    <a:pt x="1313" y="3112"/>
                    <a:pt x="1591" y="3112"/>
                  </a:cubicBezTo>
                  <a:cubicBezTo>
                    <a:pt x="2141" y="3112"/>
                    <a:pt x="2689" y="3076"/>
                    <a:pt x="3239" y="3003"/>
                  </a:cubicBezTo>
                  <a:cubicBezTo>
                    <a:pt x="3475" y="2971"/>
                    <a:pt x="3489" y="2607"/>
                    <a:pt x="3269" y="2607"/>
                  </a:cubicBezTo>
                  <a:cubicBezTo>
                    <a:pt x="3259" y="2607"/>
                    <a:pt x="3249" y="2608"/>
                    <a:pt x="3239" y="2609"/>
                  </a:cubicBezTo>
                  <a:cubicBezTo>
                    <a:pt x="2689" y="2682"/>
                    <a:pt x="2141" y="2719"/>
                    <a:pt x="1591" y="2719"/>
                  </a:cubicBezTo>
                  <a:cubicBezTo>
                    <a:pt x="1465" y="2719"/>
                    <a:pt x="1338" y="2717"/>
                    <a:pt x="1212" y="2713"/>
                  </a:cubicBezTo>
                  <a:lnTo>
                    <a:pt x="1212" y="2713"/>
                  </a:lnTo>
                  <a:cubicBezTo>
                    <a:pt x="1824" y="2054"/>
                    <a:pt x="2372" y="1100"/>
                    <a:pt x="1664" y="316"/>
                  </a:cubicBezTo>
                  <a:cubicBezTo>
                    <a:pt x="1469" y="100"/>
                    <a:pt x="1208" y="0"/>
                    <a:pt x="9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8092250" y="2345463"/>
              <a:ext cx="74925" cy="9875"/>
            </a:xfrm>
            <a:custGeom>
              <a:avLst/>
              <a:gdLst/>
              <a:ahLst/>
              <a:cxnLst/>
              <a:rect l="l" t="t" r="r" b="b"/>
              <a:pathLst>
                <a:path w="2997" h="395" extrusionOk="0">
                  <a:moveTo>
                    <a:pt x="255" y="1"/>
                  </a:moveTo>
                  <a:cubicBezTo>
                    <a:pt x="3" y="1"/>
                    <a:pt x="0" y="395"/>
                    <a:pt x="255" y="395"/>
                  </a:cubicBezTo>
                  <a:lnTo>
                    <a:pt x="2741" y="395"/>
                  </a:lnTo>
                  <a:cubicBezTo>
                    <a:pt x="2996" y="395"/>
                    <a:pt x="2996" y="1"/>
                    <a:pt x="2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8098500" y="2386863"/>
              <a:ext cx="62300" cy="12300"/>
            </a:xfrm>
            <a:custGeom>
              <a:avLst/>
              <a:gdLst/>
              <a:ahLst/>
              <a:cxnLst/>
              <a:rect l="l" t="t" r="r" b="b"/>
              <a:pathLst>
                <a:path w="2492" h="492" extrusionOk="0">
                  <a:moveTo>
                    <a:pt x="2250" y="1"/>
                  </a:moveTo>
                  <a:cubicBezTo>
                    <a:pt x="2246" y="1"/>
                    <a:pt x="2242" y="1"/>
                    <a:pt x="2238" y="1"/>
                  </a:cubicBezTo>
                  <a:cubicBezTo>
                    <a:pt x="1575" y="33"/>
                    <a:pt x="914" y="66"/>
                    <a:pt x="254" y="97"/>
                  </a:cubicBezTo>
                  <a:cubicBezTo>
                    <a:pt x="5" y="110"/>
                    <a:pt x="1" y="491"/>
                    <a:pt x="242" y="491"/>
                  </a:cubicBezTo>
                  <a:cubicBezTo>
                    <a:pt x="246" y="491"/>
                    <a:pt x="250" y="491"/>
                    <a:pt x="254" y="491"/>
                  </a:cubicBezTo>
                  <a:cubicBezTo>
                    <a:pt x="915" y="458"/>
                    <a:pt x="1578" y="426"/>
                    <a:pt x="2238" y="395"/>
                  </a:cubicBezTo>
                  <a:cubicBezTo>
                    <a:pt x="2486" y="382"/>
                    <a:pt x="2491" y="1"/>
                    <a:pt x="22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8335350" y="2326063"/>
              <a:ext cx="97550" cy="100300"/>
            </a:xfrm>
            <a:custGeom>
              <a:avLst/>
              <a:gdLst/>
              <a:ahLst/>
              <a:cxnLst/>
              <a:rect l="l" t="t" r="r" b="b"/>
              <a:pathLst>
                <a:path w="3902" h="4012" extrusionOk="0">
                  <a:moveTo>
                    <a:pt x="271" y="0"/>
                  </a:moveTo>
                  <a:cubicBezTo>
                    <a:pt x="132" y="0"/>
                    <a:pt x="0" y="198"/>
                    <a:pt x="118" y="346"/>
                  </a:cubicBezTo>
                  <a:cubicBezTo>
                    <a:pt x="1141" y="1637"/>
                    <a:pt x="2262" y="2843"/>
                    <a:pt x="3478" y="3958"/>
                  </a:cubicBezTo>
                  <a:cubicBezTo>
                    <a:pt x="3519" y="3996"/>
                    <a:pt x="3564" y="4012"/>
                    <a:pt x="3608" y="4012"/>
                  </a:cubicBezTo>
                  <a:cubicBezTo>
                    <a:pt x="3764" y="4012"/>
                    <a:pt x="3902" y="3813"/>
                    <a:pt x="3757" y="3679"/>
                  </a:cubicBezTo>
                  <a:cubicBezTo>
                    <a:pt x="2541" y="2563"/>
                    <a:pt x="1423" y="1358"/>
                    <a:pt x="397" y="67"/>
                  </a:cubicBezTo>
                  <a:cubicBezTo>
                    <a:pt x="359" y="20"/>
                    <a:pt x="315" y="0"/>
                    <a:pt x="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8312825" y="2321113"/>
              <a:ext cx="110175" cy="130900"/>
            </a:xfrm>
            <a:custGeom>
              <a:avLst/>
              <a:gdLst/>
              <a:ahLst/>
              <a:cxnLst/>
              <a:rect l="l" t="t" r="r" b="b"/>
              <a:pathLst>
                <a:path w="4407" h="5236" extrusionOk="0">
                  <a:moveTo>
                    <a:pt x="4136" y="0"/>
                  </a:moveTo>
                  <a:cubicBezTo>
                    <a:pt x="4076" y="0"/>
                    <a:pt x="4017" y="28"/>
                    <a:pt x="3978" y="95"/>
                  </a:cubicBezTo>
                  <a:cubicBezTo>
                    <a:pt x="2927" y="1877"/>
                    <a:pt x="1647" y="3480"/>
                    <a:pt x="144" y="4902"/>
                  </a:cubicBezTo>
                  <a:cubicBezTo>
                    <a:pt x="0" y="5036"/>
                    <a:pt x="138" y="5235"/>
                    <a:pt x="293" y="5235"/>
                  </a:cubicBezTo>
                  <a:cubicBezTo>
                    <a:pt x="337" y="5235"/>
                    <a:pt x="382" y="5219"/>
                    <a:pt x="423" y="5181"/>
                  </a:cubicBezTo>
                  <a:cubicBezTo>
                    <a:pt x="1951" y="3736"/>
                    <a:pt x="3252" y="2106"/>
                    <a:pt x="4319" y="295"/>
                  </a:cubicBezTo>
                  <a:cubicBezTo>
                    <a:pt x="4407" y="143"/>
                    <a:pt x="4270" y="0"/>
                    <a:pt x="41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8201225" y="2261413"/>
              <a:ext cx="117600" cy="245250"/>
            </a:xfrm>
            <a:custGeom>
              <a:avLst/>
              <a:gdLst/>
              <a:ahLst/>
              <a:cxnLst/>
              <a:rect l="l" t="t" r="r" b="b"/>
              <a:pathLst>
                <a:path w="4704" h="9810" extrusionOk="0">
                  <a:moveTo>
                    <a:pt x="4415" y="1"/>
                  </a:moveTo>
                  <a:cubicBezTo>
                    <a:pt x="4384" y="1"/>
                    <a:pt x="4352" y="9"/>
                    <a:pt x="4319" y="27"/>
                  </a:cubicBezTo>
                  <a:cubicBezTo>
                    <a:pt x="783" y="2032"/>
                    <a:pt x="0" y="6664"/>
                    <a:pt x="2638" y="9745"/>
                  </a:cubicBezTo>
                  <a:cubicBezTo>
                    <a:pt x="2677" y="9791"/>
                    <a:pt x="2723" y="9810"/>
                    <a:pt x="2767" y="9810"/>
                  </a:cubicBezTo>
                  <a:cubicBezTo>
                    <a:pt x="2910" y="9810"/>
                    <a:pt x="3042" y="9612"/>
                    <a:pt x="2918" y="9466"/>
                  </a:cubicBezTo>
                  <a:cubicBezTo>
                    <a:pt x="440" y="6574"/>
                    <a:pt x="1214" y="2239"/>
                    <a:pt x="4517" y="368"/>
                  </a:cubicBezTo>
                  <a:cubicBezTo>
                    <a:pt x="4704" y="263"/>
                    <a:pt x="4588" y="1"/>
                    <a:pt x="44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8486525" y="2419113"/>
              <a:ext cx="67450" cy="86225"/>
            </a:xfrm>
            <a:custGeom>
              <a:avLst/>
              <a:gdLst/>
              <a:ahLst/>
              <a:cxnLst/>
              <a:rect l="l" t="t" r="r" b="b"/>
              <a:pathLst>
                <a:path w="2698" h="3449" extrusionOk="0">
                  <a:moveTo>
                    <a:pt x="1001" y="0"/>
                  </a:moveTo>
                  <a:cubicBezTo>
                    <a:pt x="869" y="0"/>
                    <a:pt x="736" y="41"/>
                    <a:pt x="616" y="133"/>
                  </a:cubicBezTo>
                  <a:cubicBezTo>
                    <a:pt x="452" y="259"/>
                    <a:pt x="556" y="512"/>
                    <a:pt x="710" y="512"/>
                  </a:cubicBezTo>
                  <a:cubicBezTo>
                    <a:pt x="743" y="512"/>
                    <a:pt x="778" y="500"/>
                    <a:pt x="813" y="473"/>
                  </a:cubicBezTo>
                  <a:cubicBezTo>
                    <a:pt x="873" y="428"/>
                    <a:pt x="941" y="408"/>
                    <a:pt x="1009" y="408"/>
                  </a:cubicBezTo>
                  <a:cubicBezTo>
                    <a:pt x="1111" y="408"/>
                    <a:pt x="1212" y="453"/>
                    <a:pt x="1284" y="529"/>
                  </a:cubicBezTo>
                  <a:cubicBezTo>
                    <a:pt x="1493" y="747"/>
                    <a:pt x="1413" y="1032"/>
                    <a:pt x="1290" y="1262"/>
                  </a:cubicBezTo>
                  <a:cubicBezTo>
                    <a:pt x="1151" y="1518"/>
                    <a:pt x="908" y="1713"/>
                    <a:pt x="703" y="1912"/>
                  </a:cubicBezTo>
                  <a:cubicBezTo>
                    <a:pt x="388" y="2214"/>
                    <a:pt x="126" y="2520"/>
                    <a:pt x="26" y="2953"/>
                  </a:cubicBezTo>
                  <a:cubicBezTo>
                    <a:pt x="0" y="3067"/>
                    <a:pt x="62" y="3152"/>
                    <a:pt x="165" y="3195"/>
                  </a:cubicBezTo>
                  <a:cubicBezTo>
                    <a:pt x="569" y="3364"/>
                    <a:pt x="984" y="3449"/>
                    <a:pt x="1400" y="3449"/>
                  </a:cubicBezTo>
                  <a:cubicBezTo>
                    <a:pt x="1762" y="3449"/>
                    <a:pt x="2125" y="3385"/>
                    <a:pt x="2484" y="3258"/>
                  </a:cubicBezTo>
                  <a:cubicBezTo>
                    <a:pt x="2698" y="3182"/>
                    <a:pt x="2635" y="2866"/>
                    <a:pt x="2446" y="2866"/>
                  </a:cubicBezTo>
                  <a:cubicBezTo>
                    <a:pt x="2425" y="2866"/>
                    <a:pt x="2402" y="2870"/>
                    <a:pt x="2378" y="2878"/>
                  </a:cubicBezTo>
                  <a:cubicBezTo>
                    <a:pt x="2049" y="2995"/>
                    <a:pt x="1723" y="3053"/>
                    <a:pt x="1398" y="3053"/>
                  </a:cubicBezTo>
                  <a:cubicBezTo>
                    <a:pt x="1084" y="3053"/>
                    <a:pt x="771" y="2998"/>
                    <a:pt x="460" y="2889"/>
                  </a:cubicBezTo>
                  <a:lnTo>
                    <a:pt x="460" y="2889"/>
                  </a:lnTo>
                  <a:cubicBezTo>
                    <a:pt x="783" y="2113"/>
                    <a:pt x="1974" y="1664"/>
                    <a:pt x="1804" y="702"/>
                  </a:cubicBezTo>
                  <a:cubicBezTo>
                    <a:pt x="1735" y="318"/>
                    <a:pt x="137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8638350" y="2320813"/>
              <a:ext cx="13300" cy="115175"/>
            </a:xfrm>
            <a:custGeom>
              <a:avLst/>
              <a:gdLst/>
              <a:ahLst/>
              <a:cxnLst/>
              <a:rect l="l" t="t" r="r" b="b"/>
              <a:pathLst>
                <a:path w="532" h="4607" extrusionOk="0">
                  <a:moveTo>
                    <a:pt x="337" y="1"/>
                  </a:moveTo>
                  <a:cubicBezTo>
                    <a:pt x="238" y="1"/>
                    <a:pt x="138" y="64"/>
                    <a:pt x="134" y="191"/>
                  </a:cubicBezTo>
                  <a:cubicBezTo>
                    <a:pt x="91" y="1600"/>
                    <a:pt x="49" y="3008"/>
                    <a:pt x="4" y="4415"/>
                  </a:cubicBezTo>
                  <a:cubicBezTo>
                    <a:pt x="1" y="4543"/>
                    <a:pt x="97" y="4607"/>
                    <a:pt x="196" y="4607"/>
                  </a:cubicBezTo>
                  <a:cubicBezTo>
                    <a:pt x="294" y="4607"/>
                    <a:pt x="394" y="4543"/>
                    <a:pt x="398" y="4415"/>
                  </a:cubicBezTo>
                  <a:cubicBezTo>
                    <a:pt x="441" y="3008"/>
                    <a:pt x="484" y="1600"/>
                    <a:pt x="528" y="191"/>
                  </a:cubicBezTo>
                  <a:cubicBezTo>
                    <a:pt x="532" y="64"/>
                    <a:pt x="435" y="1"/>
                    <a:pt x="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8602150" y="2366488"/>
              <a:ext cx="99875" cy="12075"/>
            </a:xfrm>
            <a:custGeom>
              <a:avLst/>
              <a:gdLst/>
              <a:ahLst/>
              <a:cxnLst/>
              <a:rect l="l" t="t" r="r" b="b"/>
              <a:pathLst>
                <a:path w="3995" h="483" extrusionOk="0">
                  <a:moveTo>
                    <a:pt x="3747" y="0"/>
                  </a:moveTo>
                  <a:cubicBezTo>
                    <a:pt x="3744" y="0"/>
                    <a:pt x="3742" y="0"/>
                    <a:pt x="3740" y="0"/>
                  </a:cubicBezTo>
                  <a:cubicBezTo>
                    <a:pt x="2579" y="30"/>
                    <a:pt x="1416" y="59"/>
                    <a:pt x="254" y="89"/>
                  </a:cubicBezTo>
                  <a:cubicBezTo>
                    <a:pt x="2" y="95"/>
                    <a:pt x="1" y="483"/>
                    <a:pt x="248" y="483"/>
                  </a:cubicBezTo>
                  <a:cubicBezTo>
                    <a:pt x="250" y="483"/>
                    <a:pt x="252" y="483"/>
                    <a:pt x="254" y="483"/>
                  </a:cubicBezTo>
                  <a:cubicBezTo>
                    <a:pt x="1416" y="453"/>
                    <a:pt x="2579" y="424"/>
                    <a:pt x="3740" y="394"/>
                  </a:cubicBezTo>
                  <a:cubicBezTo>
                    <a:pt x="3991" y="387"/>
                    <a:pt x="3994" y="0"/>
                    <a:pt x="37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8750025" y="2327663"/>
              <a:ext cx="100800" cy="115500"/>
            </a:xfrm>
            <a:custGeom>
              <a:avLst/>
              <a:gdLst/>
              <a:ahLst/>
              <a:cxnLst/>
              <a:rect l="l" t="t" r="r" b="b"/>
              <a:pathLst>
                <a:path w="4032" h="4620" extrusionOk="0">
                  <a:moveTo>
                    <a:pt x="273" y="0"/>
                  </a:moveTo>
                  <a:cubicBezTo>
                    <a:pt x="132" y="0"/>
                    <a:pt x="0" y="198"/>
                    <a:pt x="122" y="345"/>
                  </a:cubicBezTo>
                  <a:cubicBezTo>
                    <a:pt x="1292" y="1748"/>
                    <a:pt x="2461" y="3151"/>
                    <a:pt x="3630" y="4554"/>
                  </a:cubicBezTo>
                  <a:cubicBezTo>
                    <a:pt x="3669" y="4600"/>
                    <a:pt x="3714" y="4620"/>
                    <a:pt x="3758" y="4620"/>
                  </a:cubicBezTo>
                  <a:cubicBezTo>
                    <a:pt x="3900" y="4620"/>
                    <a:pt x="4032" y="4422"/>
                    <a:pt x="3909" y="4275"/>
                  </a:cubicBezTo>
                  <a:cubicBezTo>
                    <a:pt x="2741" y="2872"/>
                    <a:pt x="1571" y="1469"/>
                    <a:pt x="401" y="66"/>
                  </a:cubicBezTo>
                  <a:cubicBezTo>
                    <a:pt x="363" y="19"/>
                    <a:pt x="318" y="0"/>
                    <a:pt x="2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8732000" y="2313438"/>
              <a:ext cx="112300" cy="128700"/>
            </a:xfrm>
            <a:custGeom>
              <a:avLst/>
              <a:gdLst/>
              <a:ahLst/>
              <a:cxnLst/>
              <a:rect l="l" t="t" r="r" b="b"/>
              <a:pathLst>
                <a:path w="4492" h="5148" extrusionOk="0">
                  <a:moveTo>
                    <a:pt x="4219" y="1"/>
                  </a:moveTo>
                  <a:cubicBezTo>
                    <a:pt x="4175" y="1"/>
                    <a:pt x="4129" y="20"/>
                    <a:pt x="4090" y="67"/>
                  </a:cubicBezTo>
                  <a:cubicBezTo>
                    <a:pt x="2767" y="1646"/>
                    <a:pt x="1445" y="3226"/>
                    <a:pt x="123" y="4803"/>
                  </a:cubicBezTo>
                  <a:cubicBezTo>
                    <a:pt x="0" y="4951"/>
                    <a:pt x="132" y="5148"/>
                    <a:pt x="274" y="5148"/>
                  </a:cubicBezTo>
                  <a:cubicBezTo>
                    <a:pt x="318" y="5148"/>
                    <a:pt x="364" y="5129"/>
                    <a:pt x="402" y="5083"/>
                  </a:cubicBezTo>
                  <a:cubicBezTo>
                    <a:pt x="1724" y="3505"/>
                    <a:pt x="3046" y="1925"/>
                    <a:pt x="4369" y="347"/>
                  </a:cubicBezTo>
                  <a:cubicBezTo>
                    <a:pt x="4491" y="198"/>
                    <a:pt x="4360" y="1"/>
                    <a:pt x="42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8908950" y="2377513"/>
              <a:ext cx="69900" cy="118950"/>
            </a:xfrm>
            <a:custGeom>
              <a:avLst/>
              <a:gdLst/>
              <a:ahLst/>
              <a:cxnLst/>
              <a:rect l="l" t="t" r="r" b="b"/>
              <a:pathLst>
                <a:path w="2796" h="4758" extrusionOk="0">
                  <a:moveTo>
                    <a:pt x="1174" y="0"/>
                  </a:moveTo>
                  <a:cubicBezTo>
                    <a:pt x="803" y="0"/>
                    <a:pt x="429" y="130"/>
                    <a:pt x="147" y="384"/>
                  </a:cubicBezTo>
                  <a:cubicBezTo>
                    <a:pt x="0" y="515"/>
                    <a:pt x="139" y="713"/>
                    <a:pt x="297" y="713"/>
                  </a:cubicBezTo>
                  <a:cubicBezTo>
                    <a:pt x="340" y="713"/>
                    <a:pt x="385" y="698"/>
                    <a:pt x="426" y="661"/>
                  </a:cubicBezTo>
                  <a:cubicBezTo>
                    <a:pt x="624" y="482"/>
                    <a:pt x="899" y="388"/>
                    <a:pt x="1172" y="388"/>
                  </a:cubicBezTo>
                  <a:cubicBezTo>
                    <a:pt x="1505" y="388"/>
                    <a:pt x="1835" y="528"/>
                    <a:pt x="2021" y="826"/>
                  </a:cubicBezTo>
                  <a:cubicBezTo>
                    <a:pt x="2386" y="1411"/>
                    <a:pt x="1927" y="2105"/>
                    <a:pt x="1340" y="2283"/>
                  </a:cubicBezTo>
                  <a:lnTo>
                    <a:pt x="1340" y="2283"/>
                  </a:lnTo>
                  <a:cubicBezTo>
                    <a:pt x="1236" y="2289"/>
                    <a:pt x="1133" y="2305"/>
                    <a:pt x="1033" y="2334"/>
                  </a:cubicBezTo>
                  <a:cubicBezTo>
                    <a:pt x="826" y="2393"/>
                    <a:pt x="858" y="2720"/>
                    <a:pt x="1075" y="2720"/>
                  </a:cubicBezTo>
                  <a:cubicBezTo>
                    <a:pt x="1078" y="2720"/>
                    <a:pt x="1081" y="2720"/>
                    <a:pt x="1085" y="2720"/>
                  </a:cubicBezTo>
                  <a:cubicBezTo>
                    <a:pt x="1191" y="2716"/>
                    <a:pt x="1296" y="2701"/>
                    <a:pt x="1398" y="2674"/>
                  </a:cubicBezTo>
                  <a:lnTo>
                    <a:pt x="1398" y="2674"/>
                  </a:lnTo>
                  <a:cubicBezTo>
                    <a:pt x="1408" y="2674"/>
                    <a:pt x="1419" y="2673"/>
                    <a:pt x="1429" y="2673"/>
                  </a:cubicBezTo>
                  <a:cubicBezTo>
                    <a:pt x="1825" y="2673"/>
                    <a:pt x="2234" y="2882"/>
                    <a:pt x="2342" y="3314"/>
                  </a:cubicBezTo>
                  <a:cubicBezTo>
                    <a:pt x="2486" y="3893"/>
                    <a:pt x="1938" y="4371"/>
                    <a:pt x="1396" y="4371"/>
                  </a:cubicBezTo>
                  <a:cubicBezTo>
                    <a:pt x="1345" y="4371"/>
                    <a:pt x="1294" y="4366"/>
                    <a:pt x="1244" y="4358"/>
                  </a:cubicBezTo>
                  <a:cubicBezTo>
                    <a:pt x="1230" y="4355"/>
                    <a:pt x="1217" y="4354"/>
                    <a:pt x="1205" y="4354"/>
                  </a:cubicBezTo>
                  <a:cubicBezTo>
                    <a:pt x="984" y="4354"/>
                    <a:pt x="903" y="4696"/>
                    <a:pt x="1138" y="4737"/>
                  </a:cubicBezTo>
                  <a:cubicBezTo>
                    <a:pt x="1218" y="4751"/>
                    <a:pt x="1300" y="4758"/>
                    <a:pt x="1382" y="4758"/>
                  </a:cubicBezTo>
                  <a:cubicBezTo>
                    <a:pt x="2090" y="4758"/>
                    <a:pt x="2796" y="4243"/>
                    <a:pt x="2761" y="3462"/>
                  </a:cubicBezTo>
                  <a:cubicBezTo>
                    <a:pt x="2739" y="2946"/>
                    <a:pt x="2400" y="2566"/>
                    <a:pt x="1968" y="2390"/>
                  </a:cubicBezTo>
                  <a:lnTo>
                    <a:pt x="1968" y="2390"/>
                  </a:lnTo>
                  <a:cubicBezTo>
                    <a:pt x="2442" y="2023"/>
                    <a:pt x="2707" y="1399"/>
                    <a:pt x="2442" y="790"/>
                  </a:cubicBezTo>
                  <a:cubicBezTo>
                    <a:pt x="2213" y="259"/>
                    <a:pt x="1698" y="0"/>
                    <a:pt x="11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8991200" y="2256363"/>
              <a:ext cx="121750" cy="239350"/>
            </a:xfrm>
            <a:custGeom>
              <a:avLst/>
              <a:gdLst/>
              <a:ahLst/>
              <a:cxnLst/>
              <a:rect l="l" t="t" r="r" b="b"/>
              <a:pathLst>
                <a:path w="4870" h="9574" extrusionOk="0">
                  <a:moveTo>
                    <a:pt x="317" y="1"/>
                  </a:moveTo>
                  <a:cubicBezTo>
                    <a:pt x="127" y="1"/>
                    <a:pt x="0" y="271"/>
                    <a:pt x="203" y="358"/>
                  </a:cubicBezTo>
                  <a:cubicBezTo>
                    <a:pt x="3867" y="1940"/>
                    <a:pt x="4459" y="6857"/>
                    <a:pt x="1182" y="9197"/>
                  </a:cubicBezTo>
                  <a:cubicBezTo>
                    <a:pt x="1013" y="9319"/>
                    <a:pt x="1118" y="9573"/>
                    <a:pt x="1277" y="9573"/>
                  </a:cubicBezTo>
                  <a:cubicBezTo>
                    <a:pt x="1310" y="9573"/>
                    <a:pt x="1345" y="9563"/>
                    <a:pt x="1381" y="9537"/>
                  </a:cubicBezTo>
                  <a:cubicBezTo>
                    <a:pt x="4869" y="7046"/>
                    <a:pt x="4368" y="1731"/>
                    <a:pt x="402" y="19"/>
                  </a:cubicBezTo>
                  <a:cubicBezTo>
                    <a:pt x="372" y="6"/>
                    <a:pt x="344"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9156125" y="2244338"/>
              <a:ext cx="81900" cy="90125"/>
            </a:xfrm>
            <a:custGeom>
              <a:avLst/>
              <a:gdLst/>
              <a:ahLst/>
              <a:cxnLst/>
              <a:rect l="l" t="t" r="r" b="b"/>
              <a:pathLst>
                <a:path w="3276" h="3605" extrusionOk="0">
                  <a:moveTo>
                    <a:pt x="1042" y="1"/>
                  </a:moveTo>
                  <a:cubicBezTo>
                    <a:pt x="603" y="1"/>
                    <a:pt x="174" y="247"/>
                    <a:pt x="40" y="749"/>
                  </a:cubicBezTo>
                  <a:cubicBezTo>
                    <a:pt x="1" y="897"/>
                    <a:pt x="123" y="994"/>
                    <a:pt x="240" y="994"/>
                  </a:cubicBezTo>
                  <a:cubicBezTo>
                    <a:pt x="318" y="994"/>
                    <a:pt x="394" y="952"/>
                    <a:pt x="420" y="854"/>
                  </a:cubicBezTo>
                  <a:cubicBezTo>
                    <a:pt x="496" y="568"/>
                    <a:pt x="767" y="383"/>
                    <a:pt x="1054" y="383"/>
                  </a:cubicBezTo>
                  <a:cubicBezTo>
                    <a:pt x="1105" y="383"/>
                    <a:pt x="1156" y="389"/>
                    <a:pt x="1207" y="401"/>
                  </a:cubicBezTo>
                  <a:cubicBezTo>
                    <a:pt x="1618" y="497"/>
                    <a:pt x="1825" y="915"/>
                    <a:pt x="1811" y="1316"/>
                  </a:cubicBezTo>
                  <a:cubicBezTo>
                    <a:pt x="1784" y="2065"/>
                    <a:pt x="1103" y="2534"/>
                    <a:pt x="476" y="2795"/>
                  </a:cubicBezTo>
                  <a:cubicBezTo>
                    <a:pt x="320" y="2861"/>
                    <a:pt x="259" y="3137"/>
                    <a:pt x="476" y="3174"/>
                  </a:cubicBezTo>
                  <a:cubicBezTo>
                    <a:pt x="1296" y="3316"/>
                    <a:pt x="2115" y="3459"/>
                    <a:pt x="2935" y="3601"/>
                  </a:cubicBezTo>
                  <a:cubicBezTo>
                    <a:pt x="2948" y="3603"/>
                    <a:pt x="2961" y="3604"/>
                    <a:pt x="2973" y="3604"/>
                  </a:cubicBezTo>
                  <a:cubicBezTo>
                    <a:pt x="3193" y="3604"/>
                    <a:pt x="3275" y="3262"/>
                    <a:pt x="3039" y="3221"/>
                  </a:cubicBezTo>
                  <a:cubicBezTo>
                    <a:pt x="2402" y="3111"/>
                    <a:pt x="1764" y="3000"/>
                    <a:pt x="1126" y="2889"/>
                  </a:cubicBezTo>
                  <a:lnTo>
                    <a:pt x="1126" y="2889"/>
                  </a:lnTo>
                  <a:cubicBezTo>
                    <a:pt x="1906" y="2392"/>
                    <a:pt x="2535" y="1560"/>
                    <a:pt x="2056" y="609"/>
                  </a:cubicBezTo>
                  <a:cubicBezTo>
                    <a:pt x="1852" y="206"/>
                    <a:pt x="1443" y="1"/>
                    <a:pt x="1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9"/>
          <p:cNvGrpSpPr/>
          <p:nvPr/>
        </p:nvGrpSpPr>
        <p:grpSpPr>
          <a:xfrm>
            <a:off x="3844420" y="-114761"/>
            <a:ext cx="1537107" cy="579865"/>
            <a:chOff x="3844420" y="-114761"/>
            <a:chExt cx="1537107" cy="579865"/>
          </a:xfrm>
        </p:grpSpPr>
        <p:sp>
          <p:nvSpPr>
            <p:cNvPr id="1359" name="Google Shape;1359;p39"/>
            <p:cNvSpPr/>
            <p:nvPr/>
          </p:nvSpPr>
          <p:spPr>
            <a:xfrm rot="-252901">
              <a:off x="3859669" y="-60030"/>
              <a:ext cx="1506607" cy="470402"/>
            </a:xfrm>
            <a:custGeom>
              <a:avLst/>
              <a:gdLst/>
              <a:ahLst/>
              <a:cxnLst/>
              <a:rect l="l" t="t" r="r" b="b"/>
              <a:pathLst>
                <a:path w="60264" h="18816" extrusionOk="0">
                  <a:moveTo>
                    <a:pt x="551" y="0"/>
                  </a:moveTo>
                  <a:cubicBezTo>
                    <a:pt x="354" y="0"/>
                    <a:pt x="155" y="127"/>
                    <a:pt x="149" y="381"/>
                  </a:cubicBezTo>
                  <a:cubicBezTo>
                    <a:pt x="0" y="6394"/>
                    <a:pt x="32" y="12405"/>
                    <a:pt x="249" y="18414"/>
                  </a:cubicBezTo>
                  <a:cubicBezTo>
                    <a:pt x="256" y="18595"/>
                    <a:pt x="406" y="18810"/>
                    <a:pt x="606" y="18810"/>
                  </a:cubicBezTo>
                  <a:cubicBezTo>
                    <a:pt x="618" y="18810"/>
                    <a:pt x="631" y="18810"/>
                    <a:pt x="643" y="18808"/>
                  </a:cubicBezTo>
                  <a:cubicBezTo>
                    <a:pt x="1426" y="18707"/>
                    <a:pt x="2231" y="18680"/>
                    <a:pt x="3038" y="18680"/>
                  </a:cubicBezTo>
                  <a:cubicBezTo>
                    <a:pt x="3959" y="18680"/>
                    <a:pt x="4884" y="18715"/>
                    <a:pt x="5785" y="18715"/>
                  </a:cubicBezTo>
                  <a:cubicBezTo>
                    <a:pt x="5830" y="18715"/>
                    <a:pt x="5876" y="18715"/>
                    <a:pt x="5921" y="18715"/>
                  </a:cubicBezTo>
                  <a:cubicBezTo>
                    <a:pt x="7808" y="18707"/>
                    <a:pt x="9695" y="18704"/>
                    <a:pt x="11582" y="18704"/>
                  </a:cubicBezTo>
                  <a:cubicBezTo>
                    <a:pt x="13581" y="18704"/>
                    <a:pt x="15581" y="18707"/>
                    <a:pt x="17580" y="18711"/>
                  </a:cubicBezTo>
                  <a:cubicBezTo>
                    <a:pt x="27394" y="18728"/>
                    <a:pt x="37209" y="18772"/>
                    <a:pt x="47025" y="18799"/>
                  </a:cubicBezTo>
                  <a:cubicBezTo>
                    <a:pt x="50026" y="18807"/>
                    <a:pt x="53028" y="18816"/>
                    <a:pt x="56028" y="18816"/>
                  </a:cubicBezTo>
                  <a:cubicBezTo>
                    <a:pt x="57271" y="18816"/>
                    <a:pt x="58513" y="18814"/>
                    <a:pt x="59756" y="18811"/>
                  </a:cubicBezTo>
                  <a:cubicBezTo>
                    <a:pt x="60261" y="18808"/>
                    <a:pt x="60264" y="18023"/>
                    <a:pt x="59758" y="18023"/>
                  </a:cubicBezTo>
                  <a:cubicBezTo>
                    <a:pt x="59757" y="18023"/>
                    <a:pt x="59756" y="18023"/>
                    <a:pt x="59756" y="18023"/>
                  </a:cubicBezTo>
                  <a:cubicBezTo>
                    <a:pt x="58362" y="18028"/>
                    <a:pt x="56969" y="18030"/>
                    <a:pt x="55576" y="18030"/>
                  </a:cubicBezTo>
                  <a:cubicBezTo>
                    <a:pt x="42836" y="18030"/>
                    <a:pt x="30093" y="17863"/>
                    <a:pt x="17353" y="17863"/>
                  </a:cubicBezTo>
                  <a:cubicBezTo>
                    <a:pt x="12522" y="17863"/>
                    <a:pt x="7693" y="17887"/>
                    <a:pt x="2863" y="17953"/>
                  </a:cubicBezTo>
                  <a:cubicBezTo>
                    <a:pt x="2477" y="17959"/>
                    <a:pt x="2066" y="18002"/>
                    <a:pt x="1669" y="18002"/>
                  </a:cubicBezTo>
                  <a:cubicBezTo>
                    <a:pt x="1537" y="18002"/>
                    <a:pt x="1407" y="17997"/>
                    <a:pt x="1280" y="17985"/>
                  </a:cubicBezTo>
                  <a:cubicBezTo>
                    <a:pt x="388" y="17899"/>
                    <a:pt x="905" y="18056"/>
                    <a:pt x="981" y="16850"/>
                  </a:cubicBezTo>
                  <a:cubicBezTo>
                    <a:pt x="1140" y="14274"/>
                    <a:pt x="851" y="11593"/>
                    <a:pt x="839" y="9008"/>
                  </a:cubicBezTo>
                  <a:cubicBezTo>
                    <a:pt x="826" y="6132"/>
                    <a:pt x="862" y="3257"/>
                    <a:pt x="934" y="383"/>
                  </a:cubicBezTo>
                  <a:cubicBezTo>
                    <a:pt x="941" y="128"/>
                    <a:pt x="747" y="0"/>
                    <a:pt x="5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rot="-252901">
              <a:off x="3873465" y="-35046"/>
              <a:ext cx="1450757" cy="360827"/>
            </a:xfrm>
            <a:custGeom>
              <a:avLst/>
              <a:gdLst/>
              <a:ahLst/>
              <a:cxnLst/>
              <a:rect l="l" t="t" r="r" b="b"/>
              <a:pathLst>
                <a:path w="58030" h="14433" extrusionOk="0">
                  <a:moveTo>
                    <a:pt x="32526" y="0"/>
                  </a:moveTo>
                  <a:cubicBezTo>
                    <a:pt x="32260" y="0"/>
                    <a:pt x="31995" y="14"/>
                    <a:pt x="31732" y="43"/>
                  </a:cubicBezTo>
                  <a:cubicBezTo>
                    <a:pt x="29273" y="311"/>
                    <a:pt x="27409" y="1934"/>
                    <a:pt x="26086" y="3938"/>
                  </a:cubicBezTo>
                  <a:cubicBezTo>
                    <a:pt x="24471" y="6385"/>
                    <a:pt x="23541" y="10901"/>
                    <a:pt x="20104" y="11361"/>
                  </a:cubicBezTo>
                  <a:cubicBezTo>
                    <a:pt x="19955" y="11381"/>
                    <a:pt x="19811" y="11390"/>
                    <a:pt x="19671" y="11390"/>
                  </a:cubicBezTo>
                  <a:cubicBezTo>
                    <a:pt x="17422" y="11390"/>
                    <a:pt x="16291" y="8911"/>
                    <a:pt x="15295" y="7201"/>
                  </a:cubicBezTo>
                  <a:cubicBezTo>
                    <a:pt x="14265" y="5426"/>
                    <a:pt x="12917" y="3706"/>
                    <a:pt x="10786" y="3706"/>
                  </a:cubicBezTo>
                  <a:cubicBezTo>
                    <a:pt x="10573" y="3706"/>
                    <a:pt x="10352" y="3723"/>
                    <a:pt x="10123" y="3759"/>
                  </a:cubicBezTo>
                  <a:cubicBezTo>
                    <a:pt x="6881" y="4271"/>
                    <a:pt x="4588" y="8032"/>
                    <a:pt x="1293" y="8032"/>
                  </a:cubicBezTo>
                  <a:cubicBezTo>
                    <a:pt x="983" y="8032"/>
                    <a:pt x="664" y="7999"/>
                    <a:pt x="334" y="7926"/>
                  </a:cubicBezTo>
                  <a:cubicBezTo>
                    <a:pt x="317" y="7922"/>
                    <a:pt x="301" y="7921"/>
                    <a:pt x="285" y="7921"/>
                  </a:cubicBezTo>
                  <a:cubicBezTo>
                    <a:pt x="76" y="7921"/>
                    <a:pt x="1" y="8252"/>
                    <a:pt x="231" y="8303"/>
                  </a:cubicBezTo>
                  <a:cubicBezTo>
                    <a:pt x="575" y="8378"/>
                    <a:pt x="908" y="8413"/>
                    <a:pt x="1232" y="8413"/>
                  </a:cubicBezTo>
                  <a:cubicBezTo>
                    <a:pt x="3771" y="8413"/>
                    <a:pt x="5741" y="6287"/>
                    <a:pt x="7858" y="5055"/>
                  </a:cubicBezTo>
                  <a:cubicBezTo>
                    <a:pt x="8771" y="4523"/>
                    <a:pt x="9813" y="4106"/>
                    <a:pt x="10844" y="4106"/>
                  </a:cubicBezTo>
                  <a:cubicBezTo>
                    <a:pt x="11449" y="4106"/>
                    <a:pt x="12051" y="4250"/>
                    <a:pt x="12621" y="4598"/>
                  </a:cubicBezTo>
                  <a:cubicBezTo>
                    <a:pt x="13580" y="5185"/>
                    <a:pt x="14222" y="6164"/>
                    <a:pt x="14787" y="7110"/>
                  </a:cubicBezTo>
                  <a:cubicBezTo>
                    <a:pt x="15715" y="8664"/>
                    <a:pt x="16548" y="10694"/>
                    <a:pt x="18304" y="11487"/>
                  </a:cubicBezTo>
                  <a:cubicBezTo>
                    <a:pt x="18769" y="11697"/>
                    <a:pt x="19231" y="11790"/>
                    <a:pt x="19681" y="11790"/>
                  </a:cubicBezTo>
                  <a:cubicBezTo>
                    <a:pt x="21378" y="11790"/>
                    <a:pt x="22907" y="10458"/>
                    <a:pt x="23809" y="9020"/>
                  </a:cubicBezTo>
                  <a:cubicBezTo>
                    <a:pt x="25512" y="6302"/>
                    <a:pt x="26335" y="3006"/>
                    <a:pt x="29274" y="1253"/>
                  </a:cubicBezTo>
                  <a:cubicBezTo>
                    <a:pt x="30262" y="663"/>
                    <a:pt x="31384" y="392"/>
                    <a:pt x="32513" y="392"/>
                  </a:cubicBezTo>
                  <a:cubicBezTo>
                    <a:pt x="33990" y="392"/>
                    <a:pt x="35479" y="856"/>
                    <a:pt x="36700" y="1678"/>
                  </a:cubicBezTo>
                  <a:cubicBezTo>
                    <a:pt x="39452" y="3534"/>
                    <a:pt x="39480" y="6541"/>
                    <a:pt x="40117" y="9485"/>
                  </a:cubicBezTo>
                  <a:cubicBezTo>
                    <a:pt x="40625" y="11833"/>
                    <a:pt x="41978" y="13773"/>
                    <a:pt x="44430" y="14301"/>
                  </a:cubicBezTo>
                  <a:cubicBezTo>
                    <a:pt x="44841" y="14390"/>
                    <a:pt x="45240" y="14432"/>
                    <a:pt x="45627" y="14432"/>
                  </a:cubicBezTo>
                  <a:cubicBezTo>
                    <a:pt x="47795" y="14432"/>
                    <a:pt x="49556" y="13098"/>
                    <a:pt x="50674" y="11139"/>
                  </a:cubicBezTo>
                  <a:cubicBezTo>
                    <a:pt x="52033" y="8758"/>
                    <a:pt x="53401" y="4111"/>
                    <a:pt x="56715" y="4111"/>
                  </a:cubicBezTo>
                  <a:cubicBezTo>
                    <a:pt x="57025" y="4111"/>
                    <a:pt x="57352" y="4152"/>
                    <a:pt x="57697" y="4239"/>
                  </a:cubicBezTo>
                  <a:cubicBezTo>
                    <a:pt x="57716" y="4244"/>
                    <a:pt x="57734" y="4246"/>
                    <a:pt x="57751" y="4246"/>
                  </a:cubicBezTo>
                  <a:cubicBezTo>
                    <a:pt x="57957" y="4246"/>
                    <a:pt x="58029" y="3916"/>
                    <a:pt x="57803" y="3859"/>
                  </a:cubicBezTo>
                  <a:cubicBezTo>
                    <a:pt x="57490" y="3781"/>
                    <a:pt x="57184" y="3744"/>
                    <a:pt x="56885" y="3744"/>
                  </a:cubicBezTo>
                  <a:cubicBezTo>
                    <a:pt x="54780" y="3744"/>
                    <a:pt x="53054" y="5560"/>
                    <a:pt x="52090" y="7357"/>
                  </a:cubicBezTo>
                  <a:cubicBezTo>
                    <a:pt x="50773" y="9809"/>
                    <a:pt x="49915" y="13197"/>
                    <a:pt x="46810" y="13915"/>
                  </a:cubicBezTo>
                  <a:cubicBezTo>
                    <a:pt x="46434" y="14001"/>
                    <a:pt x="46048" y="14044"/>
                    <a:pt x="45660" y="14044"/>
                  </a:cubicBezTo>
                  <a:cubicBezTo>
                    <a:pt x="44627" y="14044"/>
                    <a:pt x="43587" y="13742"/>
                    <a:pt x="42729" y="13170"/>
                  </a:cubicBezTo>
                  <a:cubicBezTo>
                    <a:pt x="41332" y="12238"/>
                    <a:pt x="40745" y="10665"/>
                    <a:pt x="40436" y="9079"/>
                  </a:cubicBezTo>
                  <a:cubicBezTo>
                    <a:pt x="39938" y="6541"/>
                    <a:pt x="39825" y="3931"/>
                    <a:pt x="37809" y="2060"/>
                  </a:cubicBezTo>
                  <a:cubicBezTo>
                    <a:pt x="36396" y="747"/>
                    <a:pt x="34455" y="0"/>
                    <a:pt x="325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rot="-252901">
              <a:off x="3878919" y="213807"/>
              <a:ext cx="1450807" cy="15475"/>
            </a:xfrm>
            <a:custGeom>
              <a:avLst/>
              <a:gdLst/>
              <a:ahLst/>
              <a:cxnLst/>
              <a:rect l="l" t="t" r="r" b="b"/>
              <a:pathLst>
                <a:path w="58032" h="619" extrusionOk="0">
                  <a:moveTo>
                    <a:pt x="57780" y="0"/>
                  </a:moveTo>
                  <a:cubicBezTo>
                    <a:pt x="57780" y="0"/>
                    <a:pt x="57779" y="0"/>
                    <a:pt x="57778" y="0"/>
                  </a:cubicBezTo>
                  <a:cubicBezTo>
                    <a:pt x="51207" y="26"/>
                    <a:pt x="44636" y="52"/>
                    <a:pt x="38066" y="76"/>
                  </a:cubicBezTo>
                  <a:cubicBezTo>
                    <a:pt x="28016" y="116"/>
                    <a:pt x="17968" y="155"/>
                    <a:pt x="7919" y="195"/>
                  </a:cubicBezTo>
                  <a:cubicBezTo>
                    <a:pt x="5364" y="205"/>
                    <a:pt x="2810" y="215"/>
                    <a:pt x="254" y="225"/>
                  </a:cubicBezTo>
                  <a:cubicBezTo>
                    <a:pt x="2" y="225"/>
                    <a:pt x="1" y="618"/>
                    <a:pt x="254" y="618"/>
                  </a:cubicBezTo>
                  <a:cubicBezTo>
                    <a:pt x="6825" y="591"/>
                    <a:pt x="13396" y="567"/>
                    <a:pt x="19967" y="541"/>
                  </a:cubicBezTo>
                  <a:cubicBezTo>
                    <a:pt x="30016" y="503"/>
                    <a:pt x="40064" y="462"/>
                    <a:pt x="50113" y="424"/>
                  </a:cubicBezTo>
                  <a:cubicBezTo>
                    <a:pt x="52669" y="412"/>
                    <a:pt x="55222" y="404"/>
                    <a:pt x="57778" y="394"/>
                  </a:cubicBezTo>
                  <a:cubicBezTo>
                    <a:pt x="58030" y="391"/>
                    <a:pt x="58031" y="0"/>
                    <a:pt x="577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rot="-252901">
              <a:off x="4902511" y="192654"/>
              <a:ext cx="48475" cy="43350"/>
            </a:xfrm>
            <a:custGeom>
              <a:avLst/>
              <a:gdLst/>
              <a:ahLst/>
              <a:cxnLst/>
              <a:rect l="l" t="t" r="r" b="b"/>
              <a:pathLst>
                <a:path w="1939" h="1734" extrusionOk="0">
                  <a:moveTo>
                    <a:pt x="1659" y="0"/>
                  </a:moveTo>
                  <a:cubicBezTo>
                    <a:pt x="1599" y="0"/>
                    <a:pt x="1538" y="26"/>
                    <a:pt x="1495" y="87"/>
                  </a:cubicBezTo>
                  <a:cubicBezTo>
                    <a:pt x="1132" y="588"/>
                    <a:pt x="689" y="1017"/>
                    <a:pt x="175" y="1361"/>
                  </a:cubicBezTo>
                  <a:cubicBezTo>
                    <a:pt x="1" y="1479"/>
                    <a:pt x="109" y="1734"/>
                    <a:pt x="271" y="1734"/>
                  </a:cubicBezTo>
                  <a:cubicBezTo>
                    <a:pt x="304" y="1734"/>
                    <a:pt x="338" y="1724"/>
                    <a:pt x="374" y="1700"/>
                  </a:cubicBezTo>
                  <a:cubicBezTo>
                    <a:pt x="945" y="1316"/>
                    <a:pt x="1432" y="844"/>
                    <a:pt x="1834" y="284"/>
                  </a:cubicBezTo>
                  <a:cubicBezTo>
                    <a:pt x="1938" y="140"/>
                    <a:pt x="1801" y="0"/>
                    <a:pt x="1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rot="-252901">
              <a:off x="4919658" y="195421"/>
              <a:ext cx="65150" cy="67175"/>
            </a:xfrm>
            <a:custGeom>
              <a:avLst/>
              <a:gdLst/>
              <a:ahLst/>
              <a:cxnLst/>
              <a:rect l="l" t="t" r="r" b="b"/>
              <a:pathLst>
                <a:path w="2606" h="2687" extrusionOk="0">
                  <a:moveTo>
                    <a:pt x="2327" y="1"/>
                  </a:moveTo>
                  <a:cubicBezTo>
                    <a:pt x="2282" y="1"/>
                    <a:pt x="2236" y="19"/>
                    <a:pt x="2196" y="63"/>
                  </a:cubicBezTo>
                  <a:lnTo>
                    <a:pt x="129" y="2345"/>
                  </a:lnTo>
                  <a:cubicBezTo>
                    <a:pt x="0" y="2489"/>
                    <a:pt x="134" y="2686"/>
                    <a:pt x="279" y="2686"/>
                  </a:cubicBezTo>
                  <a:cubicBezTo>
                    <a:pt x="323" y="2686"/>
                    <a:pt x="368" y="2668"/>
                    <a:pt x="408" y="2624"/>
                  </a:cubicBezTo>
                  <a:lnTo>
                    <a:pt x="2475" y="342"/>
                  </a:lnTo>
                  <a:cubicBezTo>
                    <a:pt x="2606" y="198"/>
                    <a:pt x="2473" y="1"/>
                    <a:pt x="2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rot="-252901">
              <a:off x="4947028" y="197287"/>
              <a:ext cx="76725" cy="83300"/>
            </a:xfrm>
            <a:custGeom>
              <a:avLst/>
              <a:gdLst/>
              <a:ahLst/>
              <a:cxnLst/>
              <a:rect l="l" t="t" r="r" b="b"/>
              <a:pathLst>
                <a:path w="3069" h="3332" extrusionOk="0">
                  <a:moveTo>
                    <a:pt x="2794" y="0"/>
                  </a:moveTo>
                  <a:cubicBezTo>
                    <a:pt x="2734" y="0"/>
                    <a:pt x="2675" y="27"/>
                    <a:pt x="2634" y="92"/>
                  </a:cubicBezTo>
                  <a:cubicBezTo>
                    <a:pt x="1948" y="1185"/>
                    <a:pt x="1118" y="2152"/>
                    <a:pt x="150" y="3003"/>
                  </a:cubicBezTo>
                  <a:cubicBezTo>
                    <a:pt x="0" y="3133"/>
                    <a:pt x="139" y="3331"/>
                    <a:pt x="297" y="3331"/>
                  </a:cubicBezTo>
                  <a:cubicBezTo>
                    <a:pt x="341" y="3331"/>
                    <a:pt x="386" y="3316"/>
                    <a:pt x="427" y="3280"/>
                  </a:cubicBezTo>
                  <a:cubicBezTo>
                    <a:pt x="1420" y="2409"/>
                    <a:pt x="2271" y="1409"/>
                    <a:pt x="2973" y="291"/>
                  </a:cubicBezTo>
                  <a:cubicBezTo>
                    <a:pt x="3068" y="142"/>
                    <a:pt x="2931" y="0"/>
                    <a:pt x="27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rot="-252901">
              <a:off x="4984337" y="192485"/>
              <a:ext cx="91450" cy="96675"/>
            </a:xfrm>
            <a:custGeom>
              <a:avLst/>
              <a:gdLst/>
              <a:ahLst/>
              <a:cxnLst/>
              <a:rect l="l" t="t" r="r" b="b"/>
              <a:pathLst>
                <a:path w="3658" h="3867" extrusionOk="0">
                  <a:moveTo>
                    <a:pt x="3375" y="0"/>
                  </a:moveTo>
                  <a:cubicBezTo>
                    <a:pt x="3330" y="0"/>
                    <a:pt x="3285" y="18"/>
                    <a:pt x="3245" y="60"/>
                  </a:cubicBezTo>
                  <a:cubicBezTo>
                    <a:pt x="2184" y="1196"/>
                    <a:pt x="1146" y="2349"/>
                    <a:pt x="126" y="3523"/>
                  </a:cubicBezTo>
                  <a:cubicBezTo>
                    <a:pt x="0" y="3670"/>
                    <a:pt x="132" y="3867"/>
                    <a:pt x="275" y="3867"/>
                  </a:cubicBezTo>
                  <a:cubicBezTo>
                    <a:pt x="320" y="3867"/>
                    <a:pt x="366" y="3848"/>
                    <a:pt x="405" y="3802"/>
                  </a:cubicBezTo>
                  <a:cubicBezTo>
                    <a:pt x="1424" y="2630"/>
                    <a:pt x="2463" y="1476"/>
                    <a:pt x="3524" y="339"/>
                  </a:cubicBezTo>
                  <a:cubicBezTo>
                    <a:pt x="3658" y="198"/>
                    <a:pt x="3523" y="0"/>
                    <a:pt x="3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rot="-252901">
              <a:off x="5035612" y="183387"/>
              <a:ext cx="93925" cy="103525"/>
            </a:xfrm>
            <a:custGeom>
              <a:avLst/>
              <a:gdLst/>
              <a:ahLst/>
              <a:cxnLst/>
              <a:rect l="l" t="t" r="r" b="b"/>
              <a:pathLst>
                <a:path w="3757" h="4141" extrusionOk="0">
                  <a:moveTo>
                    <a:pt x="3470" y="1"/>
                  </a:moveTo>
                  <a:cubicBezTo>
                    <a:pt x="3426" y="1"/>
                    <a:pt x="3380" y="18"/>
                    <a:pt x="3339" y="59"/>
                  </a:cubicBezTo>
                  <a:cubicBezTo>
                    <a:pt x="2169" y="1246"/>
                    <a:pt x="1091" y="2513"/>
                    <a:pt x="105" y="3855"/>
                  </a:cubicBezTo>
                  <a:cubicBezTo>
                    <a:pt x="0" y="4000"/>
                    <a:pt x="137" y="4140"/>
                    <a:pt x="280" y="4140"/>
                  </a:cubicBezTo>
                  <a:cubicBezTo>
                    <a:pt x="340" y="4140"/>
                    <a:pt x="401" y="4116"/>
                    <a:pt x="446" y="4056"/>
                  </a:cubicBezTo>
                  <a:cubicBezTo>
                    <a:pt x="1412" y="2739"/>
                    <a:pt x="2471" y="1500"/>
                    <a:pt x="3618" y="338"/>
                  </a:cubicBezTo>
                  <a:cubicBezTo>
                    <a:pt x="3756" y="199"/>
                    <a:pt x="3621" y="1"/>
                    <a:pt x="34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rot="-252901">
              <a:off x="4667755" y="-32100"/>
              <a:ext cx="9850" cy="71700"/>
            </a:xfrm>
            <a:custGeom>
              <a:avLst/>
              <a:gdLst/>
              <a:ahLst/>
              <a:cxnLst/>
              <a:rect l="l" t="t" r="r" b="b"/>
              <a:pathLst>
                <a:path w="394" h="2868" extrusionOk="0">
                  <a:moveTo>
                    <a:pt x="197" y="0"/>
                  </a:moveTo>
                  <a:cubicBezTo>
                    <a:pt x="99" y="0"/>
                    <a:pt x="0" y="63"/>
                    <a:pt x="0" y="189"/>
                  </a:cubicBezTo>
                  <a:lnTo>
                    <a:pt x="0" y="2677"/>
                  </a:lnTo>
                  <a:cubicBezTo>
                    <a:pt x="0" y="2804"/>
                    <a:pt x="99" y="2867"/>
                    <a:pt x="197" y="2867"/>
                  </a:cubicBezTo>
                  <a:cubicBezTo>
                    <a:pt x="295" y="2867"/>
                    <a:pt x="394" y="2804"/>
                    <a:pt x="394" y="2677"/>
                  </a:cubicBezTo>
                  <a:lnTo>
                    <a:pt x="394" y="189"/>
                  </a:lnTo>
                  <a:cubicBezTo>
                    <a:pt x="394" y="63"/>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rot="-252901">
              <a:off x="4676492" y="63812"/>
              <a:ext cx="9850" cy="31350"/>
            </a:xfrm>
            <a:custGeom>
              <a:avLst/>
              <a:gdLst/>
              <a:ahLst/>
              <a:cxnLst/>
              <a:rect l="l" t="t" r="r" b="b"/>
              <a:pathLst>
                <a:path w="394" h="1254" extrusionOk="0">
                  <a:moveTo>
                    <a:pt x="197" y="1"/>
                  </a:moveTo>
                  <a:cubicBezTo>
                    <a:pt x="99" y="1"/>
                    <a:pt x="0" y="64"/>
                    <a:pt x="0" y="192"/>
                  </a:cubicBezTo>
                  <a:lnTo>
                    <a:pt x="0" y="1064"/>
                  </a:lnTo>
                  <a:cubicBezTo>
                    <a:pt x="0" y="1190"/>
                    <a:pt x="99" y="1254"/>
                    <a:pt x="197" y="1254"/>
                  </a:cubicBezTo>
                  <a:cubicBezTo>
                    <a:pt x="295" y="1254"/>
                    <a:pt x="394" y="1190"/>
                    <a:pt x="394" y="1064"/>
                  </a:cubicBezTo>
                  <a:lnTo>
                    <a:pt x="394" y="192"/>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rot="-252901">
              <a:off x="4683004" y="122698"/>
              <a:ext cx="9850" cy="90375"/>
            </a:xfrm>
            <a:custGeom>
              <a:avLst/>
              <a:gdLst/>
              <a:ahLst/>
              <a:cxnLst/>
              <a:rect l="l" t="t" r="r" b="b"/>
              <a:pathLst>
                <a:path w="394" h="3615" extrusionOk="0">
                  <a:moveTo>
                    <a:pt x="197" y="0"/>
                  </a:moveTo>
                  <a:cubicBezTo>
                    <a:pt x="99" y="0"/>
                    <a:pt x="0" y="64"/>
                    <a:pt x="0" y="190"/>
                  </a:cubicBezTo>
                  <a:lnTo>
                    <a:pt x="0" y="3424"/>
                  </a:lnTo>
                  <a:cubicBezTo>
                    <a:pt x="0" y="3551"/>
                    <a:pt x="99" y="3614"/>
                    <a:pt x="197" y="3614"/>
                  </a:cubicBezTo>
                  <a:cubicBezTo>
                    <a:pt x="295" y="3614"/>
                    <a:pt x="394" y="3551"/>
                    <a:pt x="394" y="3424"/>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rot="-252901">
              <a:off x="4281194" y="141678"/>
              <a:ext cx="171276" cy="11800"/>
            </a:xfrm>
            <a:custGeom>
              <a:avLst/>
              <a:gdLst/>
              <a:ahLst/>
              <a:cxnLst/>
              <a:rect l="l" t="t" r="r" b="b"/>
              <a:pathLst>
                <a:path w="6851" h="472" extrusionOk="0">
                  <a:moveTo>
                    <a:pt x="2475" y="0"/>
                  </a:moveTo>
                  <a:cubicBezTo>
                    <a:pt x="1735" y="0"/>
                    <a:pt x="994" y="8"/>
                    <a:pt x="254" y="23"/>
                  </a:cubicBezTo>
                  <a:cubicBezTo>
                    <a:pt x="4" y="29"/>
                    <a:pt x="1" y="417"/>
                    <a:pt x="249" y="417"/>
                  </a:cubicBezTo>
                  <a:cubicBezTo>
                    <a:pt x="251" y="417"/>
                    <a:pt x="252" y="417"/>
                    <a:pt x="254" y="417"/>
                  </a:cubicBezTo>
                  <a:cubicBezTo>
                    <a:pt x="1004" y="401"/>
                    <a:pt x="1752" y="394"/>
                    <a:pt x="2501" y="394"/>
                  </a:cubicBezTo>
                  <a:cubicBezTo>
                    <a:pt x="3867" y="394"/>
                    <a:pt x="5231" y="419"/>
                    <a:pt x="6596" y="471"/>
                  </a:cubicBezTo>
                  <a:cubicBezTo>
                    <a:pt x="6599" y="471"/>
                    <a:pt x="6601" y="471"/>
                    <a:pt x="6604" y="471"/>
                  </a:cubicBezTo>
                  <a:cubicBezTo>
                    <a:pt x="6851" y="471"/>
                    <a:pt x="6845" y="86"/>
                    <a:pt x="6596" y="77"/>
                  </a:cubicBezTo>
                  <a:cubicBezTo>
                    <a:pt x="5223" y="26"/>
                    <a:pt x="3849" y="0"/>
                    <a:pt x="24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rot="-252901">
              <a:off x="4366063" y="289364"/>
              <a:ext cx="9850" cy="40625"/>
            </a:xfrm>
            <a:custGeom>
              <a:avLst/>
              <a:gdLst/>
              <a:ahLst/>
              <a:cxnLst/>
              <a:rect l="l" t="t" r="r" b="b"/>
              <a:pathLst>
                <a:path w="394" h="1625" extrusionOk="0">
                  <a:moveTo>
                    <a:pt x="197" y="1"/>
                  </a:moveTo>
                  <a:cubicBezTo>
                    <a:pt x="99" y="1"/>
                    <a:pt x="0" y="64"/>
                    <a:pt x="0" y="191"/>
                  </a:cubicBezTo>
                  <a:lnTo>
                    <a:pt x="0" y="1435"/>
                  </a:lnTo>
                  <a:cubicBezTo>
                    <a:pt x="0" y="1561"/>
                    <a:pt x="99" y="1625"/>
                    <a:pt x="197" y="1625"/>
                  </a:cubicBezTo>
                  <a:cubicBezTo>
                    <a:pt x="296" y="1625"/>
                    <a:pt x="394" y="1561"/>
                    <a:pt x="394" y="1435"/>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rot="-252901">
              <a:off x="4373152" y="341838"/>
              <a:ext cx="9875" cy="43750"/>
            </a:xfrm>
            <a:custGeom>
              <a:avLst/>
              <a:gdLst/>
              <a:ahLst/>
              <a:cxnLst/>
              <a:rect l="l" t="t" r="r" b="b"/>
              <a:pathLst>
                <a:path w="395" h="1750" extrusionOk="0">
                  <a:moveTo>
                    <a:pt x="197" y="1"/>
                  </a:moveTo>
                  <a:cubicBezTo>
                    <a:pt x="99" y="1"/>
                    <a:pt x="1" y="64"/>
                    <a:pt x="1" y="191"/>
                  </a:cubicBezTo>
                  <a:lnTo>
                    <a:pt x="1" y="1560"/>
                  </a:lnTo>
                  <a:cubicBezTo>
                    <a:pt x="1" y="1686"/>
                    <a:pt x="99" y="1750"/>
                    <a:pt x="198" y="1750"/>
                  </a:cubicBezTo>
                  <a:cubicBezTo>
                    <a:pt x="296" y="1750"/>
                    <a:pt x="394" y="1686"/>
                    <a:pt x="394" y="1560"/>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3" name="Google Shape;1373;p39"/>
          <p:cNvCxnSpPr/>
          <p:nvPr/>
        </p:nvCxnSpPr>
        <p:spPr>
          <a:xfrm>
            <a:off x="4322950" y="3706175"/>
            <a:ext cx="509400" cy="0"/>
          </a:xfrm>
          <a:prstGeom prst="straightConnector1">
            <a:avLst/>
          </a:prstGeom>
          <a:noFill/>
          <a:ln w="9525" cap="flat" cmpd="sng">
            <a:solidFill>
              <a:srgbClr val="000000"/>
            </a:solidFill>
            <a:prstDash val="solid"/>
            <a:round/>
            <a:headEnd type="none" w="med" len="med"/>
            <a:tailEnd type="none" w="med" len="med"/>
          </a:ln>
        </p:spPr>
      </p:cxnSp>
      <p:grpSp>
        <p:nvGrpSpPr>
          <p:cNvPr id="1374" name="Google Shape;1374;p39"/>
          <p:cNvGrpSpPr/>
          <p:nvPr/>
        </p:nvGrpSpPr>
        <p:grpSpPr>
          <a:xfrm>
            <a:off x="340410" y="1710004"/>
            <a:ext cx="2313964" cy="5212176"/>
            <a:chOff x="340410" y="1710004"/>
            <a:chExt cx="2313964" cy="5212176"/>
          </a:xfrm>
        </p:grpSpPr>
        <p:sp>
          <p:nvSpPr>
            <p:cNvPr id="1375" name="Google Shape;1375;p39"/>
            <p:cNvSpPr/>
            <p:nvPr/>
          </p:nvSpPr>
          <p:spPr>
            <a:xfrm>
              <a:off x="1618799" y="2859261"/>
              <a:ext cx="535329" cy="803083"/>
            </a:xfrm>
            <a:custGeom>
              <a:avLst/>
              <a:gdLst/>
              <a:ahLst/>
              <a:cxnLst/>
              <a:rect l="l" t="t" r="r" b="b"/>
              <a:pathLst>
                <a:path w="11964" h="17948" extrusionOk="0">
                  <a:moveTo>
                    <a:pt x="6190" y="1"/>
                  </a:moveTo>
                  <a:lnTo>
                    <a:pt x="0" y="2406"/>
                  </a:lnTo>
                  <a:lnTo>
                    <a:pt x="5108" y="15829"/>
                  </a:lnTo>
                  <a:cubicBezTo>
                    <a:pt x="5619" y="17142"/>
                    <a:pt x="6875" y="17947"/>
                    <a:pt x="8205" y="17947"/>
                  </a:cubicBezTo>
                  <a:cubicBezTo>
                    <a:pt x="8605" y="17947"/>
                    <a:pt x="9012" y="17874"/>
                    <a:pt x="9407" y="17721"/>
                  </a:cubicBezTo>
                  <a:cubicBezTo>
                    <a:pt x="11116" y="17057"/>
                    <a:pt x="11964" y="15132"/>
                    <a:pt x="11299" y="13423"/>
                  </a:cubicBezTo>
                  <a:lnTo>
                    <a:pt x="619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1494007" y="2573345"/>
              <a:ext cx="571170" cy="723124"/>
            </a:xfrm>
            <a:custGeom>
              <a:avLst/>
              <a:gdLst/>
              <a:ahLst/>
              <a:cxnLst/>
              <a:rect l="l" t="t" r="r" b="b"/>
              <a:pathLst>
                <a:path w="12765" h="16161" extrusionOk="0">
                  <a:moveTo>
                    <a:pt x="3257" y="1"/>
                  </a:moveTo>
                  <a:cubicBezTo>
                    <a:pt x="3257" y="1"/>
                    <a:pt x="1" y="4420"/>
                    <a:pt x="919" y="6644"/>
                  </a:cubicBezTo>
                  <a:lnTo>
                    <a:pt x="4709" y="16160"/>
                  </a:lnTo>
                  <a:lnTo>
                    <a:pt x="5780" y="16009"/>
                  </a:lnTo>
                  <a:cubicBezTo>
                    <a:pt x="8005" y="15694"/>
                    <a:pt x="10115" y="14822"/>
                    <a:pt x="11911" y="13472"/>
                  </a:cubicBezTo>
                  <a:lnTo>
                    <a:pt x="12765" y="12832"/>
                  </a:lnTo>
                  <a:lnTo>
                    <a:pt x="8976" y="3314"/>
                  </a:lnTo>
                  <a:cubicBezTo>
                    <a:pt x="8055" y="1089"/>
                    <a:pt x="5852" y="496"/>
                    <a:pt x="3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649503" y="3932452"/>
              <a:ext cx="675605" cy="2675662"/>
            </a:xfrm>
            <a:custGeom>
              <a:avLst/>
              <a:gdLst/>
              <a:ahLst/>
              <a:cxnLst/>
              <a:rect l="l" t="t" r="r" b="b"/>
              <a:pathLst>
                <a:path w="15099" h="59798" extrusionOk="0">
                  <a:moveTo>
                    <a:pt x="9658" y="1"/>
                  </a:moveTo>
                  <a:cubicBezTo>
                    <a:pt x="9518" y="1"/>
                    <a:pt x="9377" y="6"/>
                    <a:pt x="9235" y="17"/>
                  </a:cubicBezTo>
                  <a:cubicBezTo>
                    <a:pt x="6100" y="259"/>
                    <a:pt x="3815" y="3090"/>
                    <a:pt x="4241" y="6205"/>
                  </a:cubicBezTo>
                  <a:lnTo>
                    <a:pt x="1" y="59384"/>
                  </a:lnTo>
                  <a:lnTo>
                    <a:pt x="6508" y="59797"/>
                  </a:lnTo>
                  <a:lnTo>
                    <a:pt x="15099" y="5044"/>
                  </a:lnTo>
                  <a:cubicBezTo>
                    <a:pt x="14877" y="2180"/>
                    <a:pt x="12484" y="1"/>
                    <a:pt x="9658"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9"/>
            <p:cNvSpPr/>
            <p:nvPr/>
          </p:nvSpPr>
          <p:spPr>
            <a:xfrm>
              <a:off x="649503" y="6299827"/>
              <a:ext cx="337556" cy="308248"/>
            </a:xfrm>
            <a:custGeom>
              <a:avLst/>
              <a:gdLst/>
              <a:ahLst/>
              <a:cxnLst/>
              <a:rect l="l" t="t" r="r" b="b"/>
              <a:pathLst>
                <a:path w="7544" h="6889" extrusionOk="0">
                  <a:moveTo>
                    <a:pt x="518" y="0"/>
                  </a:moveTo>
                  <a:lnTo>
                    <a:pt x="1" y="6478"/>
                  </a:lnTo>
                  <a:lnTo>
                    <a:pt x="6508" y="6888"/>
                  </a:lnTo>
                  <a:lnTo>
                    <a:pt x="7543" y="181"/>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776532" y="4200560"/>
              <a:ext cx="541951" cy="842638"/>
            </a:xfrm>
            <a:custGeom>
              <a:avLst/>
              <a:gdLst/>
              <a:ahLst/>
              <a:cxnLst/>
              <a:rect l="l" t="t" r="r" b="b"/>
              <a:pathLst>
                <a:path w="12112" h="18832" extrusionOk="0">
                  <a:moveTo>
                    <a:pt x="12111" y="0"/>
                  </a:moveTo>
                  <a:cubicBezTo>
                    <a:pt x="8789" y="113"/>
                    <a:pt x="4892" y="246"/>
                    <a:pt x="1392" y="366"/>
                  </a:cubicBezTo>
                  <a:lnTo>
                    <a:pt x="0" y="17807"/>
                  </a:lnTo>
                  <a:lnTo>
                    <a:pt x="9156" y="18831"/>
                  </a:lnTo>
                  <a:lnTo>
                    <a:pt x="121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529947" y="6592723"/>
              <a:ext cx="457115" cy="329457"/>
            </a:xfrm>
            <a:custGeom>
              <a:avLst/>
              <a:gdLst/>
              <a:ahLst/>
              <a:cxnLst/>
              <a:rect l="l" t="t" r="r" b="b"/>
              <a:pathLst>
                <a:path w="10216" h="7363" extrusionOk="0">
                  <a:moveTo>
                    <a:pt x="1876" y="0"/>
                  </a:moveTo>
                  <a:lnTo>
                    <a:pt x="1" y="7363"/>
                  </a:lnTo>
                  <a:lnTo>
                    <a:pt x="10215" y="7363"/>
                  </a:lnTo>
                  <a:lnTo>
                    <a:pt x="95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559523" y="6584758"/>
              <a:ext cx="193567" cy="65507"/>
            </a:xfrm>
            <a:custGeom>
              <a:avLst/>
              <a:gdLst/>
              <a:ahLst/>
              <a:cxnLst/>
              <a:rect l="l" t="t" r="r" b="b"/>
              <a:pathLst>
                <a:path w="4326" h="1464" extrusionOk="0">
                  <a:moveTo>
                    <a:pt x="1613" y="0"/>
                  </a:moveTo>
                  <a:cubicBezTo>
                    <a:pt x="1227" y="0"/>
                    <a:pt x="842" y="38"/>
                    <a:pt x="464" y="112"/>
                  </a:cubicBezTo>
                  <a:cubicBezTo>
                    <a:pt x="184" y="168"/>
                    <a:pt x="1" y="440"/>
                    <a:pt x="56" y="720"/>
                  </a:cubicBezTo>
                  <a:cubicBezTo>
                    <a:pt x="105" y="966"/>
                    <a:pt x="318" y="1138"/>
                    <a:pt x="561" y="1138"/>
                  </a:cubicBezTo>
                  <a:cubicBezTo>
                    <a:pt x="595" y="1138"/>
                    <a:pt x="630" y="1135"/>
                    <a:pt x="664" y="1128"/>
                  </a:cubicBezTo>
                  <a:cubicBezTo>
                    <a:pt x="975" y="1066"/>
                    <a:pt x="1292" y="1035"/>
                    <a:pt x="1610" y="1035"/>
                  </a:cubicBezTo>
                  <a:cubicBezTo>
                    <a:pt x="1817" y="1035"/>
                    <a:pt x="2024" y="1048"/>
                    <a:pt x="2230" y="1075"/>
                  </a:cubicBezTo>
                  <a:cubicBezTo>
                    <a:pt x="2682" y="1132"/>
                    <a:pt x="3123" y="1248"/>
                    <a:pt x="3538" y="1423"/>
                  </a:cubicBezTo>
                  <a:cubicBezTo>
                    <a:pt x="3603" y="1451"/>
                    <a:pt x="3671" y="1464"/>
                    <a:pt x="3738" y="1464"/>
                  </a:cubicBezTo>
                  <a:cubicBezTo>
                    <a:pt x="3939" y="1464"/>
                    <a:pt x="4133" y="1344"/>
                    <a:pt x="4215" y="1146"/>
                  </a:cubicBezTo>
                  <a:cubicBezTo>
                    <a:pt x="4326" y="882"/>
                    <a:pt x="4203" y="579"/>
                    <a:pt x="3939" y="469"/>
                  </a:cubicBezTo>
                  <a:cubicBezTo>
                    <a:pt x="3436" y="257"/>
                    <a:pt x="2905" y="114"/>
                    <a:pt x="2359" y="47"/>
                  </a:cubicBezTo>
                  <a:cubicBezTo>
                    <a:pt x="2110" y="16"/>
                    <a:pt x="1861" y="0"/>
                    <a:pt x="16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462338" y="6642747"/>
              <a:ext cx="265651" cy="70966"/>
            </a:xfrm>
            <a:custGeom>
              <a:avLst/>
              <a:gdLst/>
              <a:ahLst/>
              <a:cxnLst/>
              <a:rect l="l" t="t" r="r" b="b"/>
              <a:pathLst>
                <a:path w="5937" h="1586" extrusionOk="0">
                  <a:moveTo>
                    <a:pt x="2951" y="1"/>
                  </a:moveTo>
                  <a:cubicBezTo>
                    <a:pt x="2056" y="1"/>
                    <a:pt x="1171" y="200"/>
                    <a:pt x="365" y="588"/>
                  </a:cubicBezTo>
                  <a:cubicBezTo>
                    <a:pt x="108" y="711"/>
                    <a:pt x="0" y="1020"/>
                    <a:pt x="123" y="1278"/>
                  </a:cubicBezTo>
                  <a:cubicBezTo>
                    <a:pt x="213" y="1463"/>
                    <a:pt x="398" y="1570"/>
                    <a:pt x="590" y="1570"/>
                  </a:cubicBezTo>
                  <a:cubicBezTo>
                    <a:pt x="665" y="1570"/>
                    <a:pt x="742" y="1554"/>
                    <a:pt x="814" y="1519"/>
                  </a:cubicBezTo>
                  <a:cubicBezTo>
                    <a:pt x="1480" y="1198"/>
                    <a:pt x="2211" y="1034"/>
                    <a:pt x="2951" y="1034"/>
                  </a:cubicBezTo>
                  <a:cubicBezTo>
                    <a:pt x="3091" y="1034"/>
                    <a:pt x="3231" y="1040"/>
                    <a:pt x="3371" y="1052"/>
                  </a:cubicBezTo>
                  <a:cubicBezTo>
                    <a:pt x="3983" y="1103"/>
                    <a:pt x="4571" y="1266"/>
                    <a:pt x="5120" y="1534"/>
                  </a:cubicBezTo>
                  <a:cubicBezTo>
                    <a:pt x="5195" y="1568"/>
                    <a:pt x="5270" y="1585"/>
                    <a:pt x="5348" y="1585"/>
                  </a:cubicBezTo>
                  <a:cubicBezTo>
                    <a:pt x="5539" y="1585"/>
                    <a:pt x="5724" y="1478"/>
                    <a:pt x="5813" y="1298"/>
                  </a:cubicBezTo>
                  <a:cubicBezTo>
                    <a:pt x="5937" y="1042"/>
                    <a:pt x="5830" y="731"/>
                    <a:pt x="5575" y="606"/>
                  </a:cubicBezTo>
                  <a:cubicBezTo>
                    <a:pt x="4912" y="281"/>
                    <a:pt x="4199" y="84"/>
                    <a:pt x="3458" y="22"/>
                  </a:cubicBezTo>
                  <a:cubicBezTo>
                    <a:pt x="3289" y="8"/>
                    <a:pt x="3120" y="1"/>
                    <a:pt x="29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344884" y="6678095"/>
              <a:ext cx="488123" cy="244084"/>
            </a:xfrm>
            <a:custGeom>
              <a:avLst/>
              <a:gdLst/>
              <a:ahLst/>
              <a:cxnLst/>
              <a:rect l="l" t="t" r="r" b="b"/>
              <a:pathLst>
                <a:path w="10909" h="5455" extrusionOk="0">
                  <a:moveTo>
                    <a:pt x="5456" y="0"/>
                  </a:moveTo>
                  <a:cubicBezTo>
                    <a:pt x="2444" y="0"/>
                    <a:pt x="1" y="2443"/>
                    <a:pt x="1" y="5455"/>
                  </a:cubicBezTo>
                  <a:lnTo>
                    <a:pt x="10909" y="5455"/>
                  </a:lnTo>
                  <a:cubicBezTo>
                    <a:pt x="10909" y="2443"/>
                    <a:pt x="8468" y="0"/>
                    <a:pt x="5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340410" y="6869690"/>
              <a:ext cx="646655" cy="52486"/>
            </a:xfrm>
            <a:custGeom>
              <a:avLst/>
              <a:gdLst/>
              <a:ahLst/>
              <a:cxnLst/>
              <a:rect l="l" t="t" r="r" b="b"/>
              <a:pathLst>
                <a:path w="14452" h="1173" extrusionOk="0">
                  <a:moveTo>
                    <a:pt x="1" y="0"/>
                  </a:moveTo>
                  <a:lnTo>
                    <a:pt x="1" y="1173"/>
                  </a:lnTo>
                  <a:lnTo>
                    <a:pt x="14451" y="1173"/>
                  </a:lnTo>
                  <a:lnTo>
                    <a:pt x="143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9"/>
            <p:cNvSpPr/>
            <p:nvPr/>
          </p:nvSpPr>
          <p:spPr>
            <a:xfrm>
              <a:off x="850763" y="6661361"/>
              <a:ext cx="105195" cy="162424"/>
            </a:xfrm>
            <a:custGeom>
              <a:avLst/>
              <a:gdLst/>
              <a:ahLst/>
              <a:cxnLst/>
              <a:rect l="l" t="t" r="r" b="b"/>
              <a:pathLst>
                <a:path w="2351" h="3630" extrusionOk="0">
                  <a:moveTo>
                    <a:pt x="1176" y="195"/>
                  </a:moveTo>
                  <a:cubicBezTo>
                    <a:pt x="1715" y="195"/>
                    <a:pt x="2156" y="922"/>
                    <a:pt x="2156" y="1816"/>
                  </a:cubicBezTo>
                  <a:cubicBezTo>
                    <a:pt x="2156" y="2710"/>
                    <a:pt x="1715" y="3435"/>
                    <a:pt x="1176" y="3435"/>
                  </a:cubicBezTo>
                  <a:cubicBezTo>
                    <a:pt x="635" y="3435"/>
                    <a:pt x="196" y="2710"/>
                    <a:pt x="196" y="1816"/>
                  </a:cubicBezTo>
                  <a:cubicBezTo>
                    <a:pt x="196" y="922"/>
                    <a:pt x="635" y="195"/>
                    <a:pt x="1176" y="195"/>
                  </a:cubicBezTo>
                  <a:close/>
                  <a:moveTo>
                    <a:pt x="1176" y="1"/>
                  </a:moveTo>
                  <a:cubicBezTo>
                    <a:pt x="528" y="1"/>
                    <a:pt x="0" y="815"/>
                    <a:pt x="0" y="1816"/>
                  </a:cubicBezTo>
                  <a:cubicBezTo>
                    <a:pt x="0" y="2817"/>
                    <a:pt x="528" y="3629"/>
                    <a:pt x="1176" y="3629"/>
                  </a:cubicBezTo>
                  <a:cubicBezTo>
                    <a:pt x="1823" y="3629"/>
                    <a:pt x="2350" y="2817"/>
                    <a:pt x="2350" y="1816"/>
                  </a:cubicBezTo>
                  <a:cubicBezTo>
                    <a:pt x="2350" y="815"/>
                    <a:pt x="1823" y="1"/>
                    <a:pt x="1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9"/>
            <p:cNvSpPr/>
            <p:nvPr/>
          </p:nvSpPr>
          <p:spPr>
            <a:xfrm>
              <a:off x="1346261" y="3933302"/>
              <a:ext cx="634574" cy="2667428"/>
            </a:xfrm>
            <a:custGeom>
              <a:avLst/>
              <a:gdLst/>
              <a:ahLst/>
              <a:cxnLst/>
              <a:rect l="l" t="t" r="r" b="b"/>
              <a:pathLst>
                <a:path w="14182" h="59614" extrusionOk="0">
                  <a:moveTo>
                    <a:pt x="5904" y="1"/>
                  </a:moveTo>
                  <a:cubicBezTo>
                    <a:pt x="5718" y="1"/>
                    <a:pt x="5530" y="10"/>
                    <a:pt x="5341" y="29"/>
                  </a:cubicBezTo>
                  <a:cubicBezTo>
                    <a:pt x="2211" y="348"/>
                    <a:pt x="0" y="3237"/>
                    <a:pt x="507" y="6341"/>
                  </a:cubicBezTo>
                  <a:lnTo>
                    <a:pt x="5092" y="34244"/>
                  </a:lnTo>
                  <a:cubicBezTo>
                    <a:pt x="5180" y="34787"/>
                    <a:pt x="5242" y="35335"/>
                    <a:pt x="5273" y="35884"/>
                  </a:cubicBezTo>
                  <a:lnTo>
                    <a:pt x="6674" y="59614"/>
                  </a:lnTo>
                  <a:lnTo>
                    <a:pt x="13222" y="58943"/>
                  </a:lnTo>
                  <a:lnTo>
                    <a:pt x="14162" y="34751"/>
                  </a:lnTo>
                  <a:cubicBezTo>
                    <a:pt x="14182" y="34268"/>
                    <a:pt x="14168" y="33782"/>
                    <a:pt x="14119" y="33298"/>
                  </a:cubicBezTo>
                  <a:lnTo>
                    <a:pt x="11329" y="4906"/>
                  </a:lnTo>
                  <a:cubicBezTo>
                    <a:pt x="11041" y="2094"/>
                    <a:pt x="8669" y="1"/>
                    <a:pt x="590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1353376" y="3978807"/>
              <a:ext cx="577524" cy="1053566"/>
            </a:xfrm>
            <a:custGeom>
              <a:avLst/>
              <a:gdLst/>
              <a:ahLst/>
              <a:cxnLst/>
              <a:rect l="l" t="t" r="r" b="b"/>
              <a:pathLst>
                <a:path w="12907" h="23546" extrusionOk="0">
                  <a:moveTo>
                    <a:pt x="2563" y="1"/>
                  </a:moveTo>
                  <a:cubicBezTo>
                    <a:pt x="934" y="1166"/>
                    <a:pt x="0" y="3196"/>
                    <a:pt x="348" y="5324"/>
                  </a:cubicBezTo>
                  <a:lnTo>
                    <a:pt x="3341" y="23546"/>
                  </a:lnTo>
                  <a:lnTo>
                    <a:pt x="12906" y="21551"/>
                  </a:lnTo>
                  <a:lnTo>
                    <a:pt x="11170" y="3888"/>
                  </a:lnTo>
                  <a:cubicBezTo>
                    <a:pt x="11005" y="2283"/>
                    <a:pt x="10159" y="917"/>
                    <a:pt x="8950" y="36"/>
                  </a:cubicBezTo>
                  <a:cubicBezTo>
                    <a:pt x="6668" y="19"/>
                    <a:pt x="4427" y="5"/>
                    <a:pt x="25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1628598" y="6312221"/>
              <a:ext cx="314826" cy="288426"/>
            </a:xfrm>
            <a:custGeom>
              <a:avLst/>
              <a:gdLst/>
              <a:ahLst/>
              <a:cxnLst/>
              <a:rect l="l" t="t" r="r" b="b"/>
              <a:pathLst>
                <a:path w="7036" h="6446" extrusionOk="0">
                  <a:moveTo>
                    <a:pt x="7035" y="1"/>
                  </a:moveTo>
                  <a:lnTo>
                    <a:pt x="0" y="278"/>
                  </a:lnTo>
                  <a:lnTo>
                    <a:pt x="364" y="6445"/>
                  </a:lnTo>
                  <a:lnTo>
                    <a:pt x="6912" y="5774"/>
                  </a:lnTo>
                  <a:lnTo>
                    <a:pt x="7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1644840" y="6570575"/>
              <a:ext cx="818476" cy="349369"/>
            </a:xfrm>
            <a:custGeom>
              <a:avLst/>
              <a:gdLst/>
              <a:ahLst/>
              <a:cxnLst/>
              <a:rect l="l" t="t" r="r" b="b"/>
              <a:pathLst>
                <a:path w="18292" h="7808" extrusionOk="0">
                  <a:moveTo>
                    <a:pt x="6549" y="0"/>
                  </a:moveTo>
                  <a:lnTo>
                    <a:pt x="1" y="671"/>
                  </a:lnTo>
                  <a:lnTo>
                    <a:pt x="217" y="7808"/>
                  </a:lnTo>
                  <a:lnTo>
                    <a:pt x="18291" y="7808"/>
                  </a:lnTo>
                  <a:lnTo>
                    <a:pt x="18032" y="5784"/>
                  </a:lnTo>
                  <a:cubicBezTo>
                    <a:pt x="17646" y="4364"/>
                    <a:pt x="16568" y="3237"/>
                    <a:pt x="15168" y="2784"/>
                  </a:cubicBezTo>
                  <a:lnTo>
                    <a:pt x="6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1652894" y="6670399"/>
              <a:ext cx="810421" cy="249632"/>
            </a:xfrm>
            <a:custGeom>
              <a:avLst/>
              <a:gdLst/>
              <a:ahLst/>
              <a:cxnLst/>
              <a:rect l="l" t="t" r="r" b="b"/>
              <a:pathLst>
                <a:path w="18112" h="5579" extrusionOk="0">
                  <a:moveTo>
                    <a:pt x="13276" y="0"/>
                  </a:moveTo>
                  <a:cubicBezTo>
                    <a:pt x="12303" y="628"/>
                    <a:pt x="10810" y="1960"/>
                    <a:pt x="10370" y="4405"/>
                  </a:cubicBezTo>
                  <a:lnTo>
                    <a:pt x="1" y="4405"/>
                  </a:lnTo>
                  <a:lnTo>
                    <a:pt x="37" y="5578"/>
                  </a:lnTo>
                  <a:lnTo>
                    <a:pt x="18111" y="5578"/>
                  </a:lnTo>
                  <a:lnTo>
                    <a:pt x="17961" y="4405"/>
                  </a:lnTo>
                  <a:lnTo>
                    <a:pt x="10969" y="4405"/>
                  </a:lnTo>
                  <a:cubicBezTo>
                    <a:pt x="11477" y="1843"/>
                    <a:pt x="13280" y="641"/>
                    <a:pt x="14028" y="244"/>
                  </a:cubicBezTo>
                  <a:lnTo>
                    <a:pt x="13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2084407" y="6604759"/>
              <a:ext cx="112757" cy="108417"/>
            </a:xfrm>
            <a:custGeom>
              <a:avLst/>
              <a:gdLst/>
              <a:ahLst/>
              <a:cxnLst/>
              <a:rect l="l" t="t" r="r" b="b"/>
              <a:pathLst>
                <a:path w="2520" h="2423" extrusionOk="0">
                  <a:moveTo>
                    <a:pt x="1882" y="0"/>
                  </a:moveTo>
                  <a:cubicBezTo>
                    <a:pt x="1756" y="0"/>
                    <a:pt x="1631" y="48"/>
                    <a:pt x="1537" y="143"/>
                  </a:cubicBezTo>
                  <a:lnTo>
                    <a:pt x="192" y="1488"/>
                  </a:lnTo>
                  <a:cubicBezTo>
                    <a:pt x="0" y="1676"/>
                    <a:pt x="0" y="1990"/>
                    <a:pt x="192" y="2180"/>
                  </a:cubicBezTo>
                  <a:lnTo>
                    <a:pt x="294" y="2281"/>
                  </a:lnTo>
                  <a:cubicBezTo>
                    <a:pt x="388" y="2376"/>
                    <a:pt x="514" y="2423"/>
                    <a:pt x="639" y="2423"/>
                  </a:cubicBezTo>
                  <a:cubicBezTo>
                    <a:pt x="765" y="2423"/>
                    <a:pt x="891" y="2376"/>
                    <a:pt x="986" y="2281"/>
                  </a:cubicBezTo>
                  <a:lnTo>
                    <a:pt x="2330" y="937"/>
                  </a:lnTo>
                  <a:cubicBezTo>
                    <a:pt x="2519" y="747"/>
                    <a:pt x="2519" y="433"/>
                    <a:pt x="2330" y="245"/>
                  </a:cubicBezTo>
                  <a:lnTo>
                    <a:pt x="2227" y="143"/>
                  </a:lnTo>
                  <a:cubicBezTo>
                    <a:pt x="2133" y="48"/>
                    <a:pt x="2007" y="0"/>
                    <a:pt x="1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2004718" y="6579344"/>
              <a:ext cx="112713" cy="108417"/>
            </a:xfrm>
            <a:custGeom>
              <a:avLst/>
              <a:gdLst/>
              <a:ahLst/>
              <a:cxnLst/>
              <a:rect l="l" t="t" r="r" b="b"/>
              <a:pathLst>
                <a:path w="2519" h="2423" extrusionOk="0">
                  <a:moveTo>
                    <a:pt x="1881" y="0"/>
                  </a:moveTo>
                  <a:cubicBezTo>
                    <a:pt x="1755" y="0"/>
                    <a:pt x="1629" y="48"/>
                    <a:pt x="1534" y="142"/>
                  </a:cubicBezTo>
                  <a:lnTo>
                    <a:pt x="190" y="1486"/>
                  </a:lnTo>
                  <a:cubicBezTo>
                    <a:pt x="1" y="1677"/>
                    <a:pt x="1" y="1987"/>
                    <a:pt x="190" y="2179"/>
                  </a:cubicBezTo>
                  <a:lnTo>
                    <a:pt x="293" y="2280"/>
                  </a:lnTo>
                  <a:cubicBezTo>
                    <a:pt x="387" y="2375"/>
                    <a:pt x="513" y="2423"/>
                    <a:pt x="638" y="2423"/>
                  </a:cubicBezTo>
                  <a:cubicBezTo>
                    <a:pt x="764" y="2423"/>
                    <a:pt x="889" y="2375"/>
                    <a:pt x="983" y="2280"/>
                  </a:cubicBezTo>
                  <a:lnTo>
                    <a:pt x="2328" y="936"/>
                  </a:lnTo>
                  <a:cubicBezTo>
                    <a:pt x="2518" y="747"/>
                    <a:pt x="2518" y="434"/>
                    <a:pt x="2328" y="243"/>
                  </a:cubicBezTo>
                  <a:lnTo>
                    <a:pt x="2226" y="142"/>
                  </a:lnTo>
                  <a:cubicBezTo>
                    <a:pt x="2132" y="48"/>
                    <a:pt x="2006" y="0"/>
                    <a:pt x="18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9"/>
            <p:cNvSpPr/>
            <p:nvPr/>
          </p:nvSpPr>
          <p:spPr>
            <a:xfrm>
              <a:off x="1921673" y="6550529"/>
              <a:ext cx="112668" cy="108462"/>
            </a:xfrm>
            <a:custGeom>
              <a:avLst/>
              <a:gdLst/>
              <a:ahLst/>
              <a:cxnLst/>
              <a:rect l="l" t="t" r="r" b="b"/>
              <a:pathLst>
                <a:path w="2518" h="2424" extrusionOk="0">
                  <a:moveTo>
                    <a:pt x="1881" y="1"/>
                  </a:moveTo>
                  <a:cubicBezTo>
                    <a:pt x="1755" y="1"/>
                    <a:pt x="1630" y="48"/>
                    <a:pt x="1535" y="142"/>
                  </a:cubicBezTo>
                  <a:lnTo>
                    <a:pt x="191" y="1487"/>
                  </a:lnTo>
                  <a:cubicBezTo>
                    <a:pt x="1" y="1678"/>
                    <a:pt x="1" y="1990"/>
                    <a:pt x="191" y="2179"/>
                  </a:cubicBezTo>
                  <a:lnTo>
                    <a:pt x="292" y="2280"/>
                  </a:lnTo>
                  <a:cubicBezTo>
                    <a:pt x="387" y="2376"/>
                    <a:pt x="513" y="2423"/>
                    <a:pt x="638" y="2423"/>
                  </a:cubicBezTo>
                  <a:cubicBezTo>
                    <a:pt x="764" y="2423"/>
                    <a:pt x="889" y="2376"/>
                    <a:pt x="985" y="2280"/>
                  </a:cubicBezTo>
                  <a:lnTo>
                    <a:pt x="2329" y="936"/>
                  </a:lnTo>
                  <a:cubicBezTo>
                    <a:pt x="2518" y="747"/>
                    <a:pt x="2518" y="434"/>
                    <a:pt x="2329" y="244"/>
                  </a:cubicBezTo>
                  <a:lnTo>
                    <a:pt x="2227" y="142"/>
                  </a:lnTo>
                  <a:cubicBezTo>
                    <a:pt x="2132" y="48"/>
                    <a:pt x="2006" y="1"/>
                    <a:pt x="18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1739787" y="6663106"/>
              <a:ext cx="148643" cy="148688"/>
            </a:xfrm>
            <a:custGeom>
              <a:avLst/>
              <a:gdLst/>
              <a:ahLst/>
              <a:cxnLst/>
              <a:rect l="l" t="t" r="r" b="b"/>
              <a:pathLst>
                <a:path w="3322" h="3323" extrusionOk="0">
                  <a:moveTo>
                    <a:pt x="1661" y="195"/>
                  </a:moveTo>
                  <a:cubicBezTo>
                    <a:pt x="2469" y="195"/>
                    <a:pt x="3126" y="854"/>
                    <a:pt x="3127" y="1662"/>
                  </a:cubicBezTo>
                  <a:cubicBezTo>
                    <a:pt x="3127" y="2470"/>
                    <a:pt x="2469" y="3128"/>
                    <a:pt x="1661" y="3128"/>
                  </a:cubicBezTo>
                  <a:cubicBezTo>
                    <a:pt x="853" y="3128"/>
                    <a:pt x="195" y="2470"/>
                    <a:pt x="195" y="1662"/>
                  </a:cubicBezTo>
                  <a:cubicBezTo>
                    <a:pt x="195" y="853"/>
                    <a:pt x="853" y="195"/>
                    <a:pt x="1661" y="195"/>
                  </a:cubicBezTo>
                  <a:close/>
                  <a:moveTo>
                    <a:pt x="1661" y="0"/>
                  </a:moveTo>
                  <a:cubicBezTo>
                    <a:pt x="746" y="0"/>
                    <a:pt x="1" y="747"/>
                    <a:pt x="1" y="1662"/>
                  </a:cubicBezTo>
                  <a:cubicBezTo>
                    <a:pt x="1" y="2578"/>
                    <a:pt x="746" y="3323"/>
                    <a:pt x="1661" y="3323"/>
                  </a:cubicBezTo>
                  <a:cubicBezTo>
                    <a:pt x="2577" y="3323"/>
                    <a:pt x="3322" y="2578"/>
                    <a:pt x="3322" y="1662"/>
                  </a:cubicBezTo>
                  <a:cubicBezTo>
                    <a:pt x="3322" y="747"/>
                    <a:pt x="2577" y="0"/>
                    <a:pt x="16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710624" y="3781798"/>
              <a:ext cx="1284182" cy="1178360"/>
            </a:xfrm>
            <a:custGeom>
              <a:avLst/>
              <a:gdLst/>
              <a:ahLst/>
              <a:cxnLst/>
              <a:rect l="l" t="t" r="r" b="b"/>
              <a:pathLst>
                <a:path w="28700" h="26335" extrusionOk="0">
                  <a:moveTo>
                    <a:pt x="3941" y="0"/>
                  </a:moveTo>
                  <a:cubicBezTo>
                    <a:pt x="3941" y="0"/>
                    <a:pt x="0" y="5096"/>
                    <a:pt x="447" y="12583"/>
                  </a:cubicBezTo>
                  <a:cubicBezTo>
                    <a:pt x="850" y="19388"/>
                    <a:pt x="82" y="25287"/>
                    <a:pt x="82" y="25287"/>
                  </a:cubicBezTo>
                  <a:lnTo>
                    <a:pt x="13684" y="26334"/>
                  </a:lnTo>
                  <a:lnTo>
                    <a:pt x="15079" y="20131"/>
                  </a:lnTo>
                  <a:lnTo>
                    <a:pt x="15359" y="26334"/>
                  </a:lnTo>
                  <a:lnTo>
                    <a:pt x="28700"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787092" y="3781798"/>
              <a:ext cx="1051329" cy="204037"/>
            </a:xfrm>
            <a:custGeom>
              <a:avLst/>
              <a:gdLst/>
              <a:ahLst/>
              <a:cxnLst/>
              <a:rect l="l" t="t" r="r" b="b"/>
              <a:pathLst>
                <a:path w="23496" h="4560" extrusionOk="0">
                  <a:moveTo>
                    <a:pt x="2232" y="0"/>
                  </a:moveTo>
                  <a:cubicBezTo>
                    <a:pt x="2232" y="0"/>
                    <a:pt x="1007" y="1585"/>
                    <a:pt x="0" y="4284"/>
                  </a:cubicBezTo>
                  <a:cubicBezTo>
                    <a:pt x="2284" y="4477"/>
                    <a:pt x="4407" y="4559"/>
                    <a:pt x="6368" y="4559"/>
                  </a:cubicBezTo>
                  <a:cubicBezTo>
                    <a:pt x="17607" y="4559"/>
                    <a:pt x="23495" y="1852"/>
                    <a:pt x="23495" y="1852"/>
                  </a:cubicBezTo>
                  <a:lnTo>
                    <a:pt x="2321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9"/>
            <p:cNvSpPr/>
            <p:nvPr/>
          </p:nvSpPr>
          <p:spPr>
            <a:xfrm>
              <a:off x="1502374" y="3776071"/>
              <a:ext cx="88371" cy="408611"/>
            </a:xfrm>
            <a:custGeom>
              <a:avLst/>
              <a:gdLst/>
              <a:ahLst/>
              <a:cxnLst/>
              <a:rect l="l" t="t" r="r" b="b"/>
              <a:pathLst>
                <a:path w="1975" h="9132" extrusionOk="0">
                  <a:moveTo>
                    <a:pt x="1845" y="1"/>
                  </a:moveTo>
                  <a:cubicBezTo>
                    <a:pt x="1774" y="1"/>
                    <a:pt x="1716" y="57"/>
                    <a:pt x="1716" y="128"/>
                  </a:cubicBezTo>
                  <a:lnTo>
                    <a:pt x="1609" y="7721"/>
                  </a:lnTo>
                  <a:cubicBezTo>
                    <a:pt x="1609" y="8356"/>
                    <a:pt x="1089" y="8874"/>
                    <a:pt x="453" y="8874"/>
                  </a:cubicBezTo>
                  <a:lnTo>
                    <a:pt x="130" y="8874"/>
                  </a:lnTo>
                  <a:cubicBezTo>
                    <a:pt x="58" y="8874"/>
                    <a:pt x="1" y="8931"/>
                    <a:pt x="1" y="9002"/>
                  </a:cubicBezTo>
                  <a:cubicBezTo>
                    <a:pt x="1" y="9074"/>
                    <a:pt x="58" y="9131"/>
                    <a:pt x="130" y="9131"/>
                  </a:cubicBezTo>
                  <a:lnTo>
                    <a:pt x="453" y="9131"/>
                  </a:lnTo>
                  <a:cubicBezTo>
                    <a:pt x="1232" y="9131"/>
                    <a:pt x="1866" y="8499"/>
                    <a:pt x="1866" y="7722"/>
                  </a:cubicBezTo>
                  <a:lnTo>
                    <a:pt x="1973" y="132"/>
                  </a:lnTo>
                  <a:cubicBezTo>
                    <a:pt x="1975" y="61"/>
                    <a:pt x="1917" y="4"/>
                    <a:pt x="1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9"/>
            <p:cNvSpPr/>
            <p:nvPr/>
          </p:nvSpPr>
          <p:spPr>
            <a:xfrm>
              <a:off x="717604" y="3776026"/>
              <a:ext cx="284489" cy="418858"/>
            </a:xfrm>
            <a:custGeom>
              <a:avLst/>
              <a:gdLst/>
              <a:ahLst/>
              <a:cxnLst/>
              <a:rect l="l" t="t" r="r" b="b"/>
              <a:pathLst>
                <a:path w="6358" h="9361" extrusionOk="0">
                  <a:moveTo>
                    <a:pt x="6219" y="0"/>
                  </a:moveTo>
                  <a:cubicBezTo>
                    <a:pt x="6157" y="0"/>
                    <a:pt x="6103" y="42"/>
                    <a:pt x="6090" y="105"/>
                  </a:cubicBezTo>
                  <a:lnTo>
                    <a:pt x="5528" y="2909"/>
                  </a:lnTo>
                  <a:cubicBezTo>
                    <a:pt x="4969" y="5708"/>
                    <a:pt x="3044" y="7988"/>
                    <a:pt x="376" y="9008"/>
                  </a:cubicBezTo>
                  <a:lnTo>
                    <a:pt x="100" y="9112"/>
                  </a:lnTo>
                  <a:cubicBezTo>
                    <a:pt x="33" y="9138"/>
                    <a:pt x="0" y="9212"/>
                    <a:pt x="26" y="9279"/>
                  </a:cubicBezTo>
                  <a:cubicBezTo>
                    <a:pt x="45" y="9330"/>
                    <a:pt x="95" y="9361"/>
                    <a:pt x="148" y="9361"/>
                  </a:cubicBezTo>
                  <a:cubicBezTo>
                    <a:pt x="163" y="9361"/>
                    <a:pt x="179" y="9360"/>
                    <a:pt x="195" y="9354"/>
                  </a:cubicBezTo>
                  <a:lnTo>
                    <a:pt x="471" y="9248"/>
                  </a:lnTo>
                  <a:cubicBezTo>
                    <a:pt x="3220" y="8197"/>
                    <a:pt x="5206" y="5847"/>
                    <a:pt x="5784" y="2960"/>
                  </a:cubicBezTo>
                  <a:lnTo>
                    <a:pt x="6343" y="155"/>
                  </a:lnTo>
                  <a:cubicBezTo>
                    <a:pt x="6357" y="85"/>
                    <a:pt x="6312" y="16"/>
                    <a:pt x="6242" y="2"/>
                  </a:cubicBezTo>
                  <a:cubicBezTo>
                    <a:pt x="6234" y="1"/>
                    <a:pt x="6227" y="0"/>
                    <a:pt x="6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1378701" y="3775982"/>
              <a:ext cx="143721" cy="912395"/>
            </a:xfrm>
            <a:custGeom>
              <a:avLst/>
              <a:gdLst/>
              <a:ahLst/>
              <a:cxnLst/>
              <a:rect l="l" t="t" r="r" b="b"/>
              <a:pathLst>
                <a:path w="3212" h="20391" extrusionOk="0">
                  <a:moveTo>
                    <a:pt x="3085" y="0"/>
                  </a:moveTo>
                  <a:cubicBezTo>
                    <a:pt x="3018" y="1"/>
                    <a:pt x="2954" y="53"/>
                    <a:pt x="2951" y="124"/>
                  </a:cubicBezTo>
                  <a:cubicBezTo>
                    <a:pt x="2949" y="192"/>
                    <a:pt x="2692" y="6945"/>
                    <a:pt x="2628" y="11740"/>
                  </a:cubicBezTo>
                  <a:cubicBezTo>
                    <a:pt x="2563" y="16491"/>
                    <a:pt x="68" y="20151"/>
                    <a:pt x="42" y="20187"/>
                  </a:cubicBezTo>
                  <a:cubicBezTo>
                    <a:pt x="0" y="20246"/>
                    <a:pt x="15" y="20326"/>
                    <a:pt x="75" y="20367"/>
                  </a:cubicBezTo>
                  <a:cubicBezTo>
                    <a:pt x="96" y="20383"/>
                    <a:pt x="122" y="20390"/>
                    <a:pt x="148" y="20390"/>
                  </a:cubicBezTo>
                  <a:cubicBezTo>
                    <a:pt x="189" y="20390"/>
                    <a:pt x="228" y="20372"/>
                    <a:pt x="256" y="20333"/>
                  </a:cubicBezTo>
                  <a:cubicBezTo>
                    <a:pt x="282" y="20297"/>
                    <a:pt x="2822" y="16576"/>
                    <a:pt x="2887" y="11743"/>
                  </a:cubicBezTo>
                  <a:cubicBezTo>
                    <a:pt x="2951" y="6951"/>
                    <a:pt x="3207" y="202"/>
                    <a:pt x="3210" y="134"/>
                  </a:cubicBezTo>
                  <a:cubicBezTo>
                    <a:pt x="3211" y="63"/>
                    <a:pt x="3157" y="3"/>
                    <a:pt x="3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9"/>
            <p:cNvSpPr/>
            <p:nvPr/>
          </p:nvSpPr>
          <p:spPr>
            <a:xfrm>
              <a:off x="848973" y="2534418"/>
              <a:ext cx="989446" cy="1395597"/>
            </a:xfrm>
            <a:custGeom>
              <a:avLst/>
              <a:gdLst/>
              <a:ahLst/>
              <a:cxnLst/>
              <a:rect l="l" t="t" r="r" b="b"/>
              <a:pathLst>
                <a:path w="22113" h="31190" extrusionOk="0">
                  <a:moveTo>
                    <a:pt x="11311" y="1"/>
                  </a:moveTo>
                  <a:cubicBezTo>
                    <a:pt x="10257" y="1"/>
                    <a:pt x="9203" y="90"/>
                    <a:pt x="8161" y="267"/>
                  </a:cubicBezTo>
                  <a:lnTo>
                    <a:pt x="0" y="1817"/>
                  </a:lnTo>
                  <a:cubicBezTo>
                    <a:pt x="0" y="1817"/>
                    <a:pt x="2018" y="14712"/>
                    <a:pt x="1409" y="20393"/>
                  </a:cubicBezTo>
                  <a:cubicBezTo>
                    <a:pt x="1145" y="22858"/>
                    <a:pt x="284" y="28579"/>
                    <a:pt x="284" y="28579"/>
                  </a:cubicBezTo>
                  <a:cubicBezTo>
                    <a:pt x="284" y="28579"/>
                    <a:pt x="2815" y="31189"/>
                    <a:pt x="11307" y="31189"/>
                  </a:cubicBezTo>
                  <a:cubicBezTo>
                    <a:pt x="19798" y="31189"/>
                    <a:pt x="22112" y="29729"/>
                    <a:pt x="22112" y="29729"/>
                  </a:cubicBezTo>
                  <a:cubicBezTo>
                    <a:pt x="22112" y="29729"/>
                    <a:pt x="21367" y="22870"/>
                    <a:pt x="21256" y="20391"/>
                  </a:cubicBezTo>
                  <a:cubicBezTo>
                    <a:pt x="21054" y="15873"/>
                    <a:pt x="21160" y="8965"/>
                    <a:pt x="21400" y="4732"/>
                  </a:cubicBezTo>
                  <a:cubicBezTo>
                    <a:pt x="21503" y="2947"/>
                    <a:pt x="20262" y="1363"/>
                    <a:pt x="18504"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9"/>
            <p:cNvSpPr/>
            <p:nvPr/>
          </p:nvSpPr>
          <p:spPr>
            <a:xfrm>
              <a:off x="1094261" y="2566902"/>
              <a:ext cx="520921" cy="241668"/>
            </a:xfrm>
            <a:custGeom>
              <a:avLst/>
              <a:gdLst/>
              <a:ahLst/>
              <a:cxnLst/>
              <a:rect l="l" t="t" r="r" b="b"/>
              <a:pathLst>
                <a:path w="11642" h="5401" extrusionOk="0">
                  <a:moveTo>
                    <a:pt x="11416" y="0"/>
                  </a:moveTo>
                  <a:cubicBezTo>
                    <a:pt x="11273" y="2875"/>
                    <a:pt x="9594" y="5172"/>
                    <a:pt x="6598" y="5172"/>
                  </a:cubicBezTo>
                  <a:cubicBezTo>
                    <a:pt x="3603" y="5172"/>
                    <a:pt x="374" y="2879"/>
                    <a:pt x="228" y="6"/>
                  </a:cubicBezTo>
                  <a:lnTo>
                    <a:pt x="0" y="49"/>
                  </a:lnTo>
                  <a:cubicBezTo>
                    <a:pt x="169" y="3029"/>
                    <a:pt x="3490" y="5401"/>
                    <a:pt x="6598" y="5401"/>
                  </a:cubicBezTo>
                  <a:cubicBezTo>
                    <a:pt x="6600" y="5401"/>
                    <a:pt x="6601" y="5401"/>
                    <a:pt x="6603" y="5401"/>
                  </a:cubicBezTo>
                  <a:cubicBezTo>
                    <a:pt x="9709" y="5401"/>
                    <a:pt x="11478" y="3023"/>
                    <a:pt x="11642" y="43"/>
                  </a:cubicBezTo>
                  <a:lnTo>
                    <a:pt x="114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1135739" y="2534418"/>
              <a:ext cx="440604" cy="224128"/>
            </a:xfrm>
            <a:custGeom>
              <a:avLst/>
              <a:gdLst/>
              <a:ahLst/>
              <a:cxnLst/>
              <a:rect l="l" t="t" r="r" b="b"/>
              <a:pathLst>
                <a:path w="9847" h="5009" extrusionOk="0">
                  <a:moveTo>
                    <a:pt x="4903" y="1"/>
                  </a:moveTo>
                  <a:cubicBezTo>
                    <a:pt x="3849" y="1"/>
                    <a:pt x="2796" y="90"/>
                    <a:pt x="1753" y="267"/>
                  </a:cubicBezTo>
                  <a:lnTo>
                    <a:pt x="0" y="563"/>
                  </a:lnTo>
                  <a:cubicBezTo>
                    <a:pt x="252" y="3062"/>
                    <a:pt x="3135" y="5008"/>
                    <a:pt x="5699" y="5008"/>
                  </a:cubicBezTo>
                  <a:cubicBezTo>
                    <a:pt x="8261" y="5008"/>
                    <a:pt x="9591" y="3063"/>
                    <a:pt x="9847" y="569"/>
                  </a:cubicBezTo>
                  <a:lnTo>
                    <a:pt x="8046" y="266"/>
                  </a:lnTo>
                  <a:cubicBezTo>
                    <a:pt x="7006" y="89"/>
                    <a:pt x="5955" y="1"/>
                    <a:pt x="4903"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9"/>
            <p:cNvSpPr/>
            <p:nvPr/>
          </p:nvSpPr>
          <p:spPr>
            <a:xfrm>
              <a:off x="1224691" y="2290114"/>
              <a:ext cx="289411" cy="421632"/>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9"/>
            <p:cNvSpPr/>
            <p:nvPr/>
          </p:nvSpPr>
          <p:spPr>
            <a:xfrm>
              <a:off x="1239949" y="2290114"/>
              <a:ext cx="274153" cy="243458"/>
            </a:xfrm>
            <a:custGeom>
              <a:avLst/>
              <a:gdLst/>
              <a:ahLst/>
              <a:cxnLst/>
              <a:rect l="l" t="t" r="r" b="b"/>
              <a:pathLst>
                <a:path w="6127" h="5441" extrusionOk="0">
                  <a:moveTo>
                    <a:pt x="147" y="1"/>
                  </a:moveTo>
                  <a:lnTo>
                    <a:pt x="1" y="2379"/>
                  </a:lnTo>
                  <a:cubicBezTo>
                    <a:pt x="782" y="3444"/>
                    <a:pt x="3073" y="5441"/>
                    <a:pt x="5171" y="5441"/>
                  </a:cubicBezTo>
                  <a:cubicBezTo>
                    <a:pt x="5389" y="5441"/>
                    <a:pt x="5605" y="5419"/>
                    <a:pt x="5817" y="5372"/>
                  </a:cubicBezTo>
                  <a:lnTo>
                    <a:pt x="6126"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1066341" y="2089480"/>
              <a:ext cx="159471" cy="166228"/>
            </a:xfrm>
            <a:custGeom>
              <a:avLst/>
              <a:gdLst/>
              <a:ahLst/>
              <a:cxnLst/>
              <a:rect l="l" t="t" r="r" b="b"/>
              <a:pathLst>
                <a:path w="3564" h="3715" extrusionOk="0">
                  <a:moveTo>
                    <a:pt x="1544" y="1"/>
                  </a:moveTo>
                  <a:cubicBezTo>
                    <a:pt x="1399" y="1"/>
                    <a:pt x="1254" y="26"/>
                    <a:pt x="1113" y="78"/>
                  </a:cubicBezTo>
                  <a:cubicBezTo>
                    <a:pt x="334" y="371"/>
                    <a:pt x="1" y="1404"/>
                    <a:pt x="371" y="2388"/>
                  </a:cubicBezTo>
                  <a:cubicBezTo>
                    <a:pt x="675" y="3194"/>
                    <a:pt x="1355" y="3715"/>
                    <a:pt x="2020" y="3715"/>
                  </a:cubicBezTo>
                  <a:cubicBezTo>
                    <a:pt x="2166" y="3715"/>
                    <a:pt x="2312" y="3689"/>
                    <a:pt x="2452" y="3637"/>
                  </a:cubicBezTo>
                  <a:cubicBezTo>
                    <a:pt x="3232" y="3345"/>
                    <a:pt x="3563" y="2311"/>
                    <a:pt x="3194" y="1327"/>
                  </a:cubicBezTo>
                  <a:cubicBezTo>
                    <a:pt x="2891" y="521"/>
                    <a:pt x="2210" y="1"/>
                    <a:pt x="1544" y="1"/>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9"/>
            <p:cNvSpPr/>
            <p:nvPr/>
          </p:nvSpPr>
          <p:spPr>
            <a:xfrm>
              <a:off x="1504253" y="2090599"/>
              <a:ext cx="159471" cy="166272"/>
            </a:xfrm>
            <a:custGeom>
              <a:avLst/>
              <a:gdLst/>
              <a:ahLst/>
              <a:cxnLst/>
              <a:rect l="l" t="t" r="r" b="b"/>
              <a:pathLst>
                <a:path w="3564" h="3716" extrusionOk="0">
                  <a:moveTo>
                    <a:pt x="2021" y="1"/>
                  </a:moveTo>
                  <a:cubicBezTo>
                    <a:pt x="1355" y="1"/>
                    <a:pt x="672" y="522"/>
                    <a:pt x="369" y="1328"/>
                  </a:cubicBezTo>
                  <a:cubicBezTo>
                    <a:pt x="0" y="2312"/>
                    <a:pt x="332" y="3344"/>
                    <a:pt x="1112" y="3637"/>
                  </a:cubicBezTo>
                  <a:cubicBezTo>
                    <a:pt x="1252" y="3690"/>
                    <a:pt x="1397" y="3715"/>
                    <a:pt x="1543" y="3715"/>
                  </a:cubicBezTo>
                  <a:cubicBezTo>
                    <a:pt x="2208" y="3715"/>
                    <a:pt x="2889" y="3194"/>
                    <a:pt x="3193" y="2387"/>
                  </a:cubicBezTo>
                  <a:cubicBezTo>
                    <a:pt x="3563" y="1405"/>
                    <a:pt x="3230" y="371"/>
                    <a:pt x="2450" y="78"/>
                  </a:cubicBezTo>
                  <a:cubicBezTo>
                    <a:pt x="2311" y="26"/>
                    <a:pt x="2167" y="1"/>
                    <a:pt x="2021" y="1"/>
                  </a:cubicBezTo>
                  <a:close/>
                </a:path>
              </a:pathLst>
            </a:custGeom>
            <a:solidFill>
              <a:srgbClr val="8C8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9"/>
            <p:cNvSpPr/>
            <p:nvPr/>
          </p:nvSpPr>
          <p:spPr>
            <a:xfrm>
              <a:off x="1101152" y="1710004"/>
              <a:ext cx="599941" cy="497027"/>
            </a:xfrm>
            <a:custGeom>
              <a:avLst/>
              <a:gdLst/>
              <a:ahLst/>
              <a:cxnLst/>
              <a:rect l="l" t="t" r="r" b="b"/>
              <a:pathLst>
                <a:path w="13408" h="11108" extrusionOk="0">
                  <a:moveTo>
                    <a:pt x="7081" y="1"/>
                  </a:moveTo>
                  <a:cubicBezTo>
                    <a:pt x="6376" y="1"/>
                    <a:pt x="5682" y="77"/>
                    <a:pt x="5042" y="194"/>
                  </a:cubicBezTo>
                  <a:cubicBezTo>
                    <a:pt x="3771" y="429"/>
                    <a:pt x="3081" y="1253"/>
                    <a:pt x="2731" y="1883"/>
                  </a:cubicBezTo>
                  <a:cubicBezTo>
                    <a:pt x="2649" y="1303"/>
                    <a:pt x="2403" y="816"/>
                    <a:pt x="2403" y="816"/>
                  </a:cubicBezTo>
                  <a:cubicBezTo>
                    <a:pt x="2180" y="872"/>
                    <a:pt x="1718" y="1111"/>
                    <a:pt x="1665" y="1489"/>
                  </a:cubicBezTo>
                  <a:cubicBezTo>
                    <a:pt x="1625" y="1766"/>
                    <a:pt x="1665" y="2176"/>
                    <a:pt x="1665" y="2176"/>
                  </a:cubicBezTo>
                  <a:cubicBezTo>
                    <a:pt x="1665" y="2176"/>
                    <a:pt x="1426" y="2048"/>
                    <a:pt x="1118" y="2048"/>
                  </a:cubicBezTo>
                  <a:cubicBezTo>
                    <a:pt x="1006" y="2048"/>
                    <a:pt x="886" y="2065"/>
                    <a:pt x="764" y="2111"/>
                  </a:cubicBezTo>
                  <a:cubicBezTo>
                    <a:pt x="530" y="2198"/>
                    <a:pt x="230" y="2339"/>
                    <a:pt x="325" y="2603"/>
                  </a:cubicBezTo>
                  <a:cubicBezTo>
                    <a:pt x="325" y="2603"/>
                    <a:pt x="1281" y="3037"/>
                    <a:pt x="1355" y="3059"/>
                  </a:cubicBezTo>
                  <a:cubicBezTo>
                    <a:pt x="754" y="3519"/>
                    <a:pt x="461" y="4307"/>
                    <a:pt x="321" y="5158"/>
                  </a:cubicBezTo>
                  <a:cubicBezTo>
                    <a:pt x="1" y="7078"/>
                    <a:pt x="1082" y="8920"/>
                    <a:pt x="1082" y="9855"/>
                  </a:cubicBezTo>
                  <a:cubicBezTo>
                    <a:pt x="1082" y="10790"/>
                    <a:pt x="1869" y="11108"/>
                    <a:pt x="1869" y="11108"/>
                  </a:cubicBezTo>
                  <a:lnTo>
                    <a:pt x="10554" y="11108"/>
                  </a:lnTo>
                  <a:cubicBezTo>
                    <a:pt x="11464" y="11058"/>
                    <a:pt x="11807" y="10446"/>
                    <a:pt x="11881" y="9855"/>
                  </a:cubicBezTo>
                  <a:cubicBezTo>
                    <a:pt x="11956" y="9266"/>
                    <a:pt x="12571" y="7372"/>
                    <a:pt x="12742" y="6437"/>
                  </a:cubicBezTo>
                  <a:cubicBezTo>
                    <a:pt x="12915" y="5506"/>
                    <a:pt x="12153" y="4990"/>
                    <a:pt x="12153" y="4990"/>
                  </a:cubicBezTo>
                  <a:lnTo>
                    <a:pt x="12153" y="4990"/>
                  </a:lnTo>
                  <a:lnTo>
                    <a:pt x="13407" y="5556"/>
                  </a:lnTo>
                  <a:cubicBezTo>
                    <a:pt x="13407" y="5556"/>
                    <a:pt x="13329" y="3514"/>
                    <a:pt x="11631" y="1694"/>
                  </a:cubicBezTo>
                  <a:cubicBezTo>
                    <a:pt x="10442" y="418"/>
                    <a:pt x="8733" y="1"/>
                    <a:pt x="7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1175696" y="1917573"/>
              <a:ext cx="445884" cy="534882"/>
            </a:xfrm>
            <a:custGeom>
              <a:avLst/>
              <a:gdLst/>
              <a:ahLst/>
              <a:cxnLst/>
              <a:rect l="l" t="t" r="r" b="b"/>
              <a:pathLst>
                <a:path w="9965" h="11954" extrusionOk="0">
                  <a:moveTo>
                    <a:pt x="1942" y="0"/>
                  </a:moveTo>
                  <a:cubicBezTo>
                    <a:pt x="1933" y="2559"/>
                    <a:pt x="986" y="4088"/>
                    <a:pt x="417" y="4774"/>
                  </a:cubicBezTo>
                  <a:cubicBezTo>
                    <a:pt x="140" y="5109"/>
                    <a:pt x="1" y="5536"/>
                    <a:pt x="1" y="5971"/>
                  </a:cubicBezTo>
                  <a:lnTo>
                    <a:pt x="1" y="6972"/>
                  </a:lnTo>
                  <a:cubicBezTo>
                    <a:pt x="1" y="9713"/>
                    <a:pt x="2242" y="11954"/>
                    <a:pt x="4984" y="11954"/>
                  </a:cubicBezTo>
                  <a:cubicBezTo>
                    <a:pt x="7724" y="11954"/>
                    <a:pt x="9965" y="9713"/>
                    <a:pt x="9965" y="6972"/>
                  </a:cubicBezTo>
                  <a:lnTo>
                    <a:pt x="9965" y="3227"/>
                  </a:lnTo>
                  <a:cubicBezTo>
                    <a:pt x="9253" y="1841"/>
                    <a:pt x="7948" y="2047"/>
                    <a:pt x="5786" y="1628"/>
                  </a:cubicBezTo>
                  <a:cubicBezTo>
                    <a:pt x="3729" y="1232"/>
                    <a:pt x="1942" y="0"/>
                    <a:pt x="1942"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9"/>
            <p:cNvSpPr/>
            <p:nvPr/>
          </p:nvSpPr>
          <p:spPr>
            <a:xfrm>
              <a:off x="1427606" y="2122546"/>
              <a:ext cx="52799" cy="125465"/>
            </a:xfrm>
            <a:custGeom>
              <a:avLst/>
              <a:gdLst/>
              <a:ahLst/>
              <a:cxnLst/>
              <a:rect l="l" t="t" r="r" b="b"/>
              <a:pathLst>
                <a:path w="1180" h="2804" extrusionOk="0">
                  <a:moveTo>
                    <a:pt x="591" y="0"/>
                  </a:moveTo>
                  <a:cubicBezTo>
                    <a:pt x="265" y="0"/>
                    <a:pt x="0" y="1217"/>
                    <a:pt x="0" y="1992"/>
                  </a:cubicBezTo>
                  <a:cubicBezTo>
                    <a:pt x="0" y="2766"/>
                    <a:pt x="265" y="2803"/>
                    <a:pt x="591" y="2803"/>
                  </a:cubicBezTo>
                  <a:cubicBezTo>
                    <a:pt x="915" y="2803"/>
                    <a:pt x="1180" y="2766"/>
                    <a:pt x="1180" y="1992"/>
                  </a:cubicBezTo>
                  <a:cubicBezTo>
                    <a:pt x="1180" y="1219"/>
                    <a:pt x="915" y="0"/>
                    <a:pt x="591"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9"/>
            <p:cNvSpPr/>
            <p:nvPr/>
          </p:nvSpPr>
          <p:spPr>
            <a:xfrm>
              <a:off x="1287109" y="2044334"/>
              <a:ext cx="99334" cy="32664"/>
            </a:xfrm>
            <a:custGeom>
              <a:avLst/>
              <a:gdLst/>
              <a:ahLst/>
              <a:cxnLst/>
              <a:rect l="l" t="t" r="r" b="b"/>
              <a:pathLst>
                <a:path w="2220" h="730" extrusionOk="0">
                  <a:moveTo>
                    <a:pt x="1100" y="0"/>
                  </a:moveTo>
                  <a:cubicBezTo>
                    <a:pt x="646" y="0"/>
                    <a:pt x="274" y="210"/>
                    <a:pt x="85" y="388"/>
                  </a:cubicBezTo>
                  <a:cubicBezTo>
                    <a:pt x="7" y="464"/>
                    <a:pt x="1" y="588"/>
                    <a:pt x="75" y="667"/>
                  </a:cubicBezTo>
                  <a:cubicBezTo>
                    <a:pt x="115" y="708"/>
                    <a:pt x="167" y="729"/>
                    <a:pt x="219" y="729"/>
                  </a:cubicBezTo>
                  <a:cubicBezTo>
                    <a:pt x="268" y="729"/>
                    <a:pt x="316" y="711"/>
                    <a:pt x="354" y="675"/>
                  </a:cubicBezTo>
                  <a:cubicBezTo>
                    <a:pt x="372" y="659"/>
                    <a:pt x="663" y="393"/>
                    <a:pt x="1097" y="393"/>
                  </a:cubicBezTo>
                  <a:cubicBezTo>
                    <a:pt x="1325" y="393"/>
                    <a:pt x="1592" y="467"/>
                    <a:pt x="1879" y="688"/>
                  </a:cubicBezTo>
                  <a:cubicBezTo>
                    <a:pt x="1914" y="717"/>
                    <a:pt x="1954" y="730"/>
                    <a:pt x="1997" y="730"/>
                  </a:cubicBezTo>
                  <a:cubicBezTo>
                    <a:pt x="2057" y="730"/>
                    <a:pt x="2116" y="703"/>
                    <a:pt x="2153" y="651"/>
                  </a:cubicBezTo>
                  <a:cubicBezTo>
                    <a:pt x="2219" y="565"/>
                    <a:pt x="2203" y="441"/>
                    <a:pt x="2118" y="375"/>
                  </a:cubicBezTo>
                  <a:cubicBezTo>
                    <a:pt x="1762" y="99"/>
                    <a:pt x="1412"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1483895" y="2044423"/>
              <a:ext cx="99244" cy="32619"/>
            </a:xfrm>
            <a:custGeom>
              <a:avLst/>
              <a:gdLst/>
              <a:ahLst/>
              <a:cxnLst/>
              <a:rect l="l" t="t" r="r" b="b"/>
              <a:pathLst>
                <a:path w="2218" h="729" extrusionOk="0">
                  <a:moveTo>
                    <a:pt x="1122" y="1"/>
                  </a:moveTo>
                  <a:cubicBezTo>
                    <a:pt x="810" y="1"/>
                    <a:pt x="460" y="100"/>
                    <a:pt x="102" y="376"/>
                  </a:cubicBezTo>
                  <a:cubicBezTo>
                    <a:pt x="16" y="442"/>
                    <a:pt x="1" y="565"/>
                    <a:pt x="66" y="651"/>
                  </a:cubicBezTo>
                  <a:cubicBezTo>
                    <a:pt x="107" y="701"/>
                    <a:pt x="164" y="728"/>
                    <a:pt x="222" y="728"/>
                  </a:cubicBezTo>
                  <a:cubicBezTo>
                    <a:pt x="265" y="728"/>
                    <a:pt x="307" y="715"/>
                    <a:pt x="342" y="686"/>
                  </a:cubicBezTo>
                  <a:cubicBezTo>
                    <a:pt x="627" y="467"/>
                    <a:pt x="893" y="395"/>
                    <a:pt x="1120" y="395"/>
                  </a:cubicBezTo>
                  <a:cubicBezTo>
                    <a:pt x="1554" y="395"/>
                    <a:pt x="1848" y="659"/>
                    <a:pt x="1867" y="676"/>
                  </a:cubicBezTo>
                  <a:cubicBezTo>
                    <a:pt x="1904" y="712"/>
                    <a:pt x="1952" y="729"/>
                    <a:pt x="2000" y="729"/>
                  </a:cubicBezTo>
                  <a:cubicBezTo>
                    <a:pt x="2053" y="729"/>
                    <a:pt x="2106" y="708"/>
                    <a:pt x="2145" y="666"/>
                  </a:cubicBezTo>
                  <a:cubicBezTo>
                    <a:pt x="2217" y="586"/>
                    <a:pt x="2215" y="463"/>
                    <a:pt x="2136" y="387"/>
                  </a:cubicBezTo>
                  <a:cubicBezTo>
                    <a:pt x="1946" y="210"/>
                    <a:pt x="1575"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9"/>
            <p:cNvSpPr/>
            <p:nvPr/>
          </p:nvSpPr>
          <p:spPr>
            <a:xfrm>
              <a:off x="1327513" y="2245414"/>
              <a:ext cx="123854" cy="54365"/>
            </a:xfrm>
            <a:custGeom>
              <a:avLst/>
              <a:gdLst/>
              <a:ahLst/>
              <a:cxnLst/>
              <a:rect l="l" t="t" r="r" b="b"/>
              <a:pathLst>
                <a:path w="2768" h="1215" extrusionOk="0">
                  <a:moveTo>
                    <a:pt x="738" y="0"/>
                  </a:moveTo>
                  <a:cubicBezTo>
                    <a:pt x="682" y="0"/>
                    <a:pt x="627" y="11"/>
                    <a:pt x="578" y="26"/>
                  </a:cubicBezTo>
                  <a:cubicBezTo>
                    <a:pt x="465" y="56"/>
                    <a:pt x="371" y="117"/>
                    <a:pt x="289" y="183"/>
                  </a:cubicBezTo>
                  <a:cubicBezTo>
                    <a:pt x="132" y="326"/>
                    <a:pt x="10" y="506"/>
                    <a:pt x="0" y="758"/>
                  </a:cubicBezTo>
                  <a:cubicBezTo>
                    <a:pt x="201" y="715"/>
                    <a:pt x="294" y="666"/>
                    <a:pt x="415" y="576"/>
                  </a:cubicBezTo>
                  <a:cubicBezTo>
                    <a:pt x="582" y="711"/>
                    <a:pt x="1199" y="1071"/>
                    <a:pt x="1419" y="1130"/>
                  </a:cubicBezTo>
                  <a:cubicBezTo>
                    <a:pt x="1641" y="1190"/>
                    <a:pt x="1871" y="1214"/>
                    <a:pt x="2096" y="1214"/>
                  </a:cubicBezTo>
                  <a:cubicBezTo>
                    <a:pt x="2323" y="1213"/>
                    <a:pt x="2545" y="1157"/>
                    <a:pt x="2753" y="1094"/>
                  </a:cubicBezTo>
                  <a:cubicBezTo>
                    <a:pt x="2763" y="1091"/>
                    <a:pt x="2768" y="1083"/>
                    <a:pt x="2768" y="1073"/>
                  </a:cubicBezTo>
                  <a:cubicBezTo>
                    <a:pt x="2768" y="1063"/>
                    <a:pt x="2759" y="1057"/>
                    <a:pt x="2749" y="1057"/>
                  </a:cubicBezTo>
                  <a:cubicBezTo>
                    <a:pt x="2748" y="1057"/>
                    <a:pt x="2747" y="1057"/>
                    <a:pt x="2746" y="1057"/>
                  </a:cubicBezTo>
                  <a:cubicBezTo>
                    <a:pt x="2676" y="1061"/>
                    <a:pt x="2605" y="1063"/>
                    <a:pt x="2536" y="1063"/>
                  </a:cubicBezTo>
                  <a:cubicBezTo>
                    <a:pt x="2392" y="1063"/>
                    <a:pt x="2250" y="1052"/>
                    <a:pt x="2113" y="1020"/>
                  </a:cubicBezTo>
                  <a:cubicBezTo>
                    <a:pt x="1907" y="981"/>
                    <a:pt x="1708" y="922"/>
                    <a:pt x="1522" y="834"/>
                  </a:cubicBezTo>
                  <a:lnTo>
                    <a:pt x="665" y="360"/>
                  </a:lnTo>
                  <a:cubicBezTo>
                    <a:pt x="700" y="326"/>
                    <a:pt x="704" y="328"/>
                    <a:pt x="734" y="290"/>
                  </a:cubicBezTo>
                  <a:cubicBezTo>
                    <a:pt x="797" y="222"/>
                    <a:pt x="843" y="147"/>
                    <a:pt x="934" y="57"/>
                  </a:cubicBezTo>
                  <a:cubicBezTo>
                    <a:pt x="875" y="16"/>
                    <a:pt x="806" y="0"/>
                    <a:pt x="7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9"/>
            <p:cNvSpPr/>
            <p:nvPr/>
          </p:nvSpPr>
          <p:spPr>
            <a:xfrm>
              <a:off x="1306976" y="2105588"/>
              <a:ext cx="70160" cy="30606"/>
            </a:xfrm>
            <a:custGeom>
              <a:avLst/>
              <a:gdLst/>
              <a:ahLst/>
              <a:cxnLst/>
              <a:rect l="l" t="t" r="r" b="b"/>
              <a:pathLst>
                <a:path w="1568" h="684" extrusionOk="0">
                  <a:moveTo>
                    <a:pt x="817" y="0"/>
                  </a:moveTo>
                  <a:cubicBezTo>
                    <a:pt x="792" y="0"/>
                    <a:pt x="766" y="1"/>
                    <a:pt x="741" y="3"/>
                  </a:cubicBezTo>
                  <a:cubicBezTo>
                    <a:pt x="565" y="27"/>
                    <a:pt x="402" y="86"/>
                    <a:pt x="272" y="197"/>
                  </a:cubicBezTo>
                  <a:cubicBezTo>
                    <a:pt x="142" y="305"/>
                    <a:pt x="36" y="446"/>
                    <a:pt x="0" y="649"/>
                  </a:cubicBezTo>
                  <a:lnTo>
                    <a:pt x="26" y="684"/>
                  </a:lnTo>
                  <a:cubicBezTo>
                    <a:pt x="255" y="541"/>
                    <a:pt x="517" y="443"/>
                    <a:pt x="784" y="421"/>
                  </a:cubicBezTo>
                  <a:cubicBezTo>
                    <a:pt x="831" y="413"/>
                    <a:pt x="878" y="410"/>
                    <a:pt x="925" y="410"/>
                  </a:cubicBezTo>
                  <a:cubicBezTo>
                    <a:pt x="1010" y="410"/>
                    <a:pt x="1096" y="421"/>
                    <a:pt x="1180" y="441"/>
                  </a:cubicBezTo>
                  <a:cubicBezTo>
                    <a:pt x="1313" y="468"/>
                    <a:pt x="1429" y="536"/>
                    <a:pt x="1542" y="612"/>
                  </a:cubicBezTo>
                  <a:lnTo>
                    <a:pt x="1568" y="579"/>
                  </a:lnTo>
                  <a:cubicBezTo>
                    <a:pt x="1546" y="382"/>
                    <a:pt x="1429" y="215"/>
                    <a:pt x="1267" y="122"/>
                  </a:cubicBezTo>
                  <a:cubicBezTo>
                    <a:pt x="1131" y="35"/>
                    <a:pt x="971" y="0"/>
                    <a:pt x="8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1502732" y="2113240"/>
              <a:ext cx="69802" cy="32888"/>
            </a:xfrm>
            <a:custGeom>
              <a:avLst/>
              <a:gdLst/>
              <a:ahLst/>
              <a:cxnLst/>
              <a:rect l="l" t="t" r="r" b="b"/>
              <a:pathLst>
                <a:path w="1560" h="735" extrusionOk="0">
                  <a:moveTo>
                    <a:pt x="725" y="0"/>
                  </a:moveTo>
                  <a:cubicBezTo>
                    <a:pt x="589" y="0"/>
                    <a:pt x="449" y="28"/>
                    <a:pt x="328" y="97"/>
                  </a:cubicBezTo>
                  <a:cubicBezTo>
                    <a:pt x="160" y="178"/>
                    <a:pt x="34" y="337"/>
                    <a:pt x="0" y="534"/>
                  </a:cubicBezTo>
                  <a:lnTo>
                    <a:pt x="23" y="567"/>
                  </a:lnTo>
                  <a:cubicBezTo>
                    <a:pt x="139" y="500"/>
                    <a:pt x="260" y="438"/>
                    <a:pt x="395" y="420"/>
                  </a:cubicBezTo>
                  <a:cubicBezTo>
                    <a:pt x="457" y="409"/>
                    <a:pt x="520" y="404"/>
                    <a:pt x="584" y="404"/>
                  </a:cubicBezTo>
                  <a:cubicBezTo>
                    <a:pt x="654" y="404"/>
                    <a:pt x="724" y="411"/>
                    <a:pt x="792" y="424"/>
                  </a:cubicBezTo>
                  <a:cubicBezTo>
                    <a:pt x="1054" y="464"/>
                    <a:pt x="1312" y="578"/>
                    <a:pt x="1532" y="734"/>
                  </a:cubicBezTo>
                  <a:lnTo>
                    <a:pt x="1559" y="704"/>
                  </a:lnTo>
                  <a:cubicBezTo>
                    <a:pt x="1536" y="498"/>
                    <a:pt x="1439" y="350"/>
                    <a:pt x="1316" y="235"/>
                  </a:cubicBezTo>
                  <a:cubicBezTo>
                    <a:pt x="1193" y="117"/>
                    <a:pt x="1033" y="48"/>
                    <a:pt x="860" y="9"/>
                  </a:cubicBezTo>
                  <a:cubicBezTo>
                    <a:pt x="816" y="3"/>
                    <a:pt x="770" y="0"/>
                    <a:pt x="7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9"/>
            <p:cNvSpPr/>
            <p:nvPr/>
          </p:nvSpPr>
          <p:spPr>
            <a:xfrm>
              <a:off x="484397" y="2955909"/>
              <a:ext cx="502352" cy="1845687"/>
            </a:xfrm>
            <a:custGeom>
              <a:avLst/>
              <a:gdLst/>
              <a:ahLst/>
              <a:cxnLst/>
              <a:rect l="l" t="t" r="r" b="b"/>
              <a:pathLst>
                <a:path w="11227" h="41249" extrusionOk="0">
                  <a:moveTo>
                    <a:pt x="4685" y="0"/>
                  </a:moveTo>
                  <a:lnTo>
                    <a:pt x="487" y="12471"/>
                  </a:lnTo>
                  <a:cubicBezTo>
                    <a:pt x="440" y="12617"/>
                    <a:pt x="405" y="12765"/>
                    <a:pt x="378" y="12913"/>
                  </a:cubicBezTo>
                  <a:cubicBezTo>
                    <a:pt x="127" y="13428"/>
                    <a:pt x="1" y="14015"/>
                    <a:pt x="49" y="14627"/>
                  </a:cubicBezTo>
                  <a:lnTo>
                    <a:pt x="2320" y="30978"/>
                  </a:lnTo>
                  <a:lnTo>
                    <a:pt x="2352" y="30975"/>
                  </a:lnTo>
                  <a:lnTo>
                    <a:pt x="1412" y="38618"/>
                  </a:lnTo>
                  <a:cubicBezTo>
                    <a:pt x="1354" y="39003"/>
                    <a:pt x="1652" y="39362"/>
                    <a:pt x="2056" y="39362"/>
                  </a:cubicBezTo>
                  <a:cubicBezTo>
                    <a:pt x="2071" y="39362"/>
                    <a:pt x="2085" y="39361"/>
                    <a:pt x="2100" y="39360"/>
                  </a:cubicBezTo>
                  <a:cubicBezTo>
                    <a:pt x="2409" y="39340"/>
                    <a:pt x="2657" y="39091"/>
                    <a:pt x="2701" y="38784"/>
                  </a:cubicBezTo>
                  <a:lnTo>
                    <a:pt x="3136" y="35806"/>
                  </a:lnTo>
                  <a:lnTo>
                    <a:pt x="3711" y="40278"/>
                  </a:lnTo>
                  <a:cubicBezTo>
                    <a:pt x="3723" y="40628"/>
                    <a:pt x="4011" y="40907"/>
                    <a:pt x="4358" y="40907"/>
                  </a:cubicBezTo>
                  <a:cubicBezTo>
                    <a:pt x="4366" y="40907"/>
                    <a:pt x="4373" y="40907"/>
                    <a:pt x="4381" y="40906"/>
                  </a:cubicBezTo>
                  <a:cubicBezTo>
                    <a:pt x="4739" y="40893"/>
                    <a:pt x="5021" y="40593"/>
                    <a:pt x="5009" y="40236"/>
                  </a:cubicBezTo>
                  <a:lnTo>
                    <a:pt x="4860" y="35876"/>
                  </a:lnTo>
                  <a:lnTo>
                    <a:pt x="6537" y="40766"/>
                  </a:lnTo>
                  <a:cubicBezTo>
                    <a:pt x="6613" y="41056"/>
                    <a:pt x="6878" y="41248"/>
                    <a:pt x="7165" y="41248"/>
                  </a:cubicBezTo>
                  <a:cubicBezTo>
                    <a:pt x="7220" y="41248"/>
                    <a:pt x="7275" y="41241"/>
                    <a:pt x="7330" y="41227"/>
                  </a:cubicBezTo>
                  <a:cubicBezTo>
                    <a:pt x="7676" y="41135"/>
                    <a:pt x="7884" y="40778"/>
                    <a:pt x="7792" y="40433"/>
                  </a:cubicBezTo>
                  <a:lnTo>
                    <a:pt x="6529" y="35310"/>
                  </a:lnTo>
                  <a:lnTo>
                    <a:pt x="8510" y="39293"/>
                  </a:lnTo>
                  <a:cubicBezTo>
                    <a:pt x="8614" y="39545"/>
                    <a:pt x="8858" y="39699"/>
                    <a:pt x="9115" y="39699"/>
                  </a:cubicBezTo>
                  <a:cubicBezTo>
                    <a:pt x="9238" y="39699"/>
                    <a:pt x="9365" y="39663"/>
                    <a:pt x="9480" y="39586"/>
                  </a:cubicBezTo>
                  <a:cubicBezTo>
                    <a:pt x="9737" y="39412"/>
                    <a:pt x="9823" y="39073"/>
                    <a:pt x="9707" y="38784"/>
                  </a:cubicBezTo>
                  <a:lnTo>
                    <a:pt x="8057" y="34711"/>
                  </a:lnTo>
                  <a:lnTo>
                    <a:pt x="7993" y="34152"/>
                  </a:lnTo>
                  <a:cubicBezTo>
                    <a:pt x="7968" y="33944"/>
                    <a:pt x="8133" y="33777"/>
                    <a:pt x="8326" y="33777"/>
                  </a:cubicBezTo>
                  <a:cubicBezTo>
                    <a:pt x="8362" y="33777"/>
                    <a:pt x="8399" y="33783"/>
                    <a:pt x="8436" y="33795"/>
                  </a:cubicBezTo>
                  <a:lnTo>
                    <a:pt x="10136" y="34376"/>
                  </a:lnTo>
                  <a:cubicBezTo>
                    <a:pt x="10230" y="34418"/>
                    <a:pt x="10329" y="34438"/>
                    <a:pt x="10426" y="34438"/>
                  </a:cubicBezTo>
                  <a:cubicBezTo>
                    <a:pt x="10722" y="34438"/>
                    <a:pt x="11006" y="34253"/>
                    <a:pt x="11106" y="33947"/>
                  </a:cubicBezTo>
                  <a:cubicBezTo>
                    <a:pt x="11226" y="33591"/>
                    <a:pt x="11032" y="33209"/>
                    <a:pt x="10691" y="33057"/>
                  </a:cubicBezTo>
                  <a:lnTo>
                    <a:pt x="9736" y="32630"/>
                  </a:lnTo>
                  <a:cubicBezTo>
                    <a:pt x="9368" y="32465"/>
                    <a:pt x="9054" y="32202"/>
                    <a:pt x="8828" y="31870"/>
                  </a:cubicBezTo>
                  <a:cubicBezTo>
                    <a:pt x="8579" y="31506"/>
                    <a:pt x="8267" y="31188"/>
                    <a:pt x="7908" y="30931"/>
                  </a:cubicBezTo>
                  <a:lnTo>
                    <a:pt x="7186" y="30413"/>
                  </a:lnTo>
                  <a:lnTo>
                    <a:pt x="6697" y="14813"/>
                  </a:lnTo>
                  <a:cubicBezTo>
                    <a:pt x="6734" y="14725"/>
                    <a:pt x="6770" y="14638"/>
                    <a:pt x="6798" y="14547"/>
                  </a:cubicBezTo>
                  <a:lnTo>
                    <a:pt x="10996" y="2075"/>
                  </a:lnTo>
                  <a:lnTo>
                    <a:pt x="4685" y="0"/>
                  </a:ln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9"/>
            <p:cNvSpPr/>
            <p:nvPr/>
          </p:nvSpPr>
          <p:spPr>
            <a:xfrm>
              <a:off x="572588" y="2955909"/>
              <a:ext cx="403779" cy="449956"/>
            </a:xfrm>
            <a:custGeom>
              <a:avLst/>
              <a:gdLst/>
              <a:ahLst/>
              <a:cxnLst/>
              <a:rect l="l" t="t" r="r" b="b"/>
              <a:pathLst>
                <a:path w="9024" h="10056" extrusionOk="0">
                  <a:moveTo>
                    <a:pt x="2712" y="0"/>
                  </a:moveTo>
                  <a:lnTo>
                    <a:pt x="0" y="8059"/>
                  </a:lnTo>
                  <a:lnTo>
                    <a:pt x="6338" y="10056"/>
                  </a:lnTo>
                  <a:lnTo>
                    <a:pt x="9023" y="2075"/>
                  </a:lnTo>
                  <a:lnTo>
                    <a:pt x="27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558762" y="2613525"/>
              <a:ext cx="551527" cy="755564"/>
            </a:xfrm>
            <a:custGeom>
              <a:avLst/>
              <a:gdLst/>
              <a:ahLst/>
              <a:cxnLst/>
              <a:rect l="l" t="t" r="r" b="b"/>
              <a:pathLst>
                <a:path w="12326" h="16886" extrusionOk="0">
                  <a:moveTo>
                    <a:pt x="7468" y="0"/>
                  </a:moveTo>
                  <a:cubicBezTo>
                    <a:pt x="5579" y="0"/>
                    <a:pt x="3837" y="1239"/>
                    <a:pt x="3284" y="3146"/>
                  </a:cubicBezTo>
                  <a:lnTo>
                    <a:pt x="1" y="14456"/>
                  </a:lnTo>
                  <a:lnTo>
                    <a:pt x="8371" y="16886"/>
                  </a:lnTo>
                  <a:lnTo>
                    <a:pt x="11657" y="5574"/>
                  </a:lnTo>
                  <a:cubicBezTo>
                    <a:pt x="12326" y="3263"/>
                    <a:pt x="10996" y="845"/>
                    <a:pt x="8685" y="174"/>
                  </a:cubicBezTo>
                  <a:cubicBezTo>
                    <a:pt x="8279" y="56"/>
                    <a:pt x="7870" y="0"/>
                    <a:pt x="7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9"/>
            <p:cNvSpPr/>
            <p:nvPr/>
          </p:nvSpPr>
          <p:spPr>
            <a:xfrm>
              <a:off x="906962" y="3075286"/>
              <a:ext cx="46490" cy="310351"/>
            </a:xfrm>
            <a:custGeom>
              <a:avLst/>
              <a:gdLst/>
              <a:ahLst/>
              <a:cxnLst/>
              <a:rect l="l" t="t" r="r" b="b"/>
              <a:pathLst>
                <a:path w="1039" h="6936" extrusionOk="0">
                  <a:moveTo>
                    <a:pt x="901" y="0"/>
                  </a:moveTo>
                  <a:cubicBezTo>
                    <a:pt x="836" y="0"/>
                    <a:pt x="781" y="49"/>
                    <a:pt x="774" y="115"/>
                  </a:cubicBezTo>
                  <a:lnTo>
                    <a:pt x="7" y="6793"/>
                  </a:lnTo>
                  <a:cubicBezTo>
                    <a:pt x="0" y="6864"/>
                    <a:pt x="50" y="6927"/>
                    <a:pt x="122" y="6936"/>
                  </a:cubicBezTo>
                  <a:lnTo>
                    <a:pt x="136" y="6936"/>
                  </a:lnTo>
                  <a:cubicBezTo>
                    <a:pt x="202" y="6936"/>
                    <a:pt x="258" y="6887"/>
                    <a:pt x="265" y="6822"/>
                  </a:cubicBezTo>
                  <a:lnTo>
                    <a:pt x="1031" y="144"/>
                  </a:lnTo>
                  <a:cubicBezTo>
                    <a:pt x="1038" y="73"/>
                    <a:pt x="988" y="10"/>
                    <a:pt x="917" y="1"/>
                  </a:cubicBezTo>
                  <a:cubicBezTo>
                    <a:pt x="912" y="0"/>
                    <a:pt x="906" y="0"/>
                    <a:pt x="9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9"/>
            <p:cNvSpPr/>
            <p:nvPr/>
          </p:nvSpPr>
          <p:spPr>
            <a:xfrm>
              <a:off x="1819163" y="2570034"/>
              <a:ext cx="835210" cy="1092270"/>
            </a:xfrm>
            <a:custGeom>
              <a:avLst/>
              <a:gdLst/>
              <a:ahLst/>
              <a:cxnLst/>
              <a:rect l="l" t="t" r="r" b="b"/>
              <a:pathLst>
                <a:path w="18666" h="24411" extrusionOk="0">
                  <a:moveTo>
                    <a:pt x="13604" y="0"/>
                  </a:moveTo>
                  <a:cubicBezTo>
                    <a:pt x="13237" y="0"/>
                    <a:pt x="12932" y="298"/>
                    <a:pt x="12889" y="665"/>
                  </a:cubicBezTo>
                  <a:lnTo>
                    <a:pt x="12766" y="1965"/>
                  </a:lnTo>
                  <a:cubicBezTo>
                    <a:pt x="12720" y="2366"/>
                    <a:pt x="12563" y="2742"/>
                    <a:pt x="12314" y="3059"/>
                  </a:cubicBezTo>
                  <a:cubicBezTo>
                    <a:pt x="12041" y="3406"/>
                    <a:pt x="11831" y="3797"/>
                    <a:pt x="11692" y="4215"/>
                  </a:cubicBezTo>
                  <a:lnTo>
                    <a:pt x="10958" y="6192"/>
                  </a:lnTo>
                  <a:lnTo>
                    <a:pt x="1043" y="19203"/>
                  </a:lnTo>
                  <a:cubicBezTo>
                    <a:pt x="0" y="20715"/>
                    <a:pt x="381" y="22783"/>
                    <a:pt x="1891" y="23823"/>
                  </a:cubicBezTo>
                  <a:cubicBezTo>
                    <a:pt x="2467" y="24220"/>
                    <a:pt x="3125" y="24411"/>
                    <a:pt x="3775" y="24411"/>
                  </a:cubicBezTo>
                  <a:cubicBezTo>
                    <a:pt x="4830" y="24411"/>
                    <a:pt x="5867" y="23909"/>
                    <a:pt x="6511" y="22973"/>
                  </a:cubicBezTo>
                  <a:lnTo>
                    <a:pt x="14913" y="9099"/>
                  </a:lnTo>
                  <a:lnTo>
                    <a:pt x="16658" y="8006"/>
                  </a:lnTo>
                  <a:lnTo>
                    <a:pt x="17869" y="7728"/>
                  </a:lnTo>
                  <a:cubicBezTo>
                    <a:pt x="18224" y="7646"/>
                    <a:pt x="18448" y="7288"/>
                    <a:pt x="18365" y="6932"/>
                  </a:cubicBezTo>
                  <a:lnTo>
                    <a:pt x="18324" y="6755"/>
                  </a:lnTo>
                  <a:cubicBezTo>
                    <a:pt x="18258" y="6466"/>
                    <a:pt x="18006" y="6266"/>
                    <a:pt x="17723" y="6246"/>
                  </a:cubicBezTo>
                  <a:lnTo>
                    <a:pt x="17870" y="6212"/>
                  </a:lnTo>
                  <a:cubicBezTo>
                    <a:pt x="18267" y="6123"/>
                    <a:pt x="18516" y="5724"/>
                    <a:pt x="18424" y="5329"/>
                  </a:cubicBezTo>
                  <a:lnTo>
                    <a:pt x="18417" y="5301"/>
                  </a:lnTo>
                  <a:cubicBezTo>
                    <a:pt x="18350" y="5007"/>
                    <a:pt x="18115" y="4797"/>
                    <a:pt x="17836" y="4743"/>
                  </a:cubicBezTo>
                  <a:lnTo>
                    <a:pt x="18021" y="4700"/>
                  </a:lnTo>
                  <a:cubicBezTo>
                    <a:pt x="18415" y="4608"/>
                    <a:pt x="18666" y="4211"/>
                    <a:pt x="18574" y="3815"/>
                  </a:cubicBezTo>
                  <a:lnTo>
                    <a:pt x="18567" y="3786"/>
                  </a:lnTo>
                  <a:cubicBezTo>
                    <a:pt x="18505" y="3513"/>
                    <a:pt x="18292" y="3311"/>
                    <a:pt x="18036" y="3243"/>
                  </a:cubicBezTo>
                  <a:cubicBezTo>
                    <a:pt x="18237" y="3069"/>
                    <a:pt x="18338" y="2796"/>
                    <a:pt x="18277" y="2520"/>
                  </a:cubicBezTo>
                  <a:lnTo>
                    <a:pt x="18270" y="2492"/>
                  </a:lnTo>
                  <a:cubicBezTo>
                    <a:pt x="18191" y="2152"/>
                    <a:pt x="17884" y="1919"/>
                    <a:pt x="17549" y="1919"/>
                  </a:cubicBezTo>
                  <a:cubicBezTo>
                    <a:pt x="17494" y="1919"/>
                    <a:pt x="17439" y="1925"/>
                    <a:pt x="17384" y="1938"/>
                  </a:cubicBezTo>
                  <a:lnTo>
                    <a:pt x="14970" y="2495"/>
                  </a:lnTo>
                  <a:cubicBezTo>
                    <a:pt x="14754" y="2545"/>
                    <a:pt x="14584" y="2688"/>
                    <a:pt x="14488" y="2871"/>
                  </a:cubicBezTo>
                  <a:lnTo>
                    <a:pt x="14266" y="2852"/>
                  </a:lnTo>
                  <a:lnTo>
                    <a:pt x="14312" y="797"/>
                  </a:lnTo>
                  <a:cubicBezTo>
                    <a:pt x="14361" y="382"/>
                    <a:pt x="14040" y="7"/>
                    <a:pt x="13614" y="0"/>
                  </a:cubicBezTo>
                  <a:cubicBezTo>
                    <a:pt x="13611" y="0"/>
                    <a:pt x="13607" y="0"/>
                    <a:pt x="13604" y="0"/>
                  </a:cubicBezTo>
                  <a:close/>
                </a:path>
              </a:pathLst>
            </a:custGeom>
            <a:solidFill>
              <a:srgbClr val="FBC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2410772" y="2651200"/>
              <a:ext cx="220817" cy="290082"/>
            </a:xfrm>
            <a:custGeom>
              <a:avLst/>
              <a:gdLst/>
              <a:ahLst/>
              <a:cxnLst/>
              <a:rect l="l" t="t" r="r" b="b"/>
              <a:pathLst>
                <a:path w="4935" h="6483" extrusionOk="0">
                  <a:moveTo>
                    <a:pt x="4159" y="1"/>
                  </a:moveTo>
                  <a:cubicBezTo>
                    <a:pt x="4149" y="1"/>
                    <a:pt x="4139" y="2"/>
                    <a:pt x="4129" y="4"/>
                  </a:cubicBezTo>
                  <a:lnTo>
                    <a:pt x="1717" y="562"/>
                  </a:lnTo>
                  <a:cubicBezTo>
                    <a:pt x="1249" y="669"/>
                    <a:pt x="959" y="1135"/>
                    <a:pt x="1073" y="1632"/>
                  </a:cubicBezTo>
                  <a:cubicBezTo>
                    <a:pt x="1130" y="1878"/>
                    <a:pt x="1292" y="2079"/>
                    <a:pt x="1511" y="2197"/>
                  </a:cubicBezTo>
                  <a:cubicBezTo>
                    <a:pt x="1468" y="2257"/>
                    <a:pt x="1433" y="2327"/>
                    <a:pt x="1406" y="2398"/>
                  </a:cubicBezTo>
                  <a:cubicBezTo>
                    <a:pt x="1376" y="2420"/>
                    <a:pt x="1353" y="2454"/>
                    <a:pt x="1346" y="2493"/>
                  </a:cubicBezTo>
                  <a:cubicBezTo>
                    <a:pt x="1342" y="2508"/>
                    <a:pt x="1056" y="4016"/>
                    <a:pt x="102" y="4522"/>
                  </a:cubicBezTo>
                  <a:cubicBezTo>
                    <a:pt x="29" y="4561"/>
                    <a:pt x="0" y="4652"/>
                    <a:pt x="39" y="4728"/>
                  </a:cubicBezTo>
                  <a:cubicBezTo>
                    <a:pt x="66" y="4779"/>
                    <a:pt x="119" y="4808"/>
                    <a:pt x="173" y="4808"/>
                  </a:cubicBezTo>
                  <a:cubicBezTo>
                    <a:pt x="196" y="4808"/>
                    <a:pt x="222" y="4802"/>
                    <a:pt x="245" y="4789"/>
                  </a:cubicBezTo>
                  <a:cubicBezTo>
                    <a:pt x="909" y="4438"/>
                    <a:pt x="1280" y="3701"/>
                    <a:pt x="1471" y="3169"/>
                  </a:cubicBezTo>
                  <a:cubicBezTo>
                    <a:pt x="1532" y="3271"/>
                    <a:pt x="1609" y="3358"/>
                    <a:pt x="1702" y="3428"/>
                  </a:cubicBezTo>
                  <a:cubicBezTo>
                    <a:pt x="1333" y="3595"/>
                    <a:pt x="1123" y="4007"/>
                    <a:pt x="1220" y="4442"/>
                  </a:cubicBezTo>
                  <a:cubicBezTo>
                    <a:pt x="1309" y="4817"/>
                    <a:pt x="1628" y="5075"/>
                    <a:pt x="1996" y="5108"/>
                  </a:cubicBezTo>
                  <a:cubicBezTo>
                    <a:pt x="1891" y="5273"/>
                    <a:pt x="1852" y="5476"/>
                    <a:pt x="1903" y="5690"/>
                  </a:cubicBezTo>
                  <a:lnTo>
                    <a:pt x="1943" y="5868"/>
                  </a:lnTo>
                  <a:cubicBezTo>
                    <a:pt x="1991" y="6074"/>
                    <a:pt x="2117" y="6248"/>
                    <a:pt x="2296" y="6361"/>
                  </a:cubicBezTo>
                  <a:cubicBezTo>
                    <a:pt x="2422" y="6441"/>
                    <a:pt x="2568" y="6483"/>
                    <a:pt x="2713" y="6483"/>
                  </a:cubicBezTo>
                  <a:cubicBezTo>
                    <a:pt x="2772" y="6483"/>
                    <a:pt x="2834" y="6476"/>
                    <a:pt x="2892" y="6463"/>
                  </a:cubicBezTo>
                  <a:lnTo>
                    <a:pt x="4674" y="6052"/>
                  </a:lnTo>
                  <a:cubicBezTo>
                    <a:pt x="4744" y="6037"/>
                    <a:pt x="4787" y="5966"/>
                    <a:pt x="4771" y="5896"/>
                  </a:cubicBezTo>
                  <a:cubicBezTo>
                    <a:pt x="4758" y="5837"/>
                    <a:pt x="4706" y="5797"/>
                    <a:pt x="4647" y="5797"/>
                  </a:cubicBezTo>
                  <a:cubicBezTo>
                    <a:pt x="4637" y="5797"/>
                    <a:pt x="4626" y="5798"/>
                    <a:pt x="4616" y="5801"/>
                  </a:cubicBezTo>
                  <a:lnTo>
                    <a:pt x="2834" y="6211"/>
                  </a:lnTo>
                  <a:cubicBezTo>
                    <a:pt x="2794" y="6220"/>
                    <a:pt x="2754" y="6225"/>
                    <a:pt x="2714" y="6225"/>
                  </a:cubicBezTo>
                  <a:cubicBezTo>
                    <a:pt x="2616" y="6225"/>
                    <a:pt x="2518" y="6197"/>
                    <a:pt x="2432" y="6144"/>
                  </a:cubicBezTo>
                  <a:cubicBezTo>
                    <a:pt x="2310" y="6068"/>
                    <a:pt x="2226" y="5951"/>
                    <a:pt x="2193" y="5812"/>
                  </a:cubicBezTo>
                  <a:lnTo>
                    <a:pt x="2153" y="5636"/>
                  </a:lnTo>
                  <a:cubicBezTo>
                    <a:pt x="2086" y="5347"/>
                    <a:pt x="2240" y="5101"/>
                    <a:pt x="2528" y="5033"/>
                  </a:cubicBezTo>
                  <a:lnTo>
                    <a:pt x="4673" y="4538"/>
                  </a:lnTo>
                  <a:cubicBezTo>
                    <a:pt x="4743" y="4522"/>
                    <a:pt x="4786" y="4452"/>
                    <a:pt x="4770" y="4382"/>
                  </a:cubicBezTo>
                  <a:cubicBezTo>
                    <a:pt x="4755" y="4323"/>
                    <a:pt x="4703" y="4283"/>
                    <a:pt x="4644" y="4283"/>
                  </a:cubicBezTo>
                  <a:cubicBezTo>
                    <a:pt x="4634" y="4283"/>
                    <a:pt x="4624" y="4284"/>
                    <a:pt x="4614" y="4286"/>
                  </a:cubicBezTo>
                  <a:lnTo>
                    <a:pt x="2200" y="4844"/>
                  </a:lnTo>
                  <a:cubicBezTo>
                    <a:pt x="2154" y="4855"/>
                    <a:pt x="2109" y="4860"/>
                    <a:pt x="2064" y="4860"/>
                  </a:cubicBezTo>
                  <a:cubicBezTo>
                    <a:pt x="1789" y="4860"/>
                    <a:pt x="1535" y="4665"/>
                    <a:pt x="1463" y="4359"/>
                  </a:cubicBezTo>
                  <a:cubicBezTo>
                    <a:pt x="1389" y="4031"/>
                    <a:pt x="1592" y="3705"/>
                    <a:pt x="1903" y="3631"/>
                  </a:cubicBezTo>
                  <a:lnTo>
                    <a:pt x="2231" y="3605"/>
                  </a:lnTo>
                  <a:cubicBezTo>
                    <a:pt x="2233" y="3605"/>
                    <a:pt x="2233" y="3602"/>
                    <a:pt x="2234" y="3602"/>
                  </a:cubicBezTo>
                  <a:cubicBezTo>
                    <a:pt x="2292" y="3601"/>
                    <a:pt x="2350" y="3595"/>
                    <a:pt x="2407" y="3584"/>
                  </a:cubicBezTo>
                  <a:lnTo>
                    <a:pt x="4822" y="3026"/>
                  </a:lnTo>
                  <a:cubicBezTo>
                    <a:pt x="4892" y="3009"/>
                    <a:pt x="4935" y="2940"/>
                    <a:pt x="4917" y="2870"/>
                  </a:cubicBezTo>
                  <a:cubicBezTo>
                    <a:pt x="4909" y="2799"/>
                    <a:pt x="4860" y="2758"/>
                    <a:pt x="4800" y="2758"/>
                  </a:cubicBezTo>
                  <a:cubicBezTo>
                    <a:pt x="4790" y="2758"/>
                    <a:pt x="4779" y="2759"/>
                    <a:pt x="4769" y="2761"/>
                  </a:cubicBezTo>
                  <a:lnTo>
                    <a:pt x="2354" y="3319"/>
                  </a:lnTo>
                  <a:cubicBezTo>
                    <a:pt x="2309" y="3330"/>
                    <a:pt x="2264" y="3335"/>
                    <a:pt x="2219" y="3335"/>
                  </a:cubicBezTo>
                  <a:cubicBezTo>
                    <a:pt x="1943" y="3335"/>
                    <a:pt x="1689" y="3141"/>
                    <a:pt x="1618" y="2834"/>
                  </a:cubicBezTo>
                  <a:cubicBezTo>
                    <a:pt x="1609" y="2796"/>
                    <a:pt x="1609" y="2759"/>
                    <a:pt x="1608" y="2720"/>
                  </a:cubicBezTo>
                  <a:cubicBezTo>
                    <a:pt x="1632" y="2620"/>
                    <a:pt x="1645" y="2555"/>
                    <a:pt x="1647" y="2543"/>
                  </a:cubicBezTo>
                  <a:cubicBezTo>
                    <a:pt x="1651" y="2521"/>
                    <a:pt x="1651" y="2501"/>
                    <a:pt x="1645" y="2483"/>
                  </a:cubicBezTo>
                  <a:cubicBezTo>
                    <a:pt x="1679" y="2392"/>
                    <a:pt x="1731" y="2312"/>
                    <a:pt x="1802" y="2248"/>
                  </a:cubicBezTo>
                  <a:cubicBezTo>
                    <a:pt x="1804" y="2247"/>
                    <a:pt x="1805" y="2244"/>
                    <a:pt x="1807" y="2244"/>
                  </a:cubicBezTo>
                  <a:cubicBezTo>
                    <a:pt x="1881" y="2178"/>
                    <a:pt x="1970" y="2128"/>
                    <a:pt x="2074" y="2105"/>
                  </a:cubicBezTo>
                  <a:lnTo>
                    <a:pt x="4487" y="1549"/>
                  </a:lnTo>
                  <a:cubicBezTo>
                    <a:pt x="4557" y="1533"/>
                    <a:pt x="4600" y="1463"/>
                    <a:pt x="4584" y="1393"/>
                  </a:cubicBezTo>
                  <a:cubicBezTo>
                    <a:pt x="4569" y="1334"/>
                    <a:pt x="4518" y="1294"/>
                    <a:pt x="4458" y="1294"/>
                  </a:cubicBezTo>
                  <a:cubicBezTo>
                    <a:pt x="4448" y="1294"/>
                    <a:pt x="4438" y="1295"/>
                    <a:pt x="4428" y="1297"/>
                  </a:cubicBezTo>
                  <a:lnTo>
                    <a:pt x="2014" y="1855"/>
                  </a:lnTo>
                  <a:cubicBezTo>
                    <a:pt x="1898" y="1882"/>
                    <a:pt x="1792" y="1932"/>
                    <a:pt x="1702" y="1998"/>
                  </a:cubicBezTo>
                  <a:cubicBezTo>
                    <a:pt x="1514" y="1925"/>
                    <a:pt x="1371" y="1767"/>
                    <a:pt x="1319" y="1543"/>
                  </a:cubicBezTo>
                  <a:cubicBezTo>
                    <a:pt x="1245" y="1217"/>
                    <a:pt x="1448" y="889"/>
                    <a:pt x="1775" y="814"/>
                  </a:cubicBezTo>
                  <a:lnTo>
                    <a:pt x="4188" y="256"/>
                  </a:lnTo>
                  <a:cubicBezTo>
                    <a:pt x="4258" y="240"/>
                    <a:pt x="4301" y="170"/>
                    <a:pt x="4285" y="101"/>
                  </a:cubicBezTo>
                  <a:cubicBezTo>
                    <a:pt x="4272" y="41"/>
                    <a:pt x="4219" y="1"/>
                    <a:pt x="4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1790124" y="3032108"/>
              <a:ext cx="11544" cy="258626"/>
            </a:xfrm>
            <a:custGeom>
              <a:avLst/>
              <a:gdLst/>
              <a:ahLst/>
              <a:cxnLst/>
              <a:rect l="l" t="t" r="r" b="b"/>
              <a:pathLst>
                <a:path w="258" h="5780" extrusionOk="0">
                  <a:moveTo>
                    <a:pt x="129" y="1"/>
                  </a:moveTo>
                  <a:cubicBezTo>
                    <a:pt x="57" y="1"/>
                    <a:pt x="0" y="58"/>
                    <a:pt x="0" y="129"/>
                  </a:cubicBezTo>
                  <a:lnTo>
                    <a:pt x="0" y="5651"/>
                  </a:lnTo>
                  <a:cubicBezTo>
                    <a:pt x="0" y="5723"/>
                    <a:pt x="57" y="5780"/>
                    <a:pt x="129" y="5780"/>
                  </a:cubicBezTo>
                  <a:cubicBezTo>
                    <a:pt x="200" y="5780"/>
                    <a:pt x="258" y="5723"/>
                    <a:pt x="258" y="5651"/>
                  </a:cubicBezTo>
                  <a:lnTo>
                    <a:pt x="258" y="129"/>
                  </a:lnTo>
                  <a:cubicBezTo>
                    <a:pt x="258" y="58"/>
                    <a:pt x="200" y="1"/>
                    <a:pt x="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9"/>
          <p:cNvGrpSpPr/>
          <p:nvPr/>
        </p:nvGrpSpPr>
        <p:grpSpPr>
          <a:xfrm>
            <a:off x="6580775" y="3542238"/>
            <a:ext cx="814400" cy="1093000"/>
            <a:chOff x="6580775" y="3542238"/>
            <a:chExt cx="814400" cy="1093000"/>
          </a:xfrm>
        </p:grpSpPr>
        <p:sp>
          <p:nvSpPr>
            <p:cNvPr id="1423" name="Google Shape;1423;p39"/>
            <p:cNvSpPr/>
            <p:nvPr/>
          </p:nvSpPr>
          <p:spPr>
            <a:xfrm>
              <a:off x="6625475" y="41623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6600450" y="42222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7172725" y="40188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9"/>
            <p:cNvSpPr/>
            <p:nvPr/>
          </p:nvSpPr>
          <p:spPr>
            <a:xfrm>
              <a:off x="7124550" y="39737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9"/>
            <p:cNvSpPr/>
            <p:nvPr/>
          </p:nvSpPr>
          <p:spPr>
            <a:xfrm>
              <a:off x="7130850" y="41917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7146675" y="36881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7103550" y="37368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9"/>
            <p:cNvSpPr/>
            <p:nvPr/>
          </p:nvSpPr>
          <p:spPr>
            <a:xfrm>
              <a:off x="7067900" y="37909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9"/>
            <p:cNvSpPr/>
            <p:nvPr/>
          </p:nvSpPr>
          <p:spPr>
            <a:xfrm>
              <a:off x="7063675" y="39486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7072850" y="41652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7362650" y="35422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9"/>
            <p:cNvSpPr/>
            <p:nvPr/>
          </p:nvSpPr>
          <p:spPr>
            <a:xfrm>
              <a:off x="7304175" y="35724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9"/>
            <p:cNvSpPr/>
            <p:nvPr/>
          </p:nvSpPr>
          <p:spPr>
            <a:xfrm>
              <a:off x="7185600" y="41442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7199975" y="40788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9"/>
            <p:cNvSpPr/>
            <p:nvPr/>
          </p:nvSpPr>
          <p:spPr>
            <a:xfrm>
              <a:off x="7195200" y="36447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7248050" y="36064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6580775" y="43517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6613375" y="45464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6585600" y="42858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6593150" y="44833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9"/>
            <p:cNvSpPr/>
            <p:nvPr/>
          </p:nvSpPr>
          <p:spPr>
            <a:xfrm>
              <a:off x="6582500" y="44179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9"/>
            <p:cNvSpPr/>
            <p:nvPr/>
          </p:nvSpPr>
          <p:spPr>
            <a:xfrm>
              <a:off x="6643125" y="46056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6807675" y="39839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a:off x="6868000" y="39594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6702800" y="40589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6660000" y="41075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9"/>
            <p:cNvSpPr/>
            <p:nvPr/>
          </p:nvSpPr>
          <p:spPr>
            <a:xfrm>
              <a:off x="6752250" y="40174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7041150" y="38501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7038000" y="41091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7022025" y="40449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6998375" y="39132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6932425" y="39448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7019225" y="39788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0897751E-B62D-4795-980C-C4BF534B7BEF}"/>
                  </a:ext>
                </a:extLst>
              </p:cNvPr>
              <p:cNvSpPr txBox="1"/>
              <p:nvPr/>
            </p:nvSpPr>
            <p:spPr>
              <a:xfrm>
                <a:off x="2004640" y="2413623"/>
                <a:ext cx="5350306" cy="984885"/>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3</m:t>
                        </m:r>
                      </m:sup>
                    </m:sSup>
                  </m:oMath>
                </a14:m>
                <a:r>
                  <a:rPr lang="es-CO" sz="3200" b="0" dirty="0"/>
                  <a:t> </a:t>
                </a:r>
                <a:r>
                  <a:rPr lang="es-CO" sz="3200" dirty="0"/>
                  <a:t>= </a:t>
                </a:r>
                <a:r>
                  <a:rPr lang="es-CO" sz="3200" b="1" dirty="0">
                    <a:effectLst>
                      <a:outerShdw blurRad="38100" dist="38100" dir="2700000" algn="tl">
                        <a:srgbClr val="000000">
                          <a:alpha val="43137"/>
                        </a:srgbClr>
                      </a:outerShdw>
                    </a:effectLst>
                  </a:rPr>
                  <a:t>X</a:t>
                </a: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r>
                          <a:rPr lang="es-CO" sz="3200" b="0" i="1" smtClean="0">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b="0" i="1" smtClean="0">
                            <a:latin typeface="Cambria Math" panose="02040503050406030204" pitchFamily="18" charset="0"/>
                          </a:rPr>
                          <m:t>3</m:t>
                        </m:r>
                      </m:sup>
                    </m:sSup>
                  </m:oMath>
                </a14:m>
                <a:r>
                  <a:rPr lang="es-CO" sz="3200" dirty="0"/>
                  <a:t> = </a:t>
                </a:r>
                <a:r>
                  <a:rPr lang="es-CO" sz="3200" b="1" dirty="0">
                    <a:effectLst>
                      <a:outerShdw blurRad="38100" dist="38100" dir="2700000" algn="tl">
                        <a:srgbClr val="000000">
                          <a:alpha val="43137"/>
                        </a:srgbClr>
                      </a:outerShdw>
                    </a:effectLst>
                  </a:rPr>
                  <a:t>Y</a:t>
                </a:r>
              </a:p>
            </p:txBody>
          </p:sp>
        </mc:Choice>
        <mc:Fallback>
          <p:sp>
            <p:nvSpPr>
              <p:cNvPr id="2" name="CuadroTexto 1">
                <a:extLst>
                  <a:ext uri="{FF2B5EF4-FFF2-40B4-BE49-F238E27FC236}">
                    <a16:creationId xmlns:a16="http://schemas.microsoft.com/office/drawing/2014/main" id="{0897751E-B62D-4795-980C-C4BF534B7BEF}"/>
                  </a:ext>
                </a:extLst>
              </p:cNvPr>
              <p:cNvSpPr txBox="1">
                <a:spLocks noRot="1" noChangeAspect="1" noMove="1" noResize="1" noEditPoints="1" noAdjustHandles="1" noChangeArrowheads="1" noChangeShapeType="1" noTextEdit="1"/>
              </p:cNvSpPr>
              <p:nvPr/>
            </p:nvSpPr>
            <p:spPr>
              <a:xfrm>
                <a:off x="2004640" y="2413623"/>
                <a:ext cx="5350306" cy="984885"/>
              </a:xfrm>
              <a:prstGeom prst="rect">
                <a:avLst/>
              </a:prstGeom>
              <a:blipFill>
                <a:blip r:embed="rId4"/>
                <a:stretch>
                  <a:fillRect t="-13665" b="-28571"/>
                </a:stretch>
              </a:blipFill>
            </p:spPr>
            <p:txBody>
              <a:bodyPr/>
              <a:lstStyle/>
              <a:p>
                <a:r>
                  <a:rPr lang="es-CO">
                    <a:noFill/>
                  </a:rPr>
                  <a:t> </a:t>
                </a:r>
              </a:p>
            </p:txBody>
          </p:sp>
        </mc:Fallback>
      </mc:AlternateContent>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p:spTree>
    <p:extLst>
      <p:ext uri="{BB962C8B-B14F-4D97-AF65-F5344CB8AC3E}">
        <p14:creationId xmlns:p14="http://schemas.microsoft.com/office/powerpoint/2010/main" val="228748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49"/>
          <p:cNvSpPr/>
          <p:nvPr/>
        </p:nvSpPr>
        <p:spPr>
          <a:xfrm>
            <a:off x="1638514" y="32733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Implementación</a:t>
            </a:r>
            <a:endParaRPr b="1" dirty="0">
              <a:solidFill>
                <a:schemeClr val="lt1"/>
              </a:solidFill>
            </a:endParaRPr>
          </a:p>
        </p:txBody>
      </p:sp>
      <p:sp>
        <p:nvSpPr>
          <p:cNvPr id="2755" name="Google Shape;2755;p49"/>
          <p:cNvSpPr txBox="1">
            <a:spLocks noGrp="1"/>
          </p:cNvSpPr>
          <p:nvPr>
            <p:ph type="title" idx="2"/>
          </p:nvPr>
        </p:nvSpPr>
        <p:spPr>
          <a:xfrm>
            <a:off x="1638513" y="339472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2757" name="Google Shape;2757;p49"/>
          <p:cNvCxnSpPr>
            <a:endCxn id="2755" idx="3"/>
          </p:cNvCxnSpPr>
          <p:nvPr/>
        </p:nvCxnSpPr>
        <p:spPr>
          <a:xfrm rot="10800000">
            <a:off x="2723013" y="38156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err="1"/>
              <a:t>Inicializacion</a:t>
            </a:r>
            <a:r>
              <a:rPr lang="es-CO" dirty="0"/>
              <a:t> </a:t>
            </a:r>
            <a:r>
              <a:rPr lang="es-ES" dirty="0" err="1"/>
              <a:t>cordic_rotator</a:t>
            </a:r>
            <a:endParaRPr b="1" dirty="0">
              <a:solidFill>
                <a:schemeClr val="accent4"/>
              </a:solidFill>
            </a:endParaRPr>
          </a:p>
        </p:txBody>
      </p:sp>
      <p:grpSp>
        <p:nvGrpSpPr>
          <p:cNvPr id="2516" name="Google Shape;2516;p47"/>
          <p:cNvGrpSpPr/>
          <p:nvPr/>
        </p:nvGrpSpPr>
        <p:grpSpPr>
          <a:xfrm>
            <a:off x="779520" y="1375947"/>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2304;p46">
            <a:extLst>
              <a:ext uri="{FF2B5EF4-FFF2-40B4-BE49-F238E27FC236}">
                <a16:creationId xmlns:a16="http://schemas.microsoft.com/office/drawing/2014/main" id="{2BB135E0-726D-45FE-A34C-21F066520DC0}"/>
              </a:ext>
            </a:extLst>
          </p:cNvPr>
          <p:cNvSpPr txBox="1">
            <a:spLocks/>
          </p:cNvSpPr>
          <p:nvPr/>
        </p:nvSpPr>
        <p:spPr>
          <a:xfrm>
            <a:off x="2513798" y="1232386"/>
            <a:ext cx="5142708" cy="354777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000000"/>
              </a:buClr>
              <a:buSzPts val="1400"/>
              <a:buFont typeface="Didact Gothic"/>
              <a:buNone/>
              <a:defRPr sz="1200" b="0" i="0" u="none" strike="noStrike" cap="none">
                <a:solidFill>
                  <a:srgbClr val="000000"/>
                </a:solidFill>
                <a:latin typeface="Didact Gothic"/>
                <a:ea typeface="Didact Gothic"/>
                <a:cs typeface="Didact Gothic"/>
                <a:sym typeface="Didact Gothic"/>
              </a:defRPr>
            </a:lvl1pPr>
            <a:lvl2pPr marL="914400" marR="0" lvl="1"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2pPr>
            <a:lvl3pPr marL="1371600" marR="0" lvl="2"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3pPr>
            <a:lvl4pPr marL="1828800" marR="0" lvl="3"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4pPr>
            <a:lvl5pPr marL="2286000" marR="0" lvl="4"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5pPr>
            <a:lvl6pPr marL="2743200" marR="0" lvl="5"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6pPr>
            <a:lvl7pPr marL="3200400" marR="0" lvl="6"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7pPr>
            <a:lvl8pPr marL="3657600" marR="0" lvl="7" indent="-317500" algn="ctr" rtl="0">
              <a:lnSpc>
                <a:spcPct val="100000"/>
              </a:lnSpc>
              <a:spcBef>
                <a:spcPts val="1600"/>
              </a:spcBef>
              <a:spcAft>
                <a:spcPts val="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8pPr>
            <a:lvl9pPr marL="4114800" marR="0" lvl="8" indent="-317500" algn="ctr" rtl="0">
              <a:lnSpc>
                <a:spcPct val="100000"/>
              </a:lnSpc>
              <a:spcBef>
                <a:spcPts val="1600"/>
              </a:spcBef>
              <a:spcAft>
                <a:spcPts val="1600"/>
              </a:spcAft>
              <a:buClr>
                <a:srgbClr val="000000"/>
              </a:buClr>
              <a:buSzPts val="1400"/>
              <a:buFont typeface="Didact Gothic"/>
              <a:buNone/>
              <a:defRPr sz="1400" b="0" i="0" u="none" strike="noStrike" cap="none">
                <a:solidFill>
                  <a:srgbClr val="000000"/>
                </a:solidFill>
                <a:latin typeface="Didact Gothic"/>
                <a:ea typeface="Didact Gothic"/>
                <a:cs typeface="Didact Gothic"/>
                <a:sym typeface="Didact Gothic"/>
              </a:defRPr>
            </a:lvl9pPr>
          </a:lstStyle>
          <a:p>
            <a:pPr marL="0" indent="0" algn="l">
              <a:spcAft>
                <a:spcPts val="1600"/>
              </a:spcAft>
            </a:pPr>
            <a:r>
              <a:rPr lang="es-ES" dirty="0"/>
              <a:t>El módulo tiene las siguientes entradas y salidas:</a:t>
            </a:r>
          </a:p>
          <a:p>
            <a:pPr marL="228600" indent="-228600" algn="l">
              <a:spcAft>
                <a:spcPts val="1600"/>
              </a:spcAft>
              <a:buFont typeface="+mj-lt"/>
              <a:buAutoNum type="arabicPeriod"/>
            </a:pPr>
            <a:r>
              <a:rPr lang="es-ES" sz="2000" b="1" u="sng" dirty="0" err="1">
                <a:solidFill>
                  <a:srgbClr val="FFFFFF"/>
                </a:solidFill>
                <a:highlight>
                  <a:schemeClr val="accent4"/>
                </a:highlight>
              </a:rPr>
              <a:t>clock</a:t>
            </a:r>
            <a:r>
              <a:rPr lang="es-ES" sz="2000" b="1" u="sng" dirty="0">
                <a:solidFill>
                  <a:srgbClr val="FFFFFF"/>
                </a:solidFill>
                <a:highlight>
                  <a:schemeClr val="accent4"/>
                </a:highlight>
              </a:rPr>
              <a:t>: </a:t>
            </a:r>
            <a:r>
              <a:rPr lang="es-ES" dirty="0"/>
              <a:t>Señal de reloj para sincronizar las operaciones.</a:t>
            </a:r>
          </a:p>
          <a:p>
            <a:pPr marL="228600" indent="-228600" algn="l">
              <a:spcAft>
                <a:spcPts val="1600"/>
              </a:spcAft>
              <a:buFont typeface="+mj-lt"/>
              <a:buAutoNum type="arabicPeriod"/>
            </a:pPr>
            <a:r>
              <a:rPr lang="es-ES" sz="2000" b="1" u="sng" dirty="0" err="1">
                <a:solidFill>
                  <a:srgbClr val="FFFFFF"/>
                </a:solidFill>
                <a:highlight>
                  <a:schemeClr val="accent4"/>
                </a:highlight>
              </a:rPr>
              <a:t>angle</a:t>
            </a:r>
            <a:r>
              <a:rPr lang="es-ES" sz="2000" b="1" u="sng" dirty="0">
                <a:solidFill>
                  <a:srgbClr val="FFFFFF"/>
                </a:solidFill>
                <a:highlight>
                  <a:schemeClr val="accent4"/>
                </a:highlight>
              </a:rPr>
              <a:t>: </a:t>
            </a:r>
            <a:r>
              <a:rPr lang="es-ES" dirty="0"/>
              <a:t>Ángulo de rotación en formato de número entero con signo de 32 bits.</a:t>
            </a:r>
          </a:p>
          <a:p>
            <a:pPr marL="228600" indent="-228600" algn="l">
              <a:spcAft>
                <a:spcPts val="1600"/>
              </a:spcAft>
              <a:buFont typeface="+mj-lt"/>
              <a:buAutoNum type="arabicPeriod"/>
            </a:pPr>
            <a:r>
              <a:rPr lang="es-ES" sz="2000" b="1" u="sng" dirty="0">
                <a:solidFill>
                  <a:srgbClr val="FFFFFF"/>
                </a:solidFill>
                <a:highlight>
                  <a:schemeClr val="accent4"/>
                </a:highlight>
              </a:rPr>
              <a:t>Xin, Yin: </a:t>
            </a:r>
            <a:r>
              <a:rPr lang="es-ES" dirty="0"/>
              <a:t>Coordenadas de entrada en formato de números enteros con signo de ancho </a:t>
            </a:r>
            <a:r>
              <a:rPr lang="es-ES" dirty="0" err="1"/>
              <a:t>c_parameter</a:t>
            </a:r>
            <a:r>
              <a:rPr lang="es-ES" dirty="0"/>
              <a:t> (16 bits en este caso).</a:t>
            </a:r>
          </a:p>
          <a:p>
            <a:pPr marL="228600" indent="-228600" algn="l">
              <a:spcAft>
                <a:spcPts val="1600"/>
              </a:spcAft>
              <a:buFont typeface="+mj-lt"/>
              <a:buAutoNum type="arabicPeriod"/>
            </a:pPr>
            <a:r>
              <a:rPr lang="es-ES" sz="2000" b="1" u="sng" dirty="0" err="1">
                <a:solidFill>
                  <a:srgbClr val="FFFFFF"/>
                </a:solidFill>
                <a:highlight>
                  <a:srgbClr val="00FF00"/>
                </a:highlight>
              </a:rPr>
              <a:t>Xout</a:t>
            </a:r>
            <a:r>
              <a:rPr lang="es-ES" sz="2000" b="1" u="sng" dirty="0">
                <a:solidFill>
                  <a:srgbClr val="FFFFFF"/>
                </a:solidFill>
                <a:highlight>
                  <a:srgbClr val="00FF00"/>
                </a:highlight>
              </a:rPr>
              <a:t>, </a:t>
            </a:r>
            <a:r>
              <a:rPr lang="es-ES" sz="2000" b="1" u="sng" dirty="0" err="1">
                <a:solidFill>
                  <a:srgbClr val="FFFFFF"/>
                </a:solidFill>
                <a:highlight>
                  <a:srgbClr val="00FF00"/>
                </a:highlight>
              </a:rPr>
              <a:t>Yout</a:t>
            </a:r>
            <a:r>
              <a:rPr lang="es-ES" sz="2000" b="1" u="sng" dirty="0">
                <a:solidFill>
                  <a:srgbClr val="FFFFFF"/>
                </a:solidFill>
                <a:highlight>
                  <a:srgbClr val="00FF00"/>
                </a:highlight>
              </a:rPr>
              <a:t>: </a:t>
            </a:r>
            <a:r>
              <a:rPr lang="es-ES" dirty="0"/>
              <a:t>Coordenadas de salida en formato de números enteros con signo de ancho c_parameter + 1 (17 bits en este caso).</a:t>
            </a:r>
          </a:p>
        </p:txBody>
      </p:sp>
      <p:grpSp>
        <p:nvGrpSpPr>
          <p:cNvPr id="2666" name="Google Shape;2666;p47"/>
          <p:cNvGrpSpPr/>
          <p:nvPr/>
        </p:nvGrpSpPr>
        <p:grpSpPr>
          <a:xfrm rot="17265891">
            <a:off x="7405079" y="1797273"/>
            <a:ext cx="745681" cy="929720"/>
            <a:chOff x="6992553" y="2641957"/>
            <a:chExt cx="745681" cy="929720"/>
          </a:xfrm>
        </p:grpSpPr>
        <p:sp>
          <p:nvSpPr>
            <p:cNvPr id="2667" name="Google Shape;2667;p47"/>
            <p:cNvSpPr/>
            <p:nvPr/>
          </p:nvSpPr>
          <p:spPr>
            <a:xfrm rot="961257">
              <a:off x="7496977" y="2668332"/>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rot="961257">
              <a:off x="7492354" y="2701713"/>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rot="961257">
              <a:off x="7612788" y="2680181"/>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rot="961257">
              <a:off x="7026643" y="3317795"/>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rot="961257">
              <a:off x="7049050" y="3422729"/>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rot="961257">
              <a:off x="7122303" y="3491912"/>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rot="961257">
              <a:off x="7136681" y="2732276"/>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rot="961257">
              <a:off x="7216480" y="2760427"/>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rot="961257">
              <a:off x="7485093" y="2677233"/>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rot="961257">
              <a:off x="7605982" y="2655836"/>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rot="961257">
              <a:off x="7009519" y="3363694"/>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rot="961257">
              <a:off x="7129670" y="2707866"/>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rot="961257">
              <a:off x="7209844" y="2736148"/>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384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133BA889-653D-4D40-9E90-426E40FAD38D}"/>
              </a:ext>
            </a:extLst>
          </p:cNvPr>
          <p:cNvPicPr>
            <a:picLocks noChangeAspect="1"/>
          </p:cNvPicPr>
          <p:nvPr/>
        </p:nvPicPr>
        <p:blipFill>
          <a:blip r:embed="rId3"/>
          <a:stretch>
            <a:fillRect/>
          </a:stretch>
        </p:blipFill>
        <p:spPr>
          <a:xfrm>
            <a:off x="571145" y="573955"/>
            <a:ext cx="3675748" cy="1793721"/>
          </a:xfrm>
          <a:prstGeom prst="rect">
            <a:avLst/>
          </a:prstGeom>
        </p:spPr>
      </p:pic>
      <p:pic>
        <p:nvPicPr>
          <p:cNvPr id="68" name="Imagen 67">
            <a:extLst>
              <a:ext uri="{FF2B5EF4-FFF2-40B4-BE49-F238E27FC236}">
                <a16:creationId xmlns:a16="http://schemas.microsoft.com/office/drawing/2014/main" id="{043189E0-5C2D-4365-8DD9-293C1DE32C0B}"/>
              </a:ext>
            </a:extLst>
          </p:cNvPr>
          <p:cNvPicPr>
            <a:picLocks noChangeAspect="1"/>
          </p:cNvPicPr>
          <p:nvPr/>
        </p:nvPicPr>
        <p:blipFill>
          <a:blip r:embed="rId4"/>
          <a:stretch>
            <a:fillRect/>
          </a:stretch>
        </p:blipFill>
        <p:spPr>
          <a:xfrm>
            <a:off x="4653962" y="582300"/>
            <a:ext cx="3604538" cy="1786249"/>
          </a:xfrm>
          <a:prstGeom prst="rect">
            <a:avLst/>
          </a:prstGeom>
        </p:spPr>
      </p:pic>
      <p:pic>
        <p:nvPicPr>
          <p:cNvPr id="69" name="Imagen 68">
            <a:extLst>
              <a:ext uri="{FF2B5EF4-FFF2-40B4-BE49-F238E27FC236}">
                <a16:creationId xmlns:a16="http://schemas.microsoft.com/office/drawing/2014/main" id="{2B2938AA-E376-4518-8A98-8B61F6A83461}"/>
              </a:ext>
            </a:extLst>
          </p:cNvPr>
          <p:cNvPicPr>
            <a:picLocks noChangeAspect="1"/>
          </p:cNvPicPr>
          <p:nvPr/>
        </p:nvPicPr>
        <p:blipFill>
          <a:blip r:embed="rId5"/>
          <a:stretch>
            <a:fillRect/>
          </a:stretch>
        </p:blipFill>
        <p:spPr>
          <a:xfrm>
            <a:off x="638688" y="2631486"/>
            <a:ext cx="3373694" cy="2193568"/>
          </a:xfrm>
          <a:prstGeom prst="rect">
            <a:avLst/>
          </a:prstGeom>
        </p:spPr>
      </p:pic>
      <p:pic>
        <p:nvPicPr>
          <p:cNvPr id="70" name="Imagen 69">
            <a:extLst>
              <a:ext uri="{FF2B5EF4-FFF2-40B4-BE49-F238E27FC236}">
                <a16:creationId xmlns:a16="http://schemas.microsoft.com/office/drawing/2014/main" id="{547069B7-43DD-4E8F-A085-46903A32E110}"/>
              </a:ext>
            </a:extLst>
          </p:cNvPr>
          <p:cNvPicPr>
            <a:picLocks noChangeAspect="1"/>
          </p:cNvPicPr>
          <p:nvPr/>
        </p:nvPicPr>
        <p:blipFill>
          <a:blip r:embed="rId6"/>
          <a:stretch>
            <a:fillRect/>
          </a:stretch>
        </p:blipFill>
        <p:spPr>
          <a:xfrm>
            <a:off x="4661286" y="2645545"/>
            <a:ext cx="3597213" cy="2201271"/>
          </a:xfrm>
          <a:prstGeom prst="rect">
            <a:avLst/>
          </a:prstGeom>
        </p:spPr>
      </p:pic>
      <p:grpSp>
        <p:nvGrpSpPr>
          <p:cNvPr id="6" name="Google Shape;2516;p47">
            <a:extLst>
              <a:ext uri="{FF2B5EF4-FFF2-40B4-BE49-F238E27FC236}">
                <a16:creationId xmlns:a16="http://schemas.microsoft.com/office/drawing/2014/main" id="{FE7C44B5-16C6-4F3C-AD20-0AFDEDB53EE1}"/>
              </a:ext>
            </a:extLst>
          </p:cNvPr>
          <p:cNvGrpSpPr/>
          <p:nvPr/>
        </p:nvGrpSpPr>
        <p:grpSpPr>
          <a:xfrm rot="16200000">
            <a:off x="9491342" y="-438824"/>
            <a:ext cx="2034939" cy="6021147"/>
            <a:chOff x="1342825" y="1390875"/>
            <a:chExt cx="2034939" cy="6021147"/>
          </a:xfrm>
        </p:grpSpPr>
        <p:sp>
          <p:nvSpPr>
            <p:cNvPr id="7" name="Google Shape;2517;p47">
              <a:extLst>
                <a:ext uri="{FF2B5EF4-FFF2-40B4-BE49-F238E27FC236}">
                  <a16:creationId xmlns:a16="http://schemas.microsoft.com/office/drawing/2014/main" id="{01B903C9-5A45-4FDC-9F2C-7D6EA8E3AF16}"/>
                </a:ext>
              </a:extLst>
            </p:cNvPr>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8;p47">
              <a:extLst>
                <a:ext uri="{FF2B5EF4-FFF2-40B4-BE49-F238E27FC236}">
                  <a16:creationId xmlns:a16="http://schemas.microsoft.com/office/drawing/2014/main" id="{7628A0F6-20B2-46FF-AD7A-A3018528002B}"/>
                </a:ext>
              </a:extLst>
            </p:cNvPr>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9;p47">
              <a:extLst>
                <a:ext uri="{FF2B5EF4-FFF2-40B4-BE49-F238E27FC236}">
                  <a16:creationId xmlns:a16="http://schemas.microsoft.com/office/drawing/2014/main" id="{99958C92-514F-4F68-BB84-69690F217639}"/>
                </a:ext>
              </a:extLst>
            </p:cNvPr>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20;p47">
              <a:extLst>
                <a:ext uri="{FF2B5EF4-FFF2-40B4-BE49-F238E27FC236}">
                  <a16:creationId xmlns:a16="http://schemas.microsoft.com/office/drawing/2014/main" id="{4F20AD1F-5648-44AC-943A-A4E27ED93733}"/>
                </a:ext>
              </a:extLst>
            </p:cNvPr>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21;p47">
              <a:extLst>
                <a:ext uri="{FF2B5EF4-FFF2-40B4-BE49-F238E27FC236}">
                  <a16:creationId xmlns:a16="http://schemas.microsoft.com/office/drawing/2014/main" id="{DA92C2C6-4B83-43AD-AFBA-DA97EE17D079}"/>
                </a:ext>
              </a:extLst>
            </p:cNvPr>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22;p47">
              <a:extLst>
                <a:ext uri="{FF2B5EF4-FFF2-40B4-BE49-F238E27FC236}">
                  <a16:creationId xmlns:a16="http://schemas.microsoft.com/office/drawing/2014/main" id="{A860B4AA-98B3-4ED5-865D-C57ECA7B361D}"/>
                </a:ext>
              </a:extLst>
            </p:cNvPr>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23;p47">
              <a:extLst>
                <a:ext uri="{FF2B5EF4-FFF2-40B4-BE49-F238E27FC236}">
                  <a16:creationId xmlns:a16="http://schemas.microsoft.com/office/drawing/2014/main" id="{E93B0FEC-8B0F-4229-BAE6-84D9B2C271CF}"/>
                </a:ext>
              </a:extLst>
            </p:cNvPr>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24;p47">
              <a:extLst>
                <a:ext uri="{FF2B5EF4-FFF2-40B4-BE49-F238E27FC236}">
                  <a16:creationId xmlns:a16="http://schemas.microsoft.com/office/drawing/2014/main" id="{2A36D49D-4EA3-4FE1-8010-815B7E5A0EE6}"/>
                </a:ext>
              </a:extLst>
            </p:cNvPr>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25;p47">
              <a:extLst>
                <a:ext uri="{FF2B5EF4-FFF2-40B4-BE49-F238E27FC236}">
                  <a16:creationId xmlns:a16="http://schemas.microsoft.com/office/drawing/2014/main" id="{344F0AE8-C8F2-4EE0-AEAF-7EC15302BF98}"/>
                </a:ext>
              </a:extLst>
            </p:cNvPr>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26;p47">
              <a:extLst>
                <a:ext uri="{FF2B5EF4-FFF2-40B4-BE49-F238E27FC236}">
                  <a16:creationId xmlns:a16="http://schemas.microsoft.com/office/drawing/2014/main" id="{53DAFC56-9906-453F-B07E-5EEE94143FF7}"/>
                </a:ext>
              </a:extLst>
            </p:cNvPr>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27;p47">
              <a:extLst>
                <a:ext uri="{FF2B5EF4-FFF2-40B4-BE49-F238E27FC236}">
                  <a16:creationId xmlns:a16="http://schemas.microsoft.com/office/drawing/2014/main" id="{07DFA13C-9769-48F6-A4AE-FF12B8EC2C92}"/>
                </a:ext>
              </a:extLst>
            </p:cNvPr>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28;p47">
              <a:extLst>
                <a:ext uri="{FF2B5EF4-FFF2-40B4-BE49-F238E27FC236}">
                  <a16:creationId xmlns:a16="http://schemas.microsoft.com/office/drawing/2014/main" id="{A407DFDF-E4E3-460C-9307-EC111EDBFF6B}"/>
                </a:ext>
              </a:extLst>
            </p:cNvPr>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9;p47">
              <a:extLst>
                <a:ext uri="{FF2B5EF4-FFF2-40B4-BE49-F238E27FC236}">
                  <a16:creationId xmlns:a16="http://schemas.microsoft.com/office/drawing/2014/main" id="{F30D137E-26A8-4B66-B408-6BA8CDB6E59F}"/>
                </a:ext>
              </a:extLst>
            </p:cNvPr>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30;p47">
              <a:extLst>
                <a:ext uri="{FF2B5EF4-FFF2-40B4-BE49-F238E27FC236}">
                  <a16:creationId xmlns:a16="http://schemas.microsoft.com/office/drawing/2014/main" id="{132850C8-F034-446E-BB5A-7D15DEA0B8EE}"/>
                </a:ext>
              </a:extLst>
            </p:cNvPr>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1;p47">
              <a:extLst>
                <a:ext uri="{FF2B5EF4-FFF2-40B4-BE49-F238E27FC236}">
                  <a16:creationId xmlns:a16="http://schemas.microsoft.com/office/drawing/2014/main" id="{5E5924C1-4D2F-479D-B2F5-6677CC976EFA}"/>
                </a:ext>
              </a:extLst>
            </p:cNvPr>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32;p47">
              <a:extLst>
                <a:ext uri="{FF2B5EF4-FFF2-40B4-BE49-F238E27FC236}">
                  <a16:creationId xmlns:a16="http://schemas.microsoft.com/office/drawing/2014/main" id="{72A1D4F6-FE0F-43E5-9EE3-3A84FBD601BB}"/>
                </a:ext>
              </a:extLst>
            </p:cNvPr>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33;p47">
              <a:extLst>
                <a:ext uri="{FF2B5EF4-FFF2-40B4-BE49-F238E27FC236}">
                  <a16:creationId xmlns:a16="http://schemas.microsoft.com/office/drawing/2014/main" id="{26F5DA44-B81A-4792-A0DA-45F78DA25887}"/>
                </a:ext>
              </a:extLst>
            </p:cNvPr>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34;p47">
              <a:extLst>
                <a:ext uri="{FF2B5EF4-FFF2-40B4-BE49-F238E27FC236}">
                  <a16:creationId xmlns:a16="http://schemas.microsoft.com/office/drawing/2014/main" id="{6FAB6B35-01FF-4E9A-89C9-366FFD76CCE9}"/>
                </a:ext>
              </a:extLst>
            </p:cNvPr>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5;p47">
              <a:extLst>
                <a:ext uri="{FF2B5EF4-FFF2-40B4-BE49-F238E27FC236}">
                  <a16:creationId xmlns:a16="http://schemas.microsoft.com/office/drawing/2014/main" id="{40727B86-2F70-429F-822E-6F0FB781E465}"/>
                </a:ext>
              </a:extLst>
            </p:cNvPr>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36;p47">
              <a:extLst>
                <a:ext uri="{FF2B5EF4-FFF2-40B4-BE49-F238E27FC236}">
                  <a16:creationId xmlns:a16="http://schemas.microsoft.com/office/drawing/2014/main" id="{6BE2D5A8-99D1-48AA-AEC0-2D1681C742FB}"/>
                </a:ext>
              </a:extLst>
            </p:cNvPr>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37;p47">
              <a:extLst>
                <a:ext uri="{FF2B5EF4-FFF2-40B4-BE49-F238E27FC236}">
                  <a16:creationId xmlns:a16="http://schemas.microsoft.com/office/drawing/2014/main" id="{DDA2BD4E-D6FA-4A70-960D-CB4434391CD1}"/>
                </a:ext>
              </a:extLst>
            </p:cNvPr>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38;p47">
              <a:extLst>
                <a:ext uri="{FF2B5EF4-FFF2-40B4-BE49-F238E27FC236}">
                  <a16:creationId xmlns:a16="http://schemas.microsoft.com/office/drawing/2014/main" id="{CAE6644F-9F46-4B90-8DF8-9AB60919ADAC}"/>
                </a:ext>
              </a:extLst>
            </p:cNvPr>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39;p47">
              <a:extLst>
                <a:ext uri="{FF2B5EF4-FFF2-40B4-BE49-F238E27FC236}">
                  <a16:creationId xmlns:a16="http://schemas.microsoft.com/office/drawing/2014/main" id="{B2EC75F2-510D-4A52-AC38-4FBFC9171835}"/>
                </a:ext>
              </a:extLst>
            </p:cNvPr>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0;p47">
              <a:extLst>
                <a:ext uri="{FF2B5EF4-FFF2-40B4-BE49-F238E27FC236}">
                  <a16:creationId xmlns:a16="http://schemas.microsoft.com/office/drawing/2014/main" id="{FE18AA3D-1DD8-4A4F-B8FA-683B549B6A48}"/>
                </a:ext>
              </a:extLst>
            </p:cNvPr>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41;p47">
              <a:extLst>
                <a:ext uri="{FF2B5EF4-FFF2-40B4-BE49-F238E27FC236}">
                  <a16:creationId xmlns:a16="http://schemas.microsoft.com/office/drawing/2014/main" id="{2F32D2C4-D299-4849-99B2-ADAF20739EB8}"/>
                </a:ext>
              </a:extLst>
            </p:cNvPr>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42;p47">
              <a:extLst>
                <a:ext uri="{FF2B5EF4-FFF2-40B4-BE49-F238E27FC236}">
                  <a16:creationId xmlns:a16="http://schemas.microsoft.com/office/drawing/2014/main" id="{1BE4C601-C8C9-4F89-A1B7-7B4C5727DD18}"/>
                </a:ext>
              </a:extLst>
            </p:cNvPr>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3;p47">
              <a:extLst>
                <a:ext uri="{FF2B5EF4-FFF2-40B4-BE49-F238E27FC236}">
                  <a16:creationId xmlns:a16="http://schemas.microsoft.com/office/drawing/2014/main" id="{D61FE17E-C0CD-4BF4-8163-0CB4B256727C}"/>
                </a:ext>
              </a:extLst>
            </p:cNvPr>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4;p47">
              <a:extLst>
                <a:ext uri="{FF2B5EF4-FFF2-40B4-BE49-F238E27FC236}">
                  <a16:creationId xmlns:a16="http://schemas.microsoft.com/office/drawing/2014/main" id="{41CC96C2-0F7C-497D-A998-C4BFA4663F09}"/>
                </a:ext>
              </a:extLst>
            </p:cNvPr>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5;p47">
              <a:extLst>
                <a:ext uri="{FF2B5EF4-FFF2-40B4-BE49-F238E27FC236}">
                  <a16:creationId xmlns:a16="http://schemas.microsoft.com/office/drawing/2014/main" id="{0A4C66F5-0167-4524-BC6B-1513E4174CF9}"/>
                </a:ext>
              </a:extLst>
            </p:cNvPr>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46;p47">
              <a:extLst>
                <a:ext uri="{FF2B5EF4-FFF2-40B4-BE49-F238E27FC236}">
                  <a16:creationId xmlns:a16="http://schemas.microsoft.com/office/drawing/2014/main" id="{641E1757-3AFD-4CDE-AE41-68723A49A3A8}"/>
                </a:ext>
              </a:extLst>
            </p:cNvPr>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47;p47">
              <a:extLst>
                <a:ext uri="{FF2B5EF4-FFF2-40B4-BE49-F238E27FC236}">
                  <a16:creationId xmlns:a16="http://schemas.microsoft.com/office/drawing/2014/main" id="{4E91C9D6-6B63-4E15-84AF-6412EE9A7154}"/>
                </a:ext>
              </a:extLst>
            </p:cNvPr>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8;p47">
              <a:extLst>
                <a:ext uri="{FF2B5EF4-FFF2-40B4-BE49-F238E27FC236}">
                  <a16:creationId xmlns:a16="http://schemas.microsoft.com/office/drawing/2014/main" id="{0549B506-C647-495A-8B6D-C6BF73792BA5}"/>
                </a:ext>
              </a:extLst>
            </p:cNvPr>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9;p47">
              <a:extLst>
                <a:ext uri="{FF2B5EF4-FFF2-40B4-BE49-F238E27FC236}">
                  <a16:creationId xmlns:a16="http://schemas.microsoft.com/office/drawing/2014/main" id="{02F7C963-69F0-42A1-A527-61B8ED12D682}"/>
                </a:ext>
              </a:extLst>
            </p:cNvPr>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0;p47">
              <a:extLst>
                <a:ext uri="{FF2B5EF4-FFF2-40B4-BE49-F238E27FC236}">
                  <a16:creationId xmlns:a16="http://schemas.microsoft.com/office/drawing/2014/main" id="{3713FB4A-7ECA-4E70-9EA9-540EE87B170E}"/>
                </a:ext>
              </a:extLst>
            </p:cNvPr>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1;p47">
              <a:extLst>
                <a:ext uri="{FF2B5EF4-FFF2-40B4-BE49-F238E27FC236}">
                  <a16:creationId xmlns:a16="http://schemas.microsoft.com/office/drawing/2014/main" id="{E97F6EE3-7953-426C-8F64-EFF8B9806CF6}"/>
                </a:ext>
              </a:extLst>
            </p:cNvPr>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2;p47">
              <a:extLst>
                <a:ext uri="{FF2B5EF4-FFF2-40B4-BE49-F238E27FC236}">
                  <a16:creationId xmlns:a16="http://schemas.microsoft.com/office/drawing/2014/main" id="{DDFCC73E-997C-423A-8CD9-DDED215B5D14}"/>
                </a:ext>
              </a:extLst>
            </p:cNvPr>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3;p47">
              <a:extLst>
                <a:ext uri="{FF2B5EF4-FFF2-40B4-BE49-F238E27FC236}">
                  <a16:creationId xmlns:a16="http://schemas.microsoft.com/office/drawing/2014/main" id="{BB89661C-D041-4990-AEC4-ED2D36C01E15}"/>
                </a:ext>
              </a:extLst>
            </p:cNvPr>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4;p47">
              <a:extLst>
                <a:ext uri="{FF2B5EF4-FFF2-40B4-BE49-F238E27FC236}">
                  <a16:creationId xmlns:a16="http://schemas.microsoft.com/office/drawing/2014/main" id="{4777641F-AE4D-4D47-86E3-D6B7F9862CB2}"/>
                </a:ext>
              </a:extLst>
            </p:cNvPr>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55;p47">
              <a:extLst>
                <a:ext uri="{FF2B5EF4-FFF2-40B4-BE49-F238E27FC236}">
                  <a16:creationId xmlns:a16="http://schemas.microsoft.com/office/drawing/2014/main" id="{77ADEF75-8889-4B1C-AD68-B2E8F5A5C751}"/>
                </a:ext>
              </a:extLst>
            </p:cNvPr>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6;p47">
              <a:extLst>
                <a:ext uri="{FF2B5EF4-FFF2-40B4-BE49-F238E27FC236}">
                  <a16:creationId xmlns:a16="http://schemas.microsoft.com/office/drawing/2014/main" id="{5ABE8176-96E7-4655-AE6C-4265F5DE9155}"/>
                </a:ext>
              </a:extLst>
            </p:cNvPr>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57;p47">
              <a:extLst>
                <a:ext uri="{FF2B5EF4-FFF2-40B4-BE49-F238E27FC236}">
                  <a16:creationId xmlns:a16="http://schemas.microsoft.com/office/drawing/2014/main" id="{C5A41266-6C66-4AC9-B559-8F90F5038A59}"/>
                </a:ext>
              </a:extLst>
            </p:cNvPr>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8;p47">
              <a:extLst>
                <a:ext uri="{FF2B5EF4-FFF2-40B4-BE49-F238E27FC236}">
                  <a16:creationId xmlns:a16="http://schemas.microsoft.com/office/drawing/2014/main" id="{041452B3-643C-44D6-A402-F48A81F7A8C6}"/>
                </a:ext>
              </a:extLst>
            </p:cNvPr>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59;p47">
              <a:extLst>
                <a:ext uri="{FF2B5EF4-FFF2-40B4-BE49-F238E27FC236}">
                  <a16:creationId xmlns:a16="http://schemas.microsoft.com/office/drawing/2014/main" id="{2DDC1779-6B19-4742-924E-51B5B7166689}"/>
                </a:ext>
              </a:extLst>
            </p:cNvPr>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0;p47">
              <a:extLst>
                <a:ext uri="{FF2B5EF4-FFF2-40B4-BE49-F238E27FC236}">
                  <a16:creationId xmlns:a16="http://schemas.microsoft.com/office/drawing/2014/main" id="{2492C1D2-0245-4B3D-B8C8-AFCE89A7C08A}"/>
                </a:ext>
              </a:extLst>
            </p:cNvPr>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1;p47">
              <a:extLst>
                <a:ext uri="{FF2B5EF4-FFF2-40B4-BE49-F238E27FC236}">
                  <a16:creationId xmlns:a16="http://schemas.microsoft.com/office/drawing/2014/main" id="{0B0956C6-3CFF-47F2-81EA-7E07742FBEC4}"/>
                </a:ext>
              </a:extLst>
            </p:cNvPr>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2;p47">
              <a:extLst>
                <a:ext uri="{FF2B5EF4-FFF2-40B4-BE49-F238E27FC236}">
                  <a16:creationId xmlns:a16="http://schemas.microsoft.com/office/drawing/2014/main" id="{E48DEA06-32EC-4AEF-AA8E-90060887C66E}"/>
                </a:ext>
              </a:extLst>
            </p:cNvPr>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3;p47">
              <a:extLst>
                <a:ext uri="{FF2B5EF4-FFF2-40B4-BE49-F238E27FC236}">
                  <a16:creationId xmlns:a16="http://schemas.microsoft.com/office/drawing/2014/main" id="{328B74A4-D400-4935-9AF7-7D7E03F1E5BE}"/>
                </a:ext>
              </a:extLst>
            </p:cNvPr>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4;p47">
              <a:extLst>
                <a:ext uri="{FF2B5EF4-FFF2-40B4-BE49-F238E27FC236}">
                  <a16:creationId xmlns:a16="http://schemas.microsoft.com/office/drawing/2014/main" id="{29CB5E64-774F-4A50-8CC2-20B2676B1502}"/>
                </a:ext>
              </a:extLst>
            </p:cNvPr>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65;p47">
              <a:extLst>
                <a:ext uri="{FF2B5EF4-FFF2-40B4-BE49-F238E27FC236}">
                  <a16:creationId xmlns:a16="http://schemas.microsoft.com/office/drawing/2014/main" id="{3D8689D7-3F5F-4FFC-91BD-256FBFF3915B}"/>
                </a:ext>
              </a:extLst>
            </p:cNvPr>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66;p47">
              <a:extLst>
                <a:ext uri="{FF2B5EF4-FFF2-40B4-BE49-F238E27FC236}">
                  <a16:creationId xmlns:a16="http://schemas.microsoft.com/office/drawing/2014/main" id="{46670F58-ADA1-4702-A561-D910F1399D2C}"/>
                </a:ext>
              </a:extLst>
            </p:cNvPr>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67;p47">
              <a:extLst>
                <a:ext uri="{FF2B5EF4-FFF2-40B4-BE49-F238E27FC236}">
                  <a16:creationId xmlns:a16="http://schemas.microsoft.com/office/drawing/2014/main" id="{A22E020E-997C-4383-9304-EB87349990A6}"/>
                </a:ext>
              </a:extLst>
            </p:cNvPr>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68;p47">
              <a:extLst>
                <a:ext uri="{FF2B5EF4-FFF2-40B4-BE49-F238E27FC236}">
                  <a16:creationId xmlns:a16="http://schemas.microsoft.com/office/drawing/2014/main" id="{7B36D7BA-8EA0-4D49-A135-765330EDD5B5}"/>
                </a:ext>
              </a:extLst>
            </p:cNvPr>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69;p47">
              <a:extLst>
                <a:ext uri="{FF2B5EF4-FFF2-40B4-BE49-F238E27FC236}">
                  <a16:creationId xmlns:a16="http://schemas.microsoft.com/office/drawing/2014/main" id="{0309A476-9783-4F57-9CD1-A548494C74AE}"/>
                </a:ext>
              </a:extLst>
            </p:cNvPr>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0;p47">
              <a:extLst>
                <a:ext uri="{FF2B5EF4-FFF2-40B4-BE49-F238E27FC236}">
                  <a16:creationId xmlns:a16="http://schemas.microsoft.com/office/drawing/2014/main" id="{A5F1A52A-AD1A-4B5D-9213-18618490FB9C}"/>
                </a:ext>
              </a:extLst>
            </p:cNvPr>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1;p47">
              <a:extLst>
                <a:ext uri="{FF2B5EF4-FFF2-40B4-BE49-F238E27FC236}">
                  <a16:creationId xmlns:a16="http://schemas.microsoft.com/office/drawing/2014/main" id="{3C89270D-FA46-4CC1-B4F1-430D74B0761B}"/>
                </a:ext>
              </a:extLst>
            </p:cNvPr>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2;p47">
              <a:extLst>
                <a:ext uri="{FF2B5EF4-FFF2-40B4-BE49-F238E27FC236}">
                  <a16:creationId xmlns:a16="http://schemas.microsoft.com/office/drawing/2014/main" id="{4D10EDFE-B0AA-4D46-A139-407D1D06F46F}"/>
                </a:ext>
              </a:extLst>
            </p:cNvPr>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3;p47">
              <a:extLst>
                <a:ext uri="{FF2B5EF4-FFF2-40B4-BE49-F238E27FC236}">
                  <a16:creationId xmlns:a16="http://schemas.microsoft.com/office/drawing/2014/main" id="{445CFF80-32D2-4A6C-BF4D-33DAC3FA724C}"/>
                </a:ext>
              </a:extLst>
            </p:cNvPr>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74;p47">
              <a:extLst>
                <a:ext uri="{FF2B5EF4-FFF2-40B4-BE49-F238E27FC236}">
                  <a16:creationId xmlns:a16="http://schemas.microsoft.com/office/drawing/2014/main" id="{08FA68A9-3AEF-4596-BDD6-117512CAB84E}"/>
                </a:ext>
              </a:extLst>
            </p:cNvPr>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75;p47">
              <a:extLst>
                <a:ext uri="{FF2B5EF4-FFF2-40B4-BE49-F238E27FC236}">
                  <a16:creationId xmlns:a16="http://schemas.microsoft.com/office/drawing/2014/main" id="{47F20735-B74D-47C9-82A4-80753901E618}"/>
                </a:ext>
              </a:extLst>
            </p:cNvPr>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76;p47">
              <a:extLst>
                <a:ext uri="{FF2B5EF4-FFF2-40B4-BE49-F238E27FC236}">
                  <a16:creationId xmlns:a16="http://schemas.microsoft.com/office/drawing/2014/main" id="{6F344D9A-D034-461B-B57E-D2F74331831A}"/>
                </a:ext>
              </a:extLst>
            </p:cNvPr>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Imagen 70">
            <a:extLst>
              <a:ext uri="{FF2B5EF4-FFF2-40B4-BE49-F238E27FC236}">
                <a16:creationId xmlns:a16="http://schemas.microsoft.com/office/drawing/2014/main" id="{CDE7CD80-CE21-4343-A530-369F5CFDF2B0}"/>
              </a:ext>
            </a:extLst>
          </p:cNvPr>
          <p:cNvPicPr>
            <a:picLocks noChangeAspect="1"/>
          </p:cNvPicPr>
          <p:nvPr/>
        </p:nvPicPr>
        <p:blipFill>
          <a:blip r:embed="rId7"/>
          <a:stretch>
            <a:fillRect/>
          </a:stretch>
        </p:blipFill>
        <p:spPr>
          <a:xfrm>
            <a:off x="7189826" y="4096555"/>
            <a:ext cx="1464314" cy="708987"/>
          </a:xfrm>
          <a:prstGeom prst="rect">
            <a:avLst/>
          </a:prstGeom>
        </p:spPr>
      </p:pic>
    </p:spTree>
    <p:extLst>
      <p:ext uri="{BB962C8B-B14F-4D97-AF65-F5344CB8AC3E}">
        <p14:creationId xmlns:p14="http://schemas.microsoft.com/office/powerpoint/2010/main" val="110379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2" name="Imagen 1">
            <a:extLst>
              <a:ext uri="{FF2B5EF4-FFF2-40B4-BE49-F238E27FC236}">
                <a16:creationId xmlns:a16="http://schemas.microsoft.com/office/drawing/2014/main" id="{83C1D05E-69DA-445D-BFB5-426777F2265E}"/>
              </a:ext>
            </a:extLst>
          </p:cNvPr>
          <p:cNvPicPr>
            <a:picLocks noChangeAspect="1"/>
          </p:cNvPicPr>
          <p:nvPr/>
        </p:nvPicPr>
        <p:blipFill>
          <a:blip r:embed="rId3"/>
          <a:stretch>
            <a:fillRect/>
          </a:stretch>
        </p:blipFill>
        <p:spPr>
          <a:xfrm>
            <a:off x="1687580" y="392241"/>
            <a:ext cx="5768840" cy="4359018"/>
          </a:xfrm>
          <a:prstGeom prst="rect">
            <a:avLst/>
          </a:prstGeom>
        </p:spPr>
      </p:pic>
      <p:grpSp>
        <p:nvGrpSpPr>
          <p:cNvPr id="4" name="Google Shape;7245;p72">
            <a:extLst>
              <a:ext uri="{FF2B5EF4-FFF2-40B4-BE49-F238E27FC236}">
                <a16:creationId xmlns:a16="http://schemas.microsoft.com/office/drawing/2014/main" id="{C0F37E66-ECCC-45F8-AB3C-B2A4ED5E2FFB}"/>
              </a:ext>
            </a:extLst>
          </p:cNvPr>
          <p:cNvGrpSpPr/>
          <p:nvPr/>
        </p:nvGrpSpPr>
        <p:grpSpPr>
          <a:xfrm>
            <a:off x="6867025" y="3396968"/>
            <a:ext cx="1000350" cy="1464525"/>
            <a:chOff x="6181225" y="1448425"/>
            <a:chExt cx="1000350" cy="1464525"/>
          </a:xfrm>
        </p:grpSpPr>
        <p:sp>
          <p:nvSpPr>
            <p:cNvPr id="5" name="Google Shape;7246;p72">
              <a:extLst>
                <a:ext uri="{FF2B5EF4-FFF2-40B4-BE49-F238E27FC236}">
                  <a16:creationId xmlns:a16="http://schemas.microsoft.com/office/drawing/2014/main" id="{E9F89590-83DE-43EB-B81D-DF1CFACB8C7E}"/>
                </a:ext>
              </a:extLst>
            </p:cNvPr>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47;p72">
              <a:extLst>
                <a:ext uri="{FF2B5EF4-FFF2-40B4-BE49-F238E27FC236}">
                  <a16:creationId xmlns:a16="http://schemas.microsoft.com/office/drawing/2014/main" id="{75A665EB-38FA-44FC-B2B7-BDC0E565612A}"/>
                </a:ext>
              </a:extLst>
            </p:cNvPr>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48;p72">
              <a:extLst>
                <a:ext uri="{FF2B5EF4-FFF2-40B4-BE49-F238E27FC236}">
                  <a16:creationId xmlns:a16="http://schemas.microsoft.com/office/drawing/2014/main" id="{E4B621F3-911F-4A7D-8E0A-0B5064CD106F}"/>
                </a:ext>
              </a:extLst>
            </p:cNvPr>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49;p72">
              <a:extLst>
                <a:ext uri="{FF2B5EF4-FFF2-40B4-BE49-F238E27FC236}">
                  <a16:creationId xmlns:a16="http://schemas.microsoft.com/office/drawing/2014/main" id="{872E9869-5752-4F61-A254-2C688478DC59}"/>
                </a:ext>
              </a:extLst>
            </p:cNvPr>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50;p72">
              <a:extLst>
                <a:ext uri="{FF2B5EF4-FFF2-40B4-BE49-F238E27FC236}">
                  <a16:creationId xmlns:a16="http://schemas.microsoft.com/office/drawing/2014/main" id="{70419EB2-F965-4155-BDED-ACDACC54FB9C}"/>
                </a:ext>
              </a:extLst>
            </p:cNvPr>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51;p72">
              <a:extLst>
                <a:ext uri="{FF2B5EF4-FFF2-40B4-BE49-F238E27FC236}">
                  <a16:creationId xmlns:a16="http://schemas.microsoft.com/office/drawing/2014/main" id="{82CBF2F4-A2C2-4043-8CDB-AA0B51D4E51A}"/>
                </a:ext>
              </a:extLst>
            </p:cNvPr>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52;p72">
              <a:extLst>
                <a:ext uri="{FF2B5EF4-FFF2-40B4-BE49-F238E27FC236}">
                  <a16:creationId xmlns:a16="http://schemas.microsoft.com/office/drawing/2014/main" id="{368F114E-5557-4B6E-8E2B-732678A79372}"/>
                </a:ext>
              </a:extLst>
            </p:cNvPr>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53;p72">
              <a:extLst>
                <a:ext uri="{FF2B5EF4-FFF2-40B4-BE49-F238E27FC236}">
                  <a16:creationId xmlns:a16="http://schemas.microsoft.com/office/drawing/2014/main" id="{36A3FE9C-0CEA-4363-886E-840E3A378D19}"/>
                </a:ext>
              </a:extLst>
            </p:cNvPr>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54;p72">
              <a:extLst>
                <a:ext uri="{FF2B5EF4-FFF2-40B4-BE49-F238E27FC236}">
                  <a16:creationId xmlns:a16="http://schemas.microsoft.com/office/drawing/2014/main" id="{2555BD89-D0E0-4F9C-A216-254FC2738A5F}"/>
                </a:ext>
              </a:extLst>
            </p:cNvPr>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55;p72">
              <a:extLst>
                <a:ext uri="{FF2B5EF4-FFF2-40B4-BE49-F238E27FC236}">
                  <a16:creationId xmlns:a16="http://schemas.microsoft.com/office/drawing/2014/main" id="{0D5AC10A-A995-4D79-8D34-8E9A20F2F343}"/>
                </a:ext>
              </a:extLst>
            </p:cNvPr>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56;p72">
              <a:extLst>
                <a:ext uri="{FF2B5EF4-FFF2-40B4-BE49-F238E27FC236}">
                  <a16:creationId xmlns:a16="http://schemas.microsoft.com/office/drawing/2014/main" id="{5FD3C44E-3B96-47E9-B753-B1E42312C6AE}"/>
                </a:ext>
              </a:extLst>
            </p:cNvPr>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57;p72">
              <a:extLst>
                <a:ext uri="{FF2B5EF4-FFF2-40B4-BE49-F238E27FC236}">
                  <a16:creationId xmlns:a16="http://schemas.microsoft.com/office/drawing/2014/main" id="{F6395979-9F21-4428-820B-F8EE39BC0D8A}"/>
                </a:ext>
              </a:extLst>
            </p:cNvPr>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58;p72">
              <a:extLst>
                <a:ext uri="{FF2B5EF4-FFF2-40B4-BE49-F238E27FC236}">
                  <a16:creationId xmlns:a16="http://schemas.microsoft.com/office/drawing/2014/main" id="{2277D14D-26B5-4DCF-BB74-E4A41A7386E5}"/>
                </a:ext>
              </a:extLst>
            </p:cNvPr>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59;p72">
              <a:extLst>
                <a:ext uri="{FF2B5EF4-FFF2-40B4-BE49-F238E27FC236}">
                  <a16:creationId xmlns:a16="http://schemas.microsoft.com/office/drawing/2014/main" id="{B9C2B6B0-807C-4A8F-98E0-5F23AD56076E}"/>
                </a:ext>
              </a:extLst>
            </p:cNvPr>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60;p72">
              <a:extLst>
                <a:ext uri="{FF2B5EF4-FFF2-40B4-BE49-F238E27FC236}">
                  <a16:creationId xmlns:a16="http://schemas.microsoft.com/office/drawing/2014/main" id="{670336E2-5CEC-4773-999A-B28DC32C2E52}"/>
                </a:ext>
              </a:extLst>
            </p:cNvPr>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61;p72">
              <a:extLst>
                <a:ext uri="{FF2B5EF4-FFF2-40B4-BE49-F238E27FC236}">
                  <a16:creationId xmlns:a16="http://schemas.microsoft.com/office/drawing/2014/main" id="{7594150E-357D-4D08-BA8F-0601D7CCE788}"/>
                </a:ext>
              </a:extLst>
            </p:cNvPr>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62;p72">
              <a:extLst>
                <a:ext uri="{FF2B5EF4-FFF2-40B4-BE49-F238E27FC236}">
                  <a16:creationId xmlns:a16="http://schemas.microsoft.com/office/drawing/2014/main" id="{1035E501-E377-4EAB-90D1-FD91B0547C1A}"/>
                </a:ext>
              </a:extLst>
            </p:cNvPr>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196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DF7942DA-43FD-4BAA-AE76-9192588C1B66}"/>
              </a:ext>
            </a:extLst>
          </p:cNvPr>
          <p:cNvPicPr>
            <a:picLocks noChangeAspect="1"/>
          </p:cNvPicPr>
          <p:nvPr/>
        </p:nvPicPr>
        <p:blipFill>
          <a:blip r:embed="rId3"/>
          <a:stretch>
            <a:fillRect/>
          </a:stretch>
        </p:blipFill>
        <p:spPr>
          <a:xfrm>
            <a:off x="938154" y="657999"/>
            <a:ext cx="6826368" cy="3827501"/>
          </a:xfrm>
          <a:prstGeom prst="rect">
            <a:avLst/>
          </a:prstGeom>
        </p:spPr>
      </p:pic>
    </p:spTree>
    <p:extLst>
      <p:ext uri="{BB962C8B-B14F-4D97-AF65-F5344CB8AC3E}">
        <p14:creationId xmlns:p14="http://schemas.microsoft.com/office/powerpoint/2010/main" val="210729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6" y="1379525"/>
            <a:ext cx="3127500" cy="21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Detalles técnicos</a:t>
            </a:r>
            <a:endParaRPr b="1" dirty="0">
              <a:solidFill>
                <a:schemeClr val="lt1"/>
              </a:solidFill>
            </a:endParaRP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8053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2024-04-24 07-17-31">
            <a:hlinkClick r:id="" action="ppaction://media"/>
            <a:extLst>
              <a:ext uri="{FF2B5EF4-FFF2-40B4-BE49-F238E27FC236}">
                <a16:creationId xmlns:a16="http://schemas.microsoft.com/office/drawing/2014/main" id="{0991E617-CEBB-41D4-B4DC-17C6D28F8D74}"/>
              </a:ext>
            </a:extLst>
          </p:cNvPr>
          <p:cNvPicPr>
            <a:picLocks noChangeAspect="1"/>
          </p:cNvPicPr>
          <p:nvPr>
            <a:videoFile r:link="rId1"/>
            <p:extLst>
              <p:ext uri="{DAA4B4D4-6D71-4841-9C94-3DE7FCFB9230}">
                <p14:media xmlns:p14="http://schemas.microsoft.com/office/powerpoint/2010/main" r:embed="rId2">
                  <p14:trim st="2231" end="7109"/>
                </p14:media>
              </p:ext>
            </p:extLst>
          </p:nvPr>
        </p:nvPicPr>
        <p:blipFill>
          <a:blip r:embed="rId5"/>
          <a:stretch>
            <a:fillRect/>
          </a:stretch>
        </p:blipFill>
        <p:spPr>
          <a:xfrm>
            <a:off x="394381" y="381000"/>
            <a:ext cx="8066314" cy="4537302"/>
          </a:xfrm>
          <a:prstGeom prst="rect">
            <a:avLst/>
          </a:prstGeom>
        </p:spPr>
      </p:pic>
      <p:sp>
        <p:nvSpPr>
          <p:cNvPr id="6" name="Google Shape;6688;p71">
            <a:extLst>
              <a:ext uri="{FF2B5EF4-FFF2-40B4-BE49-F238E27FC236}">
                <a16:creationId xmlns:a16="http://schemas.microsoft.com/office/drawing/2014/main" id="{873EA839-D007-4320-A9E9-2A5AB2D7A232}"/>
              </a:ext>
            </a:extLst>
          </p:cNvPr>
          <p:cNvSpPr/>
          <p:nvPr/>
        </p:nvSpPr>
        <p:spPr>
          <a:xfrm>
            <a:off x="6736928" y="2771925"/>
            <a:ext cx="28375" cy="1468150"/>
          </a:xfrm>
          <a:custGeom>
            <a:avLst/>
            <a:gdLst/>
            <a:ahLst/>
            <a:cxnLst/>
            <a:rect l="l" t="t" r="r" b="b"/>
            <a:pathLst>
              <a:path w="1135" h="58726" extrusionOk="0">
                <a:moveTo>
                  <a:pt x="571" y="0"/>
                </a:moveTo>
                <a:cubicBezTo>
                  <a:pt x="374" y="0"/>
                  <a:pt x="176" y="127"/>
                  <a:pt x="174" y="380"/>
                </a:cubicBezTo>
                <a:cubicBezTo>
                  <a:pt x="1" y="19703"/>
                  <a:pt x="347" y="39025"/>
                  <a:pt x="174" y="58345"/>
                </a:cubicBezTo>
                <a:cubicBezTo>
                  <a:pt x="171" y="58598"/>
                  <a:pt x="367" y="58725"/>
                  <a:pt x="565" y="58725"/>
                </a:cubicBezTo>
                <a:cubicBezTo>
                  <a:pt x="762" y="58725"/>
                  <a:pt x="960" y="58598"/>
                  <a:pt x="961" y="58345"/>
                </a:cubicBezTo>
                <a:cubicBezTo>
                  <a:pt x="1134" y="39023"/>
                  <a:pt x="788" y="19700"/>
                  <a:pt x="961" y="380"/>
                </a:cubicBezTo>
                <a:cubicBezTo>
                  <a:pt x="963" y="127"/>
                  <a:pt x="768"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89;p71">
            <a:extLst>
              <a:ext uri="{FF2B5EF4-FFF2-40B4-BE49-F238E27FC236}">
                <a16:creationId xmlns:a16="http://schemas.microsoft.com/office/drawing/2014/main" id="{6B0F2E26-AD15-4C00-9FEA-04CF0AB5CF31}"/>
              </a:ext>
            </a:extLst>
          </p:cNvPr>
          <p:cNvSpPr/>
          <p:nvPr/>
        </p:nvSpPr>
        <p:spPr>
          <a:xfrm>
            <a:off x="6692478" y="2784100"/>
            <a:ext cx="109150" cy="142325"/>
          </a:xfrm>
          <a:custGeom>
            <a:avLst/>
            <a:gdLst/>
            <a:ahLst/>
            <a:cxnLst/>
            <a:rect l="l" t="t" r="r" b="b"/>
            <a:pathLst>
              <a:path w="4366" h="5693" extrusionOk="0">
                <a:moveTo>
                  <a:pt x="2151" y="1287"/>
                </a:moveTo>
                <a:cubicBezTo>
                  <a:pt x="2450" y="2468"/>
                  <a:pt x="2851" y="3609"/>
                  <a:pt x="3352" y="4721"/>
                </a:cubicBezTo>
                <a:lnTo>
                  <a:pt x="3352" y="4721"/>
                </a:lnTo>
                <a:cubicBezTo>
                  <a:pt x="2554" y="4826"/>
                  <a:pt x="1753" y="4884"/>
                  <a:pt x="949" y="4901"/>
                </a:cubicBezTo>
                <a:lnTo>
                  <a:pt x="949" y="4901"/>
                </a:lnTo>
                <a:cubicBezTo>
                  <a:pt x="1269" y="3669"/>
                  <a:pt x="1668" y="2464"/>
                  <a:pt x="2151" y="1287"/>
                </a:cubicBezTo>
                <a:close/>
                <a:moveTo>
                  <a:pt x="2052" y="1"/>
                </a:moveTo>
                <a:cubicBezTo>
                  <a:pt x="1936" y="1"/>
                  <a:pt x="1825" y="61"/>
                  <a:pt x="1760" y="207"/>
                </a:cubicBezTo>
                <a:cubicBezTo>
                  <a:pt x="1044" y="1820"/>
                  <a:pt x="476" y="3477"/>
                  <a:pt x="61" y="5194"/>
                </a:cubicBezTo>
                <a:cubicBezTo>
                  <a:pt x="1" y="5441"/>
                  <a:pt x="178" y="5693"/>
                  <a:pt x="440" y="5693"/>
                </a:cubicBezTo>
                <a:cubicBezTo>
                  <a:pt x="1647" y="5691"/>
                  <a:pt x="2841" y="5595"/>
                  <a:pt x="4033" y="5411"/>
                </a:cubicBezTo>
                <a:cubicBezTo>
                  <a:pt x="4305" y="5369"/>
                  <a:pt x="4365" y="5034"/>
                  <a:pt x="4269" y="4832"/>
                </a:cubicBezTo>
                <a:cubicBezTo>
                  <a:pt x="3585" y="3416"/>
                  <a:pt x="3086" y="1946"/>
                  <a:pt x="2753" y="412"/>
                </a:cubicBezTo>
                <a:cubicBezTo>
                  <a:pt x="2711" y="214"/>
                  <a:pt x="2564" y="129"/>
                  <a:pt x="2410" y="129"/>
                </a:cubicBezTo>
                <a:cubicBezTo>
                  <a:pt x="2390" y="129"/>
                  <a:pt x="2369" y="130"/>
                  <a:pt x="2349" y="133"/>
                </a:cubicBezTo>
                <a:lnTo>
                  <a:pt x="2349" y="133"/>
                </a:lnTo>
                <a:cubicBezTo>
                  <a:pt x="2267" y="51"/>
                  <a:pt x="2158" y="1"/>
                  <a:pt x="20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90;p71">
            <a:extLst>
              <a:ext uri="{FF2B5EF4-FFF2-40B4-BE49-F238E27FC236}">
                <a16:creationId xmlns:a16="http://schemas.microsoft.com/office/drawing/2014/main" id="{FB7036A5-9C57-4045-BD3E-89D1EBBDCBDA}"/>
              </a:ext>
            </a:extLst>
          </p:cNvPr>
          <p:cNvSpPr/>
          <p:nvPr/>
        </p:nvSpPr>
        <p:spPr>
          <a:xfrm>
            <a:off x="6722703" y="2807050"/>
            <a:ext cx="42350" cy="100700"/>
          </a:xfrm>
          <a:custGeom>
            <a:avLst/>
            <a:gdLst/>
            <a:ahLst/>
            <a:cxnLst/>
            <a:rect l="l" t="t" r="r" b="b"/>
            <a:pathLst>
              <a:path w="1694" h="4028" extrusionOk="0">
                <a:moveTo>
                  <a:pt x="758" y="0"/>
                </a:moveTo>
                <a:cubicBezTo>
                  <a:pt x="605" y="0"/>
                  <a:pt x="461" y="86"/>
                  <a:pt x="422" y="284"/>
                </a:cubicBezTo>
                <a:cubicBezTo>
                  <a:pt x="206" y="1393"/>
                  <a:pt x="69" y="2511"/>
                  <a:pt x="13" y="3641"/>
                </a:cubicBezTo>
                <a:cubicBezTo>
                  <a:pt x="1" y="3877"/>
                  <a:pt x="204" y="4028"/>
                  <a:pt x="413" y="4028"/>
                </a:cubicBezTo>
                <a:cubicBezTo>
                  <a:pt x="479" y="4028"/>
                  <a:pt x="545" y="4012"/>
                  <a:pt x="605" y="3980"/>
                </a:cubicBezTo>
                <a:cubicBezTo>
                  <a:pt x="742" y="3907"/>
                  <a:pt x="851" y="3823"/>
                  <a:pt x="936" y="3722"/>
                </a:cubicBezTo>
                <a:lnTo>
                  <a:pt x="936" y="3722"/>
                </a:lnTo>
                <a:cubicBezTo>
                  <a:pt x="1003" y="3762"/>
                  <a:pt x="1069" y="3779"/>
                  <a:pt x="1131" y="3779"/>
                </a:cubicBezTo>
                <a:cubicBezTo>
                  <a:pt x="1471" y="3779"/>
                  <a:pt x="1694" y="3261"/>
                  <a:pt x="1330" y="3039"/>
                </a:cubicBezTo>
                <a:cubicBezTo>
                  <a:pt x="1210" y="2965"/>
                  <a:pt x="1088" y="2892"/>
                  <a:pt x="968" y="2819"/>
                </a:cubicBezTo>
                <a:cubicBezTo>
                  <a:pt x="934" y="2799"/>
                  <a:pt x="898" y="2785"/>
                  <a:pt x="861" y="2777"/>
                </a:cubicBezTo>
                <a:lnTo>
                  <a:pt x="861" y="2777"/>
                </a:lnTo>
                <a:cubicBezTo>
                  <a:pt x="928" y="2012"/>
                  <a:pt x="1036" y="1252"/>
                  <a:pt x="1185" y="494"/>
                </a:cubicBezTo>
                <a:cubicBezTo>
                  <a:pt x="1242" y="196"/>
                  <a:pt x="989" y="0"/>
                  <a:pt x="7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92;p71">
            <a:extLst>
              <a:ext uri="{FF2B5EF4-FFF2-40B4-BE49-F238E27FC236}">
                <a16:creationId xmlns:a16="http://schemas.microsoft.com/office/drawing/2014/main" id="{738733CE-E53F-4D34-995E-C8F6FC2D86D9}"/>
              </a:ext>
            </a:extLst>
          </p:cNvPr>
          <p:cNvSpPr/>
          <p:nvPr/>
        </p:nvSpPr>
        <p:spPr>
          <a:xfrm>
            <a:off x="7891003" y="3935250"/>
            <a:ext cx="152225" cy="101500"/>
          </a:xfrm>
          <a:custGeom>
            <a:avLst/>
            <a:gdLst/>
            <a:ahLst/>
            <a:cxnLst/>
            <a:rect l="l" t="t" r="r" b="b"/>
            <a:pathLst>
              <a:path w="6089" h="4060" extrusionOk="0">
                <a:moveTo>
                  <a:pt x="816" y="854"/>
                </a:moveTo>
                <a:lnTo>
                  <a:pt x="816" y="854"/>
                </a:lnTo>
                <a:cubicBezTo>
                  <a:pt x="2072" y="1113"/>
                  <a:pt x="3300" y="1456"/>
                  <a:pt x="4503" y="1884"/>
                </a:cubicBezTo>
                <a:lnTo>
                  <a:pt x="4503" y="1884"/>
                </a:lnTo>
                <a:cubicBezTo>
                  <a:pt x="3342" y="2372"/>
                  <a:pt x="2159" y="2795"/>
                  <a:pt x="951" y="3160"/>
                </a:cubicBezTo>
                <a:lnTo>
                  <a:pt x="951" y="3160"/>
                </a:lnTo>
                <a:cubicBezTo>
                  <a:pt x="853" y="2393"/>
                  <a:pt x="810" y="1627"/>
                  <a:pt x="816" y="854"/>
                </a:cubicBezTo>
                <a:close/>
                <a:moveTo>
                  <a:pt x="445" y="1"/>
                </a:moveTo>
                <a:cubicBezTo>
                  <a:pt x="248" y="1"/>
                  <a:pt x="47" y="128"/>
                  <a:pt x="39" y="381"/>
                </a:cubicBezTo>
                <a:cubicBezTo>
                  <a:pt x="0" y="1523"/>
                  <a:pt x="76" y="2644"/>
                  <a:pt x="249" y="3772"/>
                </a:cubicBezTo>
                <a:cubicBezTo>
                  <a:pt x="277" y="3947"/>
                  <a:pt x="468" y="4060"/>
                  <a:pt x="639" y="4060"/>
                </a:cubicBezTo>
                <a:cubicBezTo>
                  <a:pt x="672" y="4060"/>
                  <a:pt x="704" y="4056"/>
                  <a:pt x="735" y="4047"/>
                </a:cubicBezTo>
                <a:cubicBezTo>
                  <a:pt x="2451" y="3550"/>
                  <a:pt x="4115" y="2933"/>
                  <a:pt x="5744" y="2197"/>
                </a:cubicBezTo>
                <a:cubicBezTo>
                  <a:pt x="6089" y="2041"/>
                  <a:pt x="5925" y="1588"/>
                  <a:pt x="5648" y="1477"/>
                </a:cubicBezTo>
                <a:cubicBezTo>
                  <a:pt x="4135" y="876"/>
                  <a:pt x="2584" y="415"/>
                  <a:pt x="988" y="87"/>
                </a:cubicBezTo>
                <a:cubicBezTo>
                  <a:pt x="957" y="81"/>
                  <a:pt x="927" y="78"/>
                  <a:pt x="899" y="78"/>
                </a:cubicBezTo>
                <a:cubicBezTo>
                  <a:pt x="838" y="78"/>
                  <a:pt x="782" y="92"/>
                  <a:pt x="733" y="115"/>
                </a:cubicBezTo>
                <a:lnTo>
                  <a:pt x="733" y="115"/>
                </a:lnTo>
                <a:cubicBezTo>
                  <a:pt x="660" y="39"/>
                  <a:pt x="553" y="1"/>
                  <a:pt x="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3;p71">
            <a:extLst>
              <a:ext uri="{FF2B5EF4-FFF2-40B4-BE49-F238E27FC236}">
                <a16:creationId xmlns:a16="http://schemas.microsoft.com/office/drawing/2014/main" id="{C42656D3-7354-4AAF-A5A8-E301CEE7963F}"/>
              </a:ext>
            </a:extLst>
          </p:cNvPr>
          <p:cNvSpPr/>
          <p:nvPr/>
        </p:nvSpPr>
        <p:spPr>
          <a:xfrm>
            <a:off x="7911203" y="3954725"/>
            <a:ext cx="52775" cy="57825"/>
          </a:xfrm>
          <a:custGeom>
            <a:avLst/>
            <a:gdLst/>
            <a:ahLst/>
            <a:cxnLst/>
            <a:rect l="l" t="t" r="r" b="b"/>
            <a:pathLst>
              <a:path w="2111" h="2313" extrusionOk="0">
                <a:moveTo>
                  <a:pt x="533" y="1"/>
                </a:moveTo>
                <a:cubicBezTo>
                  <a:pt x="379" y="1"/>
                  <a:pt x="231" y="85"/>
                  <a:pt x="186" y="282"/>
                </a:cubicBezTo>
                <a:cubicBezTo>
                  <a:pt x="73" y="767"/>
                  <a:pt x="13" y="1259"/>
                  <a:pt x="4" y="1755"/>
                </a:cubicBezTo>
                <a:cubicBezTo>
                  <a:pt x="0" y="1993"/>
                  <a:pt x="209" y="2144"/>
                  <a:pt x="413" y="2144"/>
                </a:cubicBezTo>
                <a:cubicBezTo>
                  <a:pt x="540" y="2144"/>
                  <a:pt x="665" y="2085"/>
                  <a:pt x="737" y="1954"/>
                </a:cubicBezTo>
                <a:cubicBezTo>
                  <a:pt x="748" y="1933"/>
                  <a:pt x="760" y="1913"/>
                  <a:pt x="772" y="1893"/>
                </a:cubicBezTo>
                <a:lnTo>
                  <a:pt x="772" y="1893"/>
                </a:lnTo>
                <a:cubicBezTo>
                  <a:pt x="799" y="1970"/>
                  <a:pt x="831" y="2047"/>
                  <a:pt x="870" y="2121"/>
                </a:cubicBezTo>
                <a:cubicBezTo>
                  <a:pt x="939" y="2255"/>
                  <a:pt x="1059" y="2313"/>
                  <a:pt x="1183" y="2313"/>
                </a:cubicBezTo>
                <a:cubicBezTo>
                  <a:pt x="1321" y="2313"/>
                  <a:pt x="1465" y="2241"/>
                  <a:pt x="1550" y="2121"/>
                </a:cubicBezTo>
                <a:cubicBezTo>
                  <a:pt x="1693" y="1918"/>
                  <a:pt x="1836" y="1715"/>
                  <a:pt x="1980" y="1511"/>
                </a:cubicBezTo>
                <a:cubicBezTo>
                  <a:pt x="2110" y="1324"/>
                  <a:pt x="2044" y="1142"/>
                  <a:pt x="1905" y="1035"/>
                </a:cubicBezTo>
                <a:lnTo>
                  <a:pt x="1905" y="1035"/>
                </a:lnTo>
                <a:cubicBezTo>
                  <a:pt x="1987" y="857"/>
                  <a:pt x="1952" y="621"/>
                  <a:pt x="1755" y="529"/>
                </a:cubicBezTo>
                <a:cubicBezTo>
                  <a:pt x="1660" y="484"/>
                  <a:pt x="1564" y="439"/>
                  <a:pt x="1468" y="395"/>
                </a:cubicBezTo>
                <a:cubicBezTo>
                  <a:pt x="1401" y="363"/>
                  <a:pt x="1332" y="348"/>
                  <a:pt x="1266" y="348"/>
                </a:cubicBezTo>
                <a:cubicBezTo>
                  <a:pt x="1139" y="348"/>
                  <a:pt x="1021" y="405"/>
                  <a:pt x="938" y="525"/>
                </a:cubicBezTo>
                <a:lnTo>
                  <a:pt x="938" y="525"/>
                </a:lnTo>
                <a:cubicBezTo>
                  <a:pt x="941" y="513"/>
                  <a:pt x="943" y="502"/>
                  <a:pt x="946" y="491"/>
                </a:cubicBezTo>
                <a:cubicBezTo>
                  <a:pt x="1014" y="195"/>
                  <a:pt x="766" y="1"/>
                  <a:pt x="5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94;p71">
            <a:extLst>
              <a:ext uri="{FF2B5EF4-FFF2-40B4-BE49-F238E27FC236}">
                <a16:creationId xmlns:a16="http://schemas.microsoft.com/office/drawing/2014/main" id="{D8C57CAE-F4D8-4259-83A7-C31B6732E040}"/>
              </a:ext>
            </a:extLst>
          </p:cNvPr>
          <p:cNvSpPr/>
          <p:nvPr/>
        </p:nvSpPr>
        <p:spPr>
          <a:xfrm>
            <a:off x="6608328" y="3066775"/>
            <a:ext cx="1324100" cy="1304250"/>
          </a:xfrm>
          <a:custGeom>
            <a:avLst/>
            <a:gdLst/>
            <a:ahLst/>
            <a:cxnLst/>
            <a:rect l="l" t="t" r="r" b="b"/>
            <a:pathLst>
              <a:path w="52964" h="52170" extrusionOk="0">
                <a:moveTo>
                  <a:pt x="484" y="1"/>
                </a:moveTo>
                <a:cubicBezTo>
                  <a:pt x="257" y="1"/>
                  <a:pt x="0" y="196"/>
                  <a:pt x="44" y="495"/>
                </a:cubicBezTo>
                <a:cubicBezTo>
                  <a:pt x="1261" y="8725"/>
                  <a:pt x="3023" y="16873"/>
                  <a:pt x="5309" y="24873"/>
                </a:cubicBezTo>
                <a:cubicBezTo>
                  <a:pt x="6450" y="28868"/>
                  <a:pt x="7724" y="32829"/>
                  <a:pt x="9174" y="36726"/>
                </a:cubicBezTo>
                <a:cubicBezTo>
                  <a:pt x="10373" y="39948"/>
                  <a:pt x="11602" y="43241"/>
                  <a:pt x="13515" y="46121"/>
                </a:cubicBezTo>
                <a:cubicBezTo>
                  <a:pt x="15095" y="48502"/>
                  <a:pt x="17185" y="50636"/>
                  <a:pt x="19905" y="51660"/>
                </a:cubicBezTo>
                <a:cubicBezTo>
                  <a:pt x="20822" y="52005"/>
                  <a:pt x="21690" y="52169"/>
                  <a:pt x="22513" y="52169"/>
                </a:cubicBezTo>
                <a:cubicBezTo>
                  <a:pt x="24558" y="52169"/>
                  <a:pt x="26322" y="51152"/>
                  <a:pt x="27857" y="49359"/>
                </a:cubicBezTo>
                <a:cubicBezTo>
                  <a:pt x="33247" y="43065"/>
                  <a:pt x="36846" y="35197"/>
                  <a:pt x="40498" y="27832"/>
                </a:cubicBezTo>
                <a:cubicBezTo>
                  <a:pt x="44941" y="18870"/>
                  <a:pt x="49051" y="9750"/>
                  <a:pt x="52848" y="497"/>
                </a:cubicBezTo>
                <a:cubicBezTo>
                  <a:pt x="52964" y="213"/>
                  <a:pt x="52730" y="26"/>
                  <a:pt x="52486" y="26"/>
                </a:cubicBezTo>
                <a:cubicBezTo>
                  <a:pt x="52328" y="26"/>
                  <a:pt x="52165" y="105"/>
                  <a:pt x="52090" y="288"/>
                </a:cubicBezTo>
                <a:cubicBezTo>
                  <a:pt x="48981" y="7863"/>
                  <a:pt x="45660" y="15350"/>
                  <a:pt x="42114" y="22733"/>
                </a:cubicBezTo>
                <a:cubicBezTo>
                  <a:pt x="38724" y="29786"/>
                  <a:pt x="35330" y="36978"/>
                  <a:pt x="31093" y="43570"/>
                </a:cubicBezTo>
                <a:cubicBezTo>
                  <a:pt x="29176" y="46553"/>
                  <a:pt x="26550" y="51395"/>
                  <a:pt x="22557" y="51395"/>
                </a:cubicBezTo>
                <a:cubicBezTo>
                  <a:pt x="22315" y="51395"/>
                  <a:pt x="22067" y="51378"/>
                  <a:pt x="21815" y="51340"/>
                </a:cubicBezTo>
                <a:cubicBezTo>
                  <a:pt x="18227" y="50814"/>
                  <a:pt x="15540" y="47953"/>
                  <a:pt x="13737" y="45000"/>
                </a:cubicBezTo>
                <a:cubicBezTo>
                  <a:pt x="10083" y="39018"/>
                  <a:pt x="8089" y="31691"/>
                  <a:pt x="6164" y="25003"/>
                </a:cubicBezTo>
                <a:cubicBezTo>
                  <a:pt x="3830" y="16895"/>
                  <a:pt x="2037" y="8632"/>
                  <a:pt x="803" y="286"/>
                </a:cubicBezTo>
                <a:cubicBezTo>
                  <a:pt x="774" y="87"/>
                  <a:pt x="635" y="1"/>
                  <a:pt x="4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5;p71">
            <a:extLst>
              <a:ext uri="{FF2B5EF4-FFF2-40B4-BE49-F238E27FC236}">
                <a16:creationId xmlns:a16="http://schemas.microsoft.com/office/drawing/2014/main" id="{3230A31C-DC22-4DDD-802A-439EE6BBE59C}"/>
              </a:ext>
            </a:extLst>
          </p:cNvPr>
          <p:cNvSpPr/>
          <p:nvPr/>
        </p:nvSpPr>
        <p:spPr>
          <a:xfrm>
            <a:off x="7084753" y="4299175"/>
            <a:ext cx="131475" cy="116575"/>
          </a:xfrm>
          <a:custGeom>
            <a:avLst/>
            <a:gdLst/>
            <a:ahLst/>
            <a:cxnLst/>
            <a:rect l="l" t="t" r="r" b="b"/>
            <a:pathLst>
              <a:path w="5259" h="4663" extrusionOk="0">
                <a:moveTo>
                  <a:pt x="2278" y="790"/>
                </a:moveTo>
                <a:cubicBezTo>
                  <a:pt x="3004" y="790"/>
                  <a:pt x="3686" y="1198"/>
                  <a:pt x="4111" y="1780"/>
                </a:cubicBezTo>
                <a:lnTo>
                  <a:pt x="4111" y="1780"/>
                </a:lnTo>
                <a:cubicBezTo>
                  <a:pt x="4098" y="1833"/>
                  <a:pt x="4095" y="1892"/>
                  <a:pt x="4106" y="1956"/>
                </a:cubicBezTo>
                <a:cubicBezTo>
                  <a:pt x="4261" y="2815"/>
                  <a:pt x="3595" y="3682"/>
                  <a:pt x="2751" y="3851"/>
                </a:cubicBezTo>
                <a:cubicBezTo>
                  <a:pt x="2661" y="3869"/>
                  <a:pt x="2574" y="3877"/>
                  <a:pt x="2489" y="3877"/>
                </a:cubicBezTo>
                <a:cubicBezTo>
                  <a:pt x="1773" y="3877"/>
                  <a:pt x="1224" y="3278"/>
                  <a:pt x="1059" y="2591"/>
                </a:cubicBezTo>
                <a:cubicBezTo>
                  <a:pt x="873" y="1821"/>
                  <a:pt x="1223" y="876"/>
                  <a:pt x="2108" y="798"/>
                </a:cubicBezTo>
                <a:cubicBezTo>
                  <a:pt x="2165" y="793"/>
                  <a:pt x="2221" y="790"/>
                  <a:pt x="2278" y="790"/>
                </a:cubicBezTo>
                <a:close/>
                <a:moveTo>
                  <a:pt x="2284" y="1"/>
                </a:moveTo>
                <a:cubicBezTo>
                  <a:pt x="2173" y="1"/>
                  <a:pt x="2062" y="8"/>
                  <a:pt x="1949" y="22"/>
                </a:cubicBezTo>
                <a:cubicBezTo>
                  <a:pt x="625" y="183"/>
                  <a:pt x="1" y="1604"/>
                  <a:pt x="298" y="2800"/>
                </a:cubicBezTo>
                <a:cubicBezTo>
                  <a:pt x="557" y="3830"/>
                  <a:pt x="1424" y="4663"/>
                  <a:pt x="2481" y="4663"/>
                </a:cubicBezTo>
                <a:cubicBezTo>
                  <a:pt x="2605" y="4663"/>
                  <a:pt x="2732" y="4651"/>
                  <a:pt x="2861" y="4627"/>
                </a:cubicBezTo>
                <a:cubicBezTo>
                  <a:pt x="3927" y="4427"/>
                  <a:pt x="4716" y="3560"/>
                  <a:pt x="4874" y="2545"/>
                </a:cubicBezTo>
                <a:lnTo>
                  <a:pt x="4874" y="2545"/>
                </a:lnTo>
                <a:cubicBezTo>
                  <a:pt x="5085" y="2510"/>
                  <a:pt x="5258" y="2334"/>
                  <a:pt x="5154" y="2080"/>
                </a:cubicBezTo>
                <a:cubicBezTo>
                  <a:pt x="4677" y="915"/>
                  <a:pt x="3568" y="1"/>
                  <a:pt x="22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96;p71">
            <a:extLst>
              <a:ext uri="{FF2B5EF4-FFF2-40B4-BE49-F238E27FC236}">
                <a16:creationId xmlns:a16="http://schemas.microsoft.com/office/drawing/2014/main" id="{D06D6A0E-B848-4C39-A9B5-6038E75C70D0}"/>
              </a:ext>
            </a:extLst>
          </p:cNvPr>
          <p:cNvSpPr/>
          <p:nvPr/>
        </p:nvSpPr>
        <p:spPr>
          <a:xfrm>
            <a:off x="7096678" y="4309225"/>
            <a:ext cx="110050" cy="87825"/>
          </a:xfrm>
          <a:custGeom>
            <a:avLst/>
            <a:gdLst/>
            <a:ahLst/>
            <a:cxnLst/>
            <a:rect l="l" t="t" r="r" b="b"/>
            <a:pathLst>
              <a:path w="4402" h="3513" extrusionOk="0">
                <a:moveTo>
                  <a:pt x="2574" y="774"/>
                </a:moveTo>
                <a:cubicBezTo>
                  <a:pt x="2989" y="774"/>
                  <a:pt x="3168" y="1564"/>
                  <a:pt x="3060" y="1983"/>
                </a:cubicBezTo>
                <a:cubicBezTo>
                  <a:pt x="2947" y="2410"/>
                  <a:pt x="2556" y="2732"/>
                  <a:pt x="2125" y="2732"/>
                </a:cubicBezTo>
                <a:cubicBezTo>
                  <a:pt x="2020" y="2732"/>
                  <a:pt x="1913" y="2713"/>
                  <a:pt x="1807" y="2672"/>
                </a:cubicBezTo>
                <a:cubicBezTo>
                  <a:pt x="1701" y="2630"/>
                  <a:pt x="1612" y="2565"/>
                  <a:pt x="1542" y="2486"/>
                </a:cubicBezTo>
                <a:lnTo>
                  <a:pt x="1542" y="2486"/>
                </a:lnTo>
                <a:cubicBezTo>
                  <a:pt x="1658" y="2543"/>
                  <a:pt x="1785" y="2570"/>
                  <a:pt x="1913" y="2570"/>
                </a:cubicBezTo>
                <a:cubicBezTo>
                  <a:pt x="2208" y="2570"/>
                  <a:pt x="2506" y="2425"/>
                  <a:pt x="2687" y="2155"/>
                </a:cubicBezTo>
                <a:cubicBezTo>
                  <a:pt x="2724" y="2101"/>
                  <a:pt x="2753" y="2044"/>
                  <a:pt x="2775" y="1987"/>
                </a:cubicBezTo>
                <a:lnTo>
                  <a:pt x="2775" y="1987"/>
                </a:lnTo>
                <a:cubicBezTo>
                  <a:pt x="2897" y="1846"/>
                  <a:pt x="2982" y="1679"/>
                  <a:pt x="3005" y="1502"/>
                </a:cubicBezTo>
                <a:cubicBezTo>
                  <a:pt x="3045" y="1204"/>
                  <a:pt x="2786" y="1008"/>
                  <a:pt x="2559" y="1008"/>
                </a:cubicBezTo>
                <a:cubicBezTo>
                  <a:pt x="2522" y="1008"/>
                  <a:pt x="2486" y="1013"/>
                  <a:pt x="2453" y="1023"/>
                </a:cubicBezTo>
                <a:lnTo>
                  <a:pt x="2453" y="1023"/>
                </a:lnTo>
                <a:cubicBezTo>
                  <a:pt x="2382" y="985"/>
                  <a:pt x="2301" y="958"/>
                  <a:pt x="2213" y="946"/>
                </a:cubicBezTo>
                <a:lnTo>
                  <a:pt x="2213" y="946"/>
                </a:lnTo>
                <a:cubicBezTo>
                  <a:pt x="2348" y="825"/>
                  <a:pt x="2469" y="774"/>
                  <a:pt x="2574" y="774"/>
                </a:cubicBezTo>
                <a:close/>
                <a:moveTo>
                  <a:pt x="2612" y="0"/>
                </a:moveTo>
                <a:cubicBezTo>
                  <a:pt x="2140" y="0"/>
                  <a:pt x="1657" y="292"/>
                  <a:pt x="1352" y="700"/>
                </a:cubicBezTo>
                <a:lnTo>
                  <a:pt x="1352" y="700"/>
                </a:lnTo>
                <a:cubicBezTo>
                  <a:pt x="1323" y="710"/>
                  <a:pt x="1294" y="725"/>
                  <a:pt x="1264" y="743"/>
                </a:cubicBezTo>
                <a:cubicBezTo>
                  <a:pt x="0" y="1547"/>
                  <a:pt x="613" y="3483"/>
                  <a:pt x="2083" y="3512"/>
                </a:cubicBezTo>
                <a:cubicBezTo>
                  <a:pt x="2095" y="3512"/>
                  <a:pt x="2107" y="3512"/>
                  <a:pt x="2119" y="3512"/>
                </a:cubicBezTo>
                <a:cubicBezTo>
                  <a:pt x="3644" y="3512"/>
                  <a:pt x="4401" y="1616"/>
                  <a:pt x="3496" y="456"/>
                </a:cubicBezTo>
                <a:cubicBezTo>
                  <a:pt x="3246" y="134"/>
                  <a:pt x="2931" y="0"/>
                  <a:pt x="26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97;p71">
            <a:extLst>
              <a:ext uri="{FF2B5EF4-FFF2-40B4-BE49-F238E27FC236}">
                <a16:creationId xmlns:a16="http://schemas.microsoft.com/office/drawing/2014/main" id="{660C1080-FE04-42D0-AF56-B3D251E32987}"/>
              </a:ext>
            </a:extLst>
          </p:cNvPr>
          <p:cNvSpPr/>
          <p:nvPr/>
        </p:nvSpPr>
        <p:spPr>
          <a:xfrm>
            <a:off x="6683353" y="3595550"/>
            <a:ext cx="132075" cy="133575"/>
          </a:xfrm>
          <a:custGeom>
            <a:avLst/>
            <a:gdLst/>
            <a:ahLst/>
            <a:cxnLst/>
            <a:rect l="l" t="t" r="r" b="b"/>
            <a:pathLst>
              <a:path w="5283" h="5343" extrusionOk="0">
                <a:moveTo>
                  <a:pt x="2912" y="0"/>
                </a:moveTo>
                <a:cubicBezTo>
                  <a:pt x="2870" y="0"/>
                  <a:pt x="2825" y="8"/>
                  <a:pt x="2776" y="26"/>
                </a:cubicBezTo>
                <a:cubicBezTo>
                  <a:pt x="1610" y="448"/>
                  <a:pt x="373" y="1221"/>
                  <a:pt x="177" y="2557"/>
                </a:cubicBezTo>
                <a:cubicBezTo>
                  <a:pt x="1" y="3752"/>
                  <a:pt x="815" y="4997"/>
                  <a:pt x="1995" y="5281"/>
                </a:cubicBezTo>
                <a:cubicBezTo>
                  <a:pt x="2167" y="5322"/>
                  <a:pt x="2342" y="5342"/>
                  <a:pt x="2517" y="5342"/>
                </a:cubicBezTo>
                <a:cubicBezTo>
                  <a:pt x="3493" y="5342"/>
                  <a:pt x="4465" y="4725"/>
                  <a:pt x="4818" y="3803"/>
                </a:cubicBezTo>
                <a:cubicBezTo>
                  <a:pt x="5283" y="2594"/>
                  <a:pt x="4645" y="1234"/>
                  <a:pt x="3498" y="698"/>
                </a:cubicBezTo>
                <a:cubicBezTo>
                  <a:pt x="3437" y="670"/>
                  <a:pt x="3377" y="657"/>
                  <a:pt x="3320" y="657"/>
                </a:cubicBezTo>
                <a:cubicBezTo>
                  <a:pt x="2950" y="657"/>
                  <a:pt x="2701" y="1192"/>
                  <a:pt x="3100" y="1378"/>
                </a:cubicBezTo>
                <a:cubicBezTo>
                  <a:pt x="3879" y="1742"/>
                  <a:pt x="4423" y="2614"/>
                  <a:pt x="4106" y="3483"/>
                </a:cubicBezTo>
                <a:cubicBezTo>
                  <a:pt x="3871" y="4131"/>
                  <a:pt x="3202" y="4546"/>
                  <a:pt x="2536" y="4546"/>
                </a:cubicBezTo>
                <a:cubicBezTo>
                  <a:pt x="2326" y="4546"/>
                  <a:pt x="2117" y="4505"/>
                  <a:pt x="1922" y="4418"/>
                </a:cubicBezTo>
                <a:cubicBezTo>
                  <a:pt x="1086" y="4044"/>
                  <a:pt x="705" y="3000"/>
                  <a:pt x="1113" y="2177"/>
                </a:cubicBezTo>
                <a:cubicBezTo>
                  <a:pt x="1472" y="1453"/>
                  <a:pt x="2261" y="1046"/>
                  <a:pt x="2985" y="783"/>
                </a:cubicBezTo>
                <a:cubicBezTo>
                  <a:pt x="3410" y="632"/>
                  <a:pt x="3289" y="0"/>
                  <a:pt x="29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98;p71">
            <a:extLst>
              <a:ext uri="{FF2B5EF4-FFF2-40B4-BE49-F238E27FC236}">
                <a16:creationId xmlns:a16="http://schemas.microsoft.com/office/drawing/2014/main" id="{CABF9A3F-1DD7-4095-A200-765807F658B9}"/>
              </a:ext>
            </a:extLst>
          </p:cNvPr>
          <p:cNvSpPr/>
          <p:nvPr/>
        </p:nvSpPr>
        <p:spPr>
          <a:xfrm>
            <a:off x="6703753" y="3628750"/>
            <a:ext cx="86400" cy="76200"/>
          </a:xfrm>
          <a:custGeom>
            <a:avLst/>
            <a:gdLst/>
            <a:ahLst/>
            <a:cxnLst/>
            <a:rect l="l" t="t" r="r" b="b"/>
            <a:pathLst>
              <a:path w="3456" h="3048" extrusionOk="0">
                <a:moveTo>
                  <a:pt x="1169" y="814"/>
                </a:moveTo>
                <a:cubicBezTo>
                  <a:pt x="1230" y="814"/>
                  <a:pt x="1275" y="854"/>
                  <a:pt x="1309" y="917"/>
                </a:cubicBezTo>
                <a:lnTo>
                  <a:pt x="1309" y="917"/>
                </a:lnTo>
                <a:cubicBezTo>
                  <a:pt x="1249" y="972"/>
                  <a:pt x="1195" y="1035"/>
                  <a:pt x="1148" y="1102"/>
                </a:cubicBezTo>
                <a:lnTo>
                  <a:pt x="1148" y="1102"/>
                </a:lnTo>
                <a:cubicBezTo>
                  <a:pt x="1074" y="1055"/>
                  <a:pt x="995" y="1013"/>
                  <a:pt x="913" y="977"/>
                </a:cubicBezTo>
                <a:lnTo>
                  <a:pt x="913" y="977"/>
                </a:lnTo>
                <a:cubicBezTo>
                  <a:pt x="931" y="952"/>
                  <a:pt x="952" y="928"/>
                  <a:pt x="978" y="906"/>
                </a:cubicBezTo>
                <a:cubicBezTo>
                  <a:pt x="1055" y="842"/>
                  <a:pt x="1118" y="814"/>
                  <a:pt x="1169" y="814"/>
                </a:cubicBezTo>
                <a:close/>
                <a:moveTo>
                  <a:pt x="1200" y="1"/>
                </a:moveTo>
                <a:cubicBezTo>
                  <a:pt x="1074" y="1"/>
                  <a:pt x="945" y="27"/>
                  <a:pt x="821" y="79"/>
                </a:cubicBezTo>
                <a:cubicBezTo>
                  <a:pt x="41" y="407"/>
                  <a:pt x="1" y="1108"/>
                  <a:pt x="218" y="1764"/>
                </a:cubicBezTo>
                <a:lnTo>
                  <a:pt x="218" y="1764"/>
                </a:lnTo>
                <a:cubicBezTo>
                  <a:pt x="251" y="2111"/>
                  <a:pt x="414" y="2435"/>
                  <a:pt x="695" y="2679"/>
                </a:cubicBezTo>
                <a:cubicBezTo>
                  <a:pt x="773" y="2747"/>
                  <a:pt x="867" y="2776"/>
                  <a:pt x="959" y="2776"/>
                </a:cubicBezTo>
                <a:cubicBezTo>
                  <a:pt x="1025" y="2776"/>
                  <a:pt x="1091" y="2761"/>
                  <a:pt x="1150" y="2734"/>
                </a:cubicBezTo>
                <a:lnTo>
                  <a:pt x="1150" y="2734"/>
                </a:lnTo>
                <a:cubicBezTo>
                  <a:pt x="1155" y="2746"/>
                  <a:pt x="1160" y="2758"/>
                  <a:pt x="1164" y="2770"/>
                </a:cubicBezTo>
                <a:cubicBezTo>
                  <a:pt x="1239" y="2958"/>
                  <a:pt x="1396" y="3048"/>
                  <a:pt x="1550" y="3048"/>
                </a:cubicBezTo>
                <a:cubicBezTo>
                  <a:pt x="1736" y="3048"/>
                  <a:pt x="1916" y="2916"/>
                  <a:pt x="1937" y="2664"/>
                </a:cubicBezTo>
                <a:cubicBezTo>
                  <a:pt x="1945" y="2576"/>
                  <a:pt x="1946" y="2488"/>
                  <a:pt x="1941" y="2403"/>
                </a:cubicBezTo>
                <a:lnTo>
                  <a:pt x="1941" y="2403"/>
                </a:lnTo>
                <a:cubicBezTo>
                  <a:pt x="2056" y="2480"/>
                  <a:pt x="2188" y="2529"/>
                  <a:pt x="2333" y="2539"/>
                </a:cubicBezTo>
                <a:lnTo>
                  <a:pt x="2333" y="2539"/>
                </a:lnTo>
                <a:cubicBezTo>
                  <a:pt x="2413" y="2649"/>
                  <a:pt x="2550" y="2710"/>
                  <a:pt x="2683" y="2710"/>
                </a:cubicBezTo>
                <a:cubicBezTo>
                  <a:pt x="2841" y="2710"/>
                  <a:pt x="2993" y="2623"/>
                  <a:pt x="3035" y="2428"/>
                </a:cubicBezTo>
                <a:lnTo>
                  <a:pt x="3390" y="818"/>
                </a:lnTo>
                <a:cubicBezTo>
                  <a:pt x="3455" y="521"/>
                  <a:pt x="3206" y="326"/>
                  <a:pt x="2973" y="326"/>
                </a:cubicBezTo>
                <a:cubicBezTo>
                  <a:pt x="2820" y="326"/>
                  <a:pt x="2674" y="412"/>
                  <a:pt x="2630" y="609"/>
                </a:cubicBezTo>
                <a:lnTo>
                  <a:pt x="2569" y="889"/>
                </a:lnTo>
                <a:lnTo>
                  <a:pt x="2569" y="889"/>
                </a:lnTo>
                <a:cubicBezTo>
                  <a:pt x="2437" y="764"/>
                  <a:pt x="2273" y="679"/>
                  <a:pt x="2070" y="656"/>
                </a:cubicBezTo>
                <a:lnTo>
                  <a:pt x="2070" y="656"/>
                </a:lnTo>
                <a:cubicBezTo>
                  <a:pt x="2034" y="554"/>
                  <a:pt x="1986" y="456"/>
                  <a:pt x="1919" y="365"/>
                </a:cubicBezTo>
                <a:cubicBezTo>
                  <a:pt x="1740" y="125"/>
                  <a:pt x="1476" y="1"/>
                  <a:pt x="1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99;p71">
            <a:extLst>
              <a:ext uri="{FF2B5EF4-FFF2-40B4-BE49-F238E27FC236}">
                <a16:creationId xmlns:a16="http://schemas.microsoft.com/office/drawing/2014/main" id="{81AF58C5-E0D5-44B9-88E5-1280A19E0020}"/>
              </a:ext>
            </a:extLst>
          </p:cNvPr>
          <p:cNvSpPr/>
          <p:nvPr/>
        </p:nvSpPr>
        <p:spPr>
          <a:xfrm>
            <a:off x="6886528" y="3980725"/>
            <a:ext cx="125550" cy="121025"/>
          </a:xfrm>
          <a:custGeom>
            <a:avLst/>
            <a:gdLst/>
            <a:ahLst/>
            <a:cxnLst/>
            <a:rect l="l" t="t" r="r" b="b"/>
            <a:pathLst>
              <a:path w="5022" h="4841" extrusionOk="0">
                <a:moveTo>
                  <a:pt x="4483" y="1"/>
                </a:moveTo>
                <a:cubicBezTo>
                  <a:pt x="4395" y="1"/>
                  <a:pt x="4305" y="41"/>
                  <a:pt x="4229" y="136"/>
                </a:cubicBezTo>
                <a:cubicBezTo>
                  <a:pt x="3057" y="1617"/>
                  <a:pt x="1748" y="2967"/>
                  <a:pt x="307" y="4185"/>
                </a:cubicBezTo>
                <a:cubicBezTo>
                  <a:pt x="0" y="4442"/>
                  <a:pt x="282" y="4840"/>
                  <a:pt x="604" y="4840"/>
                </a:cubicBezTo>
                <a:cubicBezTo>
                  <a:pt x="691" y="4840"/>
                  <a:pt x="780" y="4811"/>
                  <a:pt x="862" y="4742"/>
                </a:cubicBezTo>
                <a:cubicBezTo>
                  <a:pt x="2305" y="3522"/>
                  <a:pt x="3614" y="2174"/>
                  <a:pt x="4785" y="693"/>
                </a:cubicBezTo>
                <a:cubicBezTo>
                  <a:pt x="5021" y="395"/>
                  <a:pt x="4761" y="1"/>
                  <a:pt x="4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00;p71">
            <a:extLst>
              <a:ext uri="{FF2B5EF4-FFF2-40B4-BE49-F238E27FC236}">
                <a16:creationId xmlns:a16="http://schemas.microsoft.com/office/drawing/2014/main" id="{4E1A4DD4-63EA-45C5-9EDD-97EEB4B0F208}"/>
              </a:ext>
            </a:extLst>
          </p:cNvPr>
          <p:cNvSpPr/>
          <p:nvPr/>
        </p:nvSpPr>
        <p:spPr>
          <a:xfrm>
            <a:off x="6931678" y="3992550"/>
            <a:ext cx="202575" cy="206325"/>
          </a:xfrm>
          <a:custGeom>
            <a:avLst/>
            <a:gdLst/>
            <a:ahLst/>
            <a:cxnLst/>
            <a:rect l="l" t="t" r="r" b="b"/>
            <a:pathLst>
              <a:path w="8103" h="8253" extrusionOk="0">
                <a:moveTo>
                  <a:pt x="7564" y="0"/>
                </a:moveTo>
                <a:cubicBezTo>
                  <a:pt x="7475" y="0"/>
                  <a:pt x="7385" y="40"/>
                  <a:pt x="7309" y="136"/>
                </a:cubicBezTo>
                <a:cubicBezTo>
                  <a:pt x="5186" y="2821"/>
                  <a:pt x="2847" y="5305"/>
                  <a:pt x="297" y="7591"/>
                </a:cubicBezTo>
                <a:cubicBezTo>
                  <a:pt x="1" y="7855"/>
                  <a:pt x="277" y="8252"/>
                  <a:pt x="592" y="8252"/>
                </a:cubicBezTo>
                <a:cubicBezTo>
                  <a:pt x="680" y="8252"/>
                  <a:pt x="771" y="8222"/>
                  <a:pt x="853" y="8148"/>
                </a:cubicBezTo>
                <a:cubicBezTo>
                  <a:pt x="3404" y="5862"/>
                  <a:pt x="5741" y="3378"/>
                  <a:pt x="7866" y="693"/>
                </a:cubicBezTo>
                <a:cubicBezTo>
                  <a:pt x="8103" y="394"/>
                  <a:pt x="7841" y="0"/>
                  <a:pt x="75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01;p71">
            <a:extLst>
              <a:ext uri="{FF2B5EF4-FFF2-40B4-BE49-F238E27FC236}">
                <a16:creationId xmlns:a16="http://schemas.microsoft.com/office/drawing/2014/main" id="{F015A1AC-1C80-412A-A34E-0385EBC2C8D7}"/>
              </a:ext>
            </a:extLst>
          </p:cNvPr>
          <p:cNvSpPr/>
          <p:nvPr/>
        </p:nvSpPr>
        <p:spPr>
          <a:xfrm>
            <a:off x="7013353" y="3996800"/>
            <a:ext cx="287775" cy="299225"/>
          </a:xfrm>
          <a:custGeom>
            <a:avLst/>
            <a:gdLst/>
            <a:ahLst/>
            <a:cxnLst/>
            <a:rect l="l" t="t" r="r" b="b"/>
            <a:pathLst>
              <a:path w="11511" h="11969" extrusionOk="0">
                <a:moveTo>
                  <a:pt x="10950" y="1"/>
                </a:moveTo>
                <a:cubicBezTo>
                  <a:pt x="10861" y="1"/>
                  <a:pt x="10769" y="37"/>
                  <a:pt x="10689" y="123"/>
                </a:cubicBezTo>
                <a:cubicBezTo>
                  <a:pt x="7216" y="3845"/>
                  <a:pt x="3740" y="7567"/>
                  <a:pt x="267" y="11289"/>
                </a:cubicBezTo>
                <a:cubicBezTo>
                  <a:pt x="0" y="11574"/>
                  <a:pt x="266" y="11969"/>
                  <a:pt x="561" y="11969"/>
                </a:cubicBezTo>
                <a:cubicBezTo>
                  <a:pt x="651" y="11969"/>
                  <a:pt x="743" y="11933"/>
                  <a:pt x="824" y="11846"/>
                </a:cubicBezTo>
                <a:cubicBezTo>
                  <a:pt x="4297" y="8124"/>
                  <a:pt x="7771" y="4402"/>
                  <a:pt x="11245" y="680"/>
                </a:cubicBezTo>
                <a:cubicBezTo>
                  <a:pt x="11510" y="396"/>
                  <a:pt x="11245" y="1"/>
                  <a:pt x="109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2;p71">
            <a:extLst>
              <a:ext uri="{FF2B5EF4-FFF2-40B4-BE49-F238E27FC236}">
                <a16:creationId xmlns:a16="http://schemas.microsoft.com/office/drawing/2014/main" id="{F145BE66-E82A-4460-9AE7-2810A16768F2}"/>
              </a:ext>
            </a:extLst>
          </p:cNvPr>
          <p:cNvSpPr/>
          <p:nvPr/>
        </p:nvSpPr>
        <p:spPr>
          <a:xfrm>
            <a:off x="7150028" y="3990550"/>
            <a:ext cx="285775" cy="321475"/>
          </a:xfrm>
          <a:custGeom>
            <a:avLst/>
            <a:gdLst/>
            <a:ahLst/>
            <a:cxnLst/>
            <a:rect l="l" t="t" r="r" b="b"/>
            <a:pathLst>
              <a:path w="11431" h="12859" extrusionOk="0">
                <a:moveTo>
                  <a:pt x="10888" y="1"/>
                </a:moveTo>
                <a:cubicBezTo>
                  <a:pt x="10799" y="1"/>
                  <a:pt x="10709" y="40"/>
                  <a:pt x="10631" y="134"/>
                </a:cubicBezTo>
                <a:cubicBezTo>
                  <a:pt x="7263" y="4224"/>
                  <a:pt x="3804" y="8240"/>
                  <a:pt x="260" y="12176"/>
                </a:cubicBezTo>
                <a:cubicBezTo>
                  <a:pt x="0" y="12464"/>
                  <a:pt x="265" y="12859"/>
                  <a:pt x="555" y="12859"/>
                </a:cubicBezTo>
                <a:cubicBezTo>
                  <a:pt x="644" y="12859"/>
                  <a:pt x="736" y="12822"/>
                  <a:pt x="815" y="12733"/>
                </a:cubicBezTo>
                <a:cubicBezTo>
                  <a:pt x="4363" y="8795"/>
                  <a:pt x="7820" y="4781"/>
                  <a:pt x="11187" y="691"/>
                </a:cubicBezTo>
                <a:cubicBezTo>
                  <a:pt x="11431" y="395"/>
                  <a:pt x="11169" y="1"/>
                  <a:pt x="108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66;p71">
            <a:extLst>
              <a:ext uri="{FF2B5EF4-FFF2-40B4-BE49-F238E27FC236}">
                <a16:creationId xmlns:a16="http://schemas.microsoft.com/office/drawing/2014/main" id="{D2055142-9785-4E04-81A3-4B62CB966DDF}"/>
              </a:ext>
            </a:extLst>
          </p:cNvPr>
          <p:cNvSpPr/>
          <p:nvPr/>
        </p:nvSpPr>
        <p:spPr>
          <a:xfrm>
            <a:off x="6837653" y="3571600"/>
            <a:ext cx="61500" cy="136900"/>
          </a:xfrm>
          <a:custGeom>
            <a:avLst/>
            <a:gdLst/>
            <a:ahLst/>
            <a:cxnLst/>
            <a:rect l="l" t="t" r="r" b="b"/>
            <a:pathLst>
              <a:path w="2460" h="5476" extrusionOk="0">
                <a:moveTo>
                  <a:pt x="1980" y="0"/>
                </a:moveTo>
                <a:cubicBezTo>
                  <a:pt x="1823" y="0"/>
                  <a:pt x="1667" y="83"/>
                  <a:pt x="1606" y="274"/>
                </a:cubicBezTo>
                <a:cubicBezTo>
                  <a:pt x="1102" y="1847"/>
                  <a:pt x="597" y="3420"/>
                  <a:pt x="94" y="4992"/>
                </a:cubicBezTo>
                <a:cubicBezTo>
                  <a:pt x="0" y="5284"/>
                  <a:pt x="240" y="5475"/>
                  <a:pt x="478" y="5475"/>
                </a:cubicBezTo>
                <a:cubicBezTo>
                  <a:pt x="635" y="5475"/>
                  <a:pt x="792" y="5392"/>
                  <a:pt x="853" y="5201"/>
                </a:cubicBezTo>
                <a:cubicBezTo>
                  <a:pt x="1357" y="3629"/>
                  <a:pt x="1862" y="2056"/>
                  <a:pt x="2365" y="483"/>
                </a:cubicBezTo>
                <a:cubicBezTo>
                  <a:pt x="2459" y="191"/>
                  <a:pt x="2219" y="0"/>
                  <a:pt x="1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67;p71">
            <a:extLst>
              <a:ext uri="{FF2B5EF4-FFF2-40B4-BE49-F238E27FC236}">
                <a16:creationId xmlns:a16="http://schemas.microsoft.com/office/drawing/2014/main" id="{6395BB1A-4127-41F5-8CD6-7FFF0F4A61A9}"/>
              </a:ext>
            </a:extLst>
          </p:cNvPr>
          <p:cNvSpPr/>
          <p:nvPr/>
        </p:nvSpPr>
        <p:spPr>
          <a:xfrm>
            <a:off x="6873553" y="3572600"/>
            <a:ext cx="57275" cy="142450"/>
          </a:xfrm>
          <a:custGeom>
            <a:avLst/>
            <a:gdLst/>
            <a:ahLst/>
            <a:cxnLst/>
            <a:rect l="l" t="t" r="r" b="b"/>
            <a:pathLst>
              <a:path w="2291" h="5698" extrusionOk="0">
                <a:moveTo>
                  <a:pt x="479" y="1"/>
                </a:moveTo>
                <a:cubicBezTo>
                  <a:pt x="236" y="1"/>
                  <a:pt x="0" y="188"/>
                  <a:pt x="113" y="474"/>
                </a:cubicBezTo>
                <a:cubicBezTo>
                  <a:pt x="744" y="2073"/>
                  <a:pt x="1199" y="3714"/>
                  <a:pt x="1481" y="5411"/>
                </a:cubicBezTo>
                <a:cubicBezTo>
                  <a:pt x="1515" y="5611"/>
                  <a:pt x="1656" y="5697"/>
                  <a:pt x="1808" y="5697"/>
                </a:cubicBezTo>
                <a:cubicBezTo>
                  <a:pt x="2037" y="5697"/>
                  <a:pt x="2291" y="5502"/>
                  <a:pt x="2240" y="5202"/>
                </a:cubicBezTo>
                <a:cubicBezTo>
                  <a:pt x="1958" y="3505"/>
                  <a:pt x="1503" y="1864"/>
                  <a:pt x="872" y="264"/>
                </a:cubicBezTo>
                <a:cubicBezTo>
                  <a:pt x="800" y="80"/>
                  <a:pt x="638" y="1"/>
                  <a:pt x="4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68;p71">
            <a:extLst>
              <a:ext uri="{FF2B5EF4-FFF2-40B4-BE49-F238E27FC236}">
                <a16:creationId xmlns:a16="http://schemas.microsoft.com/office/drawing/2014/main" id="{C6E2AA8B-F4A6-4D1B-9A86-BAA496D9B950}"/>
              </a:ext>
            </a:extLst>
          </p:cNvPr>
          <p:cNvSpPr/>
          <p:nvPr/>
        </p:nvSpPr>
        <p:spPr>
          <a:xfrm>
            <a:off x="6848253" y="3651200"/>
            <a:ext cx="84650" cy="25100"/>
          </a:xfrm>
          <a:custGeom>
            <a:avLst/>
            <a:gdLst/>
            <a:ahLst/>
            <a:cxnLst/>
            <a:rect l="l" t="t" r="r" b="b"/>
            <a:pathLst>
              <a:path w="3386" h="1004" extrusionOk="0">
                <a:moveTo>
                  <a:pt x="1413" y="1"/>
                </a:moveTo>
                <a:cubicBezTo>
                  <a:pt x="1102" y="1"/>
                  <a:pt x="790" y="27"/>
                  <a:pt x="475" y="79"/>
                </a:cubicBezTo>
                <a:cubicBezTo>
                  <a:pt x="0" y="155"/>
                  <a:pt x="168" y="843"/>
                  <a:pt x="613" y="843"/>
                </a:cubicBezTo>
                <a:cubicBezTo>
                  <a:pt x="636" y="843"/>
                  <a:pt x="660" y="841"/>
                  <a:pt x="685" y="837"/>
                </a:cubicBezTo>
                <a:cubicBezTo>
                  <a:pt x="922" y="799"/>
                  <a:pt x="1156" y="780"/>
                  <a:pt x="1390" y="780"/>
                </a:cubicBezTo>
                <a:cubicBezTo>
                  <a:pt x="1843" y="780"/>
                  <a:pt x="2291" y="851"/>
                  <a:pt x="2734" y="985"/>
                </a:cubicBezTo>
                <a:cubicBezTo>
                  <a:pt x="2777" y="998"/>
                  <a:pt x="2817" y="1004"/>
                  <a:pt x="2855" y="1004"/>
                </a:cubicBezTo>
                <a:cubicBezTo>
                  <a:pt x="3252" y="1004"/>
                  <a:pt x="3386" y="359"/>
                  <a:pt x="2943" y="226"/>
                </a:cubicBezTo>
                <a:cubicBezTo>
                  <a:pt x="2437" y="73"/>
                  <a:pt x="1928" y="1"/>
                  <a:pt x="14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69;p71">
            <a:extLst>
              <a:ext uri="{FF2B5EF4-FFF2-40B4-BE49-F238E27FC236}">
                <a16:creationId xmlns:a16="http://schemas.microsoft.com/office/drawing/2014/main" id="{4213821D-55C4-44E9-976B-6AE9E0C62785}"/>
              </a:ext>
            </a:extLst>
          </p:cNvPr>
          <p:cNvSpPr/>
          <p:nvPr/>
        </p:nvSpPr>
        <p:spPr>
          <a:xfrm>
            <a:off x="7250353" y="4396450"/>
            <a:ext cx="104550" cy="146500"/>
          </a:xfrm>
          <a:custGeom>
            <a:avLst/>
            <a:gdLst/>
            <a:ahLst/>
            <a:cxnLst/>
            <a:rect l="l" t="t" r="r" b="b"/>
            <a:pathLst>
              <a:path w="4182" h="5860" extrusionOk="0">
                <a:moveTo>
                  <a:pt x="1745" y="734"/>
                </a:moveTo>
                <a:cubicBezTo>
                  <a:pt x="1920" y="743"/>
                  <a:pt x="2096" y="752"/>
                  <a:pt x="2272" y="762"/>
                </a:cubicBezTo>
                <a:cubicBezTo>
                  <a:pt x="2769" y="820"/>
                  <a:pt x="2969" y="1077"/>
                  <a:pt x="2871" y="1532"/>
                </a:cubicBezTo>
                <a:cubicBezTo>
                  <a:pt x="2921" y="2116"/>
                  <a:pt x="2841" y="2153"/>
                  <a:pt x="2299" y="2344"/>
                </a:cubicBezTo>
                <a:cubicBezTo>
                  <a:pt x="2033" y="2437"/>
                  <a:pt x="1740" y="2472"/>
                  <a:pt x="1462" y="2501"/>
                </a:cubicBezTo>
                <a:cubicBezTo>
                  <a:pt x="974" y="2552"/>
                  <a:pt x="946" y="3289"/>
                  <a:pt x="1448" y="3289"/>
                </a:cubicBezTo>
                <a:cubicBezTo>
                  <a:pt x="1452" y="3289"/>
                  <a:pt x="1457" y="3288"/>
                  <a:pt x="1462" y="3288"/>
                </a:cubicBezTo>
                <a:cubicBezTo>
                  <a:pt x="1472" y="3288"/>
                  <a:pt x="1483" y="3288"/>
                  <a:pt x="1494" y="3288"/>
                </a:cubicBezTo>
                <a:cubicBezTo>
                  <a:pt x="2110" y="3288"/>
                  <a:pt x="3502" y="3763"/>
                  <a:pt x="2886" y="4535"/>
                </a:cubicBezTo>
                <a:cubicBezTo>
                  <a:pt x="2592" y="4905"/>
                  <a:pt x="2135" y="5084"/>
                  <a:pt x="1678" y="5084"/>
                </a:cubicBezTo>
                <a:cubicBezTo>
                  <a:pt x="1481" y="5084"/>
                  <a:pt x="1283" y="5051"/>
                  <a:pt x="1098" y="4984"/>
                </a:cubicBezTo>
                <a:lnTo>
                  <a:pt x="1098" y="4984"/>
                </a:lnTo>
                <a:cubicBezTo>
                  <a:pt x="1077" y="3728"/>
                  <a:pt x="1054" y="2474"/>
                  <a:pt x="1033" y="1217"/>
                </a:cubicBezTo>
                <a:cubicBezTo>
                  <a:pt x="1030" y="1075"/>
                  <a:pt x="966" y="972"/>
                  <a:pt x="875" y="910"/>
                </a:cubicBezTo>
                <a:lnTo>
                  <a:pt x="875" y="910"/>
                </a:lnTo>
                <a:cubicBezTo>
                  <a:pt x="1161" y="827"/>
                  <a:pt x="1455" y="751"/>
                  <a:pt x="1745" y="734"/>
                </a:cubicBezTo>
                <a:close/>
                <a:moveTo>
                  <a:pt x="1913" y="0"/>
                </a:moveTo>
                <a:cubicBezTo>
                  <a:pt x="1374" y="0"/>
                  <a:pt x="818" y="108"/>
                  <a:pt x="381" y="235"/>
                </a:cubicBezTo>
                <a:cubicBezTo>
                  <a:pt x="0" y="346"/>
                  <a:pt x="46" y="841"/>
                  <a:pt x="321" y="977"/>
                </a:cubicBezTo>
                <a:lnTo>
                  <a:pt x="321" y="977"/>
                </a:lnTo>
                <a:cubicBezTo>
                  <a:pt x="273" y="1038"/>
                  <a:pt x="244" y="1118"/>
                  <a:pt x="245" y="1218"/>
                </a:cubicBezTo>
                <a:cubicBezTo>
                  <a:pt x="270" y="2560"/>
                  <a:pt x="292" y="3900"/>
                  <a:pt x="315" y="5242"/>
                </a:cubicBezTo>
                <a:cubicBezTo>
                  <a:pt x="317" y="5377"/>
                  <a:pt x="387" y="5520"/>
                  <a:pt x="510" y="5582"/>
                </a:cubicBezTo>
                <a:cubicBezTo>
                  <a:pt x="873" y="5768"/>
                  <a:pt x="1271" y="5860"/>
                  <a:pt x="1666" y="5860"/>
                </a:cubicBezTo>
                <a:cubicBezTo>
                  <a:pt x="2490" y="5860"/>
                  <a:pt x="3299" y="5462"/>
                  <a:pt x="3742" y="4703"/>
                </a:cubicBezTo>
                <a:cubicBezTo>
                  <a:pt x="4182" y="3948"/>
                  <a:pt x="3655" y="3304"/>
                  <a:pt x="2942" y="2911"/>
                </a:cubicBezTo>
                <a:lnTo>
                  <a:pt x="2942" y="2911"/>
                </a:lnTo>
                <a:cubicBezTo>
                  <a:pt x="3530" y="2631"/>
                  <a:pt x="3971" y="2170"/>
                  <a:pt x="3873" y="1414"/>
                </a:cubicBezTo>
                <a:cubicBezTo>
                  <a:pt x="3731" y="321"/>
                  <a:pt x="2846" y="0"/>
                  <a:pt x="19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70;p71">
            <a:extLst>
              <a:ext uri="{FF2B5EF4-FFF2-40B4-BE49-F238E27FC236}">
                <a16:creationId xmlns:a16="http://schemas.microsoft.com/office/drawing/2014/main" id="{2B1D090D-6D14-4C47-B69A-66F9FF98F3B7}"/>
              </a:ext>
            </a:extLst>
          </p:cNvPr>
          <p:cNvSpPr/>
          <p:nvPr/>
        </p:nvSpPr>
        <p:spPr>
          <a:xfrm>
            <a:off x="7953228" y="2992625"/>
            <a:ext cx="86475" cy="111175"/>
          </a:xfrm>
          <a:custGeom>
            <a:avLst/>
            <a:gdLst/>
            <a:ahLst/>
            <a:cxnLst/>
            <a:rect l="l" t="t" r="r" b="b"/>
            <a:pathLst>
              <a:path w="3459" h="4447" extrusionOk="0">
                <a:moveTo>
                  <a:pt x="2530" y="0"/>
                </a:moveTo>
                <a:cubicBezTo>
                  <a:pt x="1434" y="0"/>
                  <a:pt x="376" y="749"/>
                  <a:pt x="205" y="1895"/>
                </a:cubicBezTo>
                <a:cubicBezTo>
                  <a:pt x="1" y="3258"/>
                  <a:pt x="1197" y="4446"/>
                  <a:pt x="2519" y="4446"/>
                </a:cubicBezTo>
                <a:cubicBezTo>
                  <a:pt x="2557" y="4446"/>
                  <a:pt x="2594" y="4445"/>
                  <a:pt x="2632" y="4443"/>
                </a:cubicBezTo>
                <a:cubicBezTo>
                  <a:pt x="3127" y="4418"/>
                  <a:pt x="3140" y="3655"/>
                  <a:pt x="2657" y="3655"/>
                </a:cubicBezTo>
                <a:cubicBezTo>
                  <a:pt x="2649" y="3655"/>
                  <a:pt x="2641" y="3656"/>
                  <a:pt x="2632" y="3656"/>
                </a:cubicBezTo>
                <a:cubicBezTo>
                  <a:pt x="2606" y="3657"/>
                  <a:pt x="2580" y="3658"/>
                  <a:pt x="2554" y="3658"/>
                </a:cubicBezTo>
                <a:cubicBezTo>
                  <a:pt x="1721" y="3658"/>
                  <a:pt x="889" y="2979"/>
                  <a:pt x="968" y="2083"/>
                </a:cubicBezTo>
                <a:cubicBezTo>
                  <a:pt x="1036" y="1320"/>
                  <a:pt x="1781" y="779"/>
                  <a:pt x="2508" y="779"/>
                </a:cubicBezTo>
                <a:cubicBezTo>
                  <a:pt x="2600" y="779"/>
                  <a:pt x="2692" y="788"/>
                  <a:pt x="2782" y="806"/>
                </a:cubicBezTo>
                <a:cubicBezTo>
                  <a:pt x="2812" y="811"/>
                  <a:pt x="2840" y="814"/>
                  <a:pt x="2867" y="814"/>
                </a:cubicBezTo>
                <a:cubicBezTo>
                  <a:pt x="3300" y="814"/>
                  <a:pt x="3459" y="137"/>
                  <a:pt x="2991" y="46"/>
                </a:cubicBezTo>
                <a:cubicBezTo>
                  <a:pt x="2838" y="15"/>
                  <a:pt x="2684" y="0"/>
                  <a:pt x="25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47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2632" name="Imagen 2631">
            <a:extLst>
              <a:ext uri="{FF2B5EF4-FFF2-40B4-BE49-F238E27FC236}">
                <a16:creationId xmlns:a16="http://schemas.microsoft.com/office/drawing/2014/main" id="{43FA3754-5857-412B-B131-6657C3570358}"/>
              </a:ext>
            </a:extLst>
          </p:cNvPr>
          <p:cNvPicPr>
            <a:picLocks noChangeAspect="1"/>
          </p:cNvPicPr>
          <p:nvPr/>
        </p:nvPicPr>
        <p:blipFill>
          <a:blip r:embed="rId3"/>
          <a:stretch>
            <a:fillRect/>
          </a:stretch>
        </p:blipFill>
        <p:spPr>
          <a:xfrm>
            <a:off x="741289" y="433259"/>
            <a:ext cx="7839289" cy="4161043"/>
          </a:xfrm>
          <a:prstGeom prst="rect">
            <a:avLst/>
          </a:prstGeom>
        </p:spPr>
      </p:pic>
    </p:spTree>
    <p:extLst>
      <p:ext uri="{BB962C8B-B14F-4D97-AF65-F5344CB8AC3E}">
        <p14:creationId xmlns:p14="http://schemas.microsoft.com/office/powerpoint/2010/main" val="2695754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2" name="2024-04-24 07-22-22">
            <a:hlinkClick r:id="" action="ppaction://media"/>
            <a:extLst>
              <a:ext uri="{FF2B5EF4-FFF2-40B4-BE49-F238E27FC236}">
                <a16:creationId xmlns:a16="http://schemas.microsoft.com/office/drawing/2014/main" id="{646C1EE2-4836-4717-BEAC-F8EDEF66F08D}"/>
              </a:ext>
            </a:extLst>
          </p:cNvPr>
          <p:cNvPicPr>
            <a:picLocks noChangeAspect="1"/>
          </p:cNvPicPr>
          <p:nvPr>
            <a:videoFile r:link="rId1"/>
            <p:extLst>
              <p:ext uri="{DAA4B4D4-6D71-4841-9C94-3DE7FCFB9230}">
                <p14:media xmlns:p14="http://schemas.microsoft.com/office/powerpoint/2010/main" r:embed="rId2">
                  <p14:trim st="1804" end="3260"/>
                </p14:media>
              </p:ext>
            </p:extLst>
          </p:nvPr>
        </p:nvPicPr>
        <p:blipFill>
          <a:blip r:embed="rId5"/>
          <a:stretch>
            <a:fillRect/>
          </a:stretch>
        </p:blipFill>
        <p:spPr>
          <a:xfrm>
            <a:off x="794656" y="394947"/>
            <a:ext cx="7739744" cy="4353606"/>
          </a:xfrm>
          <a:prstGeom prst="rect">
            <a:avLst/>
          </a:prstGeom>
        </p:spPr>
      </p:pic>
    </p:spTree>
    <p:extLst>
      <p:ext uri="{BB962C8B-B14F-4D97-AF65-F5344CB8AC3E}">
        <p14:creationId xmlns:p14="http://schemas.microsoft.com/office/powerpoint/2010/main" val="3356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4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accent4"/>
                </a:solidFill>
              </a:rPr>
              <a:t>Contenido</a:t>
            </a:r>
            <a:endParaRPr dirty="0"/>
          </a:p>
        </p:txBody>
      </p:sp>
      <p:sp>
        <p:nvSpPr>
          <p:cNvPr id="1461" name="Google Shape;1461;p40"/>
          <p:cNvSpPr txBox="1">
            <a:spLocks noGrp="1"/>
          </p:cNvSpPr>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p>
            <a:pPr indent="-295275">
              <a:buClr>
                <a:schemeClr val="accent4"/>
              </a:buClr>
              <a:buSzPts val="1050"/>
              <a:buFont typeface="Didact Gothic"/>
              <a:buAutoNum type="arabicPeriod"/>
            </a:pPr>
            <a:r>
              <a:rPr lang="es-ES" sz="2000" dirty="0">
                <a:solidFill>
                  <a:srgbClr val="000000"/>
                </a:solidFill>
              </a:rPr>
              <a:t>Introducción</a:t>
            </a:r>
          </a:p>
          <a:p>
            <a:pPr indent="-295275">
              <a:buClr>
                <a:schemeClr val="accent4"/>
              </a:buClr>
              <a:buSzPts val="1050"/>
              <a:buFont typeface="Didact Gothic"/>
              <a:buAutoNum type="arabicPeriod"/>
            </a:pPr>
            <a:r>
              <a:rPr lang="es-CO" sz="2000" dirty="0">
                <a:solidFill>
                  <a:srgbClr val="000000"/>
                </a:solidFill>
              </a:rPr>
              <a:t>Fundamentos del </a:t>
            </a:r>
            <a:r>
              <a:rPr lang="es-CO" sz="2000" b="1" u="sng" dirty="0">
                <a:solidFill>
                  <a:srgbClr val="FFFFFF"/>
                </a:solidFill>
                <a:highlight>
                  <a:schemeClr val="accent4"/>
                </a:highlight>
              </a:rPr>
              <a:t>Algoritmo CORDIC</a:t>
            </a:r>
          </a:p>
          <a:p>
            <a:pPr lvl="0" indent="-295275">
              <a:buClr>
                <a:schemeClr val="accent4"/>
              </a:buClr>
              <a:buSzPts val="1050"/>
              <a:buAutoNum type="arabicPeriod"/>
            </a:pPr>
            <a:r>
              <a:rPr lang="es-CO" sz="2000" dirty="0">
                <a:solidFill>
                  <a:srgbClr val="000000"/>
                </a:solidFill>
              </a:rPr>
              <a:t>Implementación en </a:t>
            </a:r>
            <a:r>
              <a:rPr lang="es-CO" sz="2000" b="1" u="sng" dirty="0" err="1">
                <a:solidFill>
                  <a:srgbClr val="FFFFFF"/>
                </a:solidFill>
                <a:highlight>
                  <a:schemeClr val="accent4"/>
                </a:highlight>
              </a:rPr>
              <a:t>Verilog</a:t>
            </a:r>
            <a:endParaRPr lang="es-CO" sz="2000" b="1" u="sng" dirty="0">
              <a:solidFill>
                <a:srgbClr val="FFFFFF"/>
              </a:solidFill>
              <a:highlight>
                <a:schemeClr val="accent4"/>
              </a:highlight>
            </a:endParaRPr>
          </a:p>
          <a:p>
            <a:pPr indent="-295275">
              <a:buClr>
                <a:schemeClr val="accent4"/>
              </a:buClr>
              <a:buSzPts val="1050"/>
              <a:buFont typeface="Didact Gothic"/>
              <a:buAutoNum type="arabicPeriod"/>
            </a:pPr>
            <a:r>
              <a:rPr lang="es-CO" sz="2000" dirty="0">
                <a:solidFill>
                  <a:srgbClr val="000000"/>
                </a:solidFill>
              </a:rPr>
              <a:t>Detalles Técnicos</a:t>
            </a:r>
          </a:p>
          <a:p>
            <a:pPr lvl="0" indent="-295275">
              <a:buClr>
                <a:schemeClr val="accent4"/>
              </a:buClr>
              <a:buSzPts val="1050"/>
              <a:buAutoNum type="arabicPeriod"/>
            </a:pPr>
            <a:r>
              <a:rPr lang="es-CO" sz="2000" dirty="0">
                <a:solidFill>
                  <a:srgbClr val="000000"/>
                </a:solidFill>
              </a:rPr>
              <a:t>Aplicaciones y Significado</a:t>
            </a:r>
          </a:p>
          <a:p>
            <a:pPr lvl="0" indent="-295275">
              <a:buClr>
                <a:schemeClr val="accent4"/>
              </a:buClr>
              <a:buSzPts val="1050"/>
              <a:buAutoNum type="arabicPeriod"/>
            </a:pPr>
            <a:r>
              <a:rPr lang="es-CO" sz="2000" dirty="0">
                <a:solidFill>
                  <a:srgbClr val="000000"/>
                </a:solidFill>
              </a:rPr>
              <a:t>Conclusiones</a:t>
            </a:r>
          </a:p>
          <a:p>
            <a:pPr lvl="0" indent="-295275">
              <a:buClr>
                <a:schemeClr val="accent4"/>
              </a:buClr>
              <a:buSzPts val="1050"/>
              <a:buAutoNum type="arabicPeriod"/>
            </a:pPr>
            <a:r>
              <a:rPr lang="es-CO" sz="2000" dirty="0">
                <a:solidFill>
                  <a:srgbClr val="000000"/>
                </a:solidFill>
              </a:rPr>
              <a:t>Bibliografía</a:t>
            </a:r>
            <a:endParaRPr sz="2000" dirty="0">
              <a:solidFill>
                <a:srgbClr val="000000"/>
              </a:solidFill>
            </a:endParaRPr>
          </a:p>
        </p:txBody>
      </p:sp>
      <p:grpSp>
        <p:nvGrpSpPr>
          <p:cNvPr id="1462" name="Google Shape;1462;p40"/>
          <p:cNvGrpSpPr/>
          <p:nvPr/>
        </p:nvGrpSpPr>
        <p:grpSpPr>
          <a:xfrm>
            <a:off x="5575175" y="701800"/>
            <a:ext cx="373125" cy="345125"/>
            <a:chOff x="5575175" y="701800"/>
            <a:chExt cx="373125" cy="345125"/>
          </a:xfrm>
        </p:grpSpPr>
        <p:sp>
          <p:nvSpPr>
            <p:cNvPr id="1463" name="Google Shape;1463;p40"/>
            <p:cNvSpPr/>
            <p:nvPr/>
          </p:nvSpPr>
          <p:spPr>
            <a:xfrm>
              <a:off x="5575175" y="70620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5592825" y="70180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40"/>
          <p:cNvGrpSpPr/>
          <p:nvPr/>
        </p:nvGrpSpPr>
        <p:grpSpPr>
          <a:xfrm>
            <a:off x="7323275" y="759325"/>
            <a:ext cx="944592" cy="707305"/>
            <a:chOff x="7401334" y="782830"/>
            <a:chExt cx="944592" cy="707305"/>
          </a:xfrm>
        </p:grpSpPr>
        <p:sp>
          <p:nvSpPr>
            <p:cNvPr id="1466" name="Google Shape;1466;p40"/>
            <p:cNvSpPr/>
            <p:nvPr/>
          </p:nvSpPr>
          <p:spPr>
            <a:xfrm rot="-4603600">
              <a:off x="7414304" y="814064"/>
              <a:ext cx="218578" cy="195053"/>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rot="-4603600">
              <a:off x="7430889" y="834922"/>
              <a:ext cx="218553" cy="161027"/>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rot="-4603600">
              <a:off x="7424370" y="831129"/>
              <a:ext cx="87726" cy="65351"/>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rot="-4603600">
              <a:off x="8082409" y="1221250"/>
              <a:ext cx="251729" cy="223478"/>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rot="-4603600">
              <a:off x="8199171" y="1358424"/>
              <a:ext cx="81826" cy="71301"/>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rot="-4603600">
              <a:off x="8270821" y="1345688"/>
              <a:ext cx="15000" cy="13325"/>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0"/>
            <p:cNvSpPr/>
            <p:nvPr/>
          </p:nvSpPr>
          <p:spPr>
            <a:xfrm rot="-4603600">
              <a:off x="7657170" y="739109"/>
              <a:ext cx="468407" cy="780961"/>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0"/>
            <p:cNvSpPr/>
            <p:nvPr/>
          </p:nvSpPr>
          <p:spPr>
            <a:xfrm rot="-4603600">
              <a:off x="7736970" y="767260"/>
              <a:ext cx="308804" cy="724661"/>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rot="-4603600">
              <a:off x="7406306" y="835118"/>
              <a:ext cx="226878" cy="168802"/>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rot="-4603600">
              <a:off x="7399966" y="830951"/>
              <a:ext cx="95901" cy="73101"/>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rot="-4603600">
              <a:off x="8101936" y="1277059"/>
              <a:ext cx="239878" cy="156702"/>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rot="-4603600">
              <a:off x="7632608" y="739091"/>
              <a:ext cx="476732" cy="788661"/>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rot="-4603600">
              <a:off x="7712705" y="767062"/>
              <a:ext cx="316755" cy="732336"/>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40"/>
          <p:cNvGrpSpPr/>
          <p:nvPr/>
        </p:nvGrpSpPr>
        <p:grpSpPr>
          <a:xfrm>
            <a:off x="6200700" y="617350"/>
            <a:ext cx="723550" cy="463100"/>
            <a:chOff x="6200700" y="617350"/>
            <a:chExt cx="723550" cy="463100"/>
          </a:xfrm>
        </p:grpSpPr>
        <p:sp>
          <p:nvSpPr>
            <p:cNvPr id="1480" name="Google Shape;1480;p40"/>
            <p:cNvSpPr/>
            <p:nvPr/>
          </p:nvSpPr>
          <p:spPr>
            <a:xfrm>
              <a:off x="6241175" y="650075"/>
              <a:ext cx="77675" cy="105275"/>
            </a:xfrm>
            <a:custGeom>
              <a:avLst/>
              <a:gdLst/>
              <a:ahLst/>
              <a:cxnLst/>
              <a:rect l="l" t="t" r="r" b="b"/>
              <a:pathLst>
                <a:path w="3107" h="4211" extrusionOk="0">
                  <a:moveTo>
                    <a:pt x="2161" y="0"/>
                  </a:moveTo>
                  <a:cubicBezTo>
                    <a:pt x="1381" y="0"/>
                    <a:pt x="0" y="467"/>
                    <a:pt x="564" y="1524"/>
                  </a:cubicBezTo>
                  <a:cubicBezTo>
                    <a:pt x="746" y="1866"/>
                    <a:pt x="1118" y="2028"/>
                    <a:pt x="1452" y="2188"/>
                  </a:cubicBezTo>
                  <a:cubicBezTo>
                    <a:pt x="1646" y="2281"/>
                    <a:pt x="2022" y="2390"/>
                    <a:pt x="2136" y="2577"/>
                  </a:cubicBezTo>
                  <a:cubicBezTo>
                    <a:pt x="2444" y="3083"/>
                    <a:pt x="2119" y="3512"/>
                    <a:pt x="1662" y="3724"/>
                  </a:cubicBezTo>
                  <a:cubicBezTo>
                    <a:pt x="1485" y="3807"/>
                    <a:pt x="1219" y="3818"/>
                    <a:pt x="980" y="3818"/>
                  </a:cubicBezTo>
                  <a:cubicBezTo>
                    <a:pt x="892" y="3818"/>
                    <a:pt x="807" y="3817"/>
                    <a:pt x="732" y="3817"/>
                  </a:cubicBezTo>
                  <a:cubicBezTo>
                    <a:pt x="724" y="3817"/>
                    <a:pt x="715" y="3817"/>
                    <a:pt x="707" y="3817"/>
                  </a:cubicBezTo>
                  <a:cubicBezTo>
                    <a:pt x="453" y="3820"/>
                    <a:pt x="453" y="4211"/>
                    <a:pt x="705" y="4211"/>
                  </a:cubicBezTo>
                  <a:cubicBezTo>
                    <a:pt x="706" y="4211"/>
                    <a:pt x="706" y="4211"/>
                    <a:pt x="707" y="4211"/>
                  </a:cubicBezTo>
                  <a:cubicBezTo>
                    <a:pt x="1513" y="4206"/>
                    <a:pt x="3107" y="3874"/>
                    <a:pt x="2663" y="2675"/>
                  </a:cubicBezTo>
                  <a:cubicBezTo>
                    <a:pt x="2540" y="2338"/>
                    <a:pt x="2242" y="2142"/>
                    <a:pt x="1936" y="1983"/>
                  </a:cubicBezTo>
                  <a:cubicBezTo>
                    <a:pt x="1727" y="1874"/>
                    <a:pt x="1499" y="1797"/>
                    <a:pt x="1297" y="1675"/>
                  </a:cubicBezTo>
                  <a:cubicBezTo>
                    <a:pt x="1196" y="1615"/>
                    <a:pt x="1061" y="1547"/>
                    <a:pt x="989" y="1452"/>
                  </a:cubicBezTo>
                  <a:cubicBezTo>
                    <a:pt x="968" y="766"/>
                    <a:pt x="1199" y="423"/>
                    <a:pt x="1683" y="423"/>
                  </a:cubicBezTo>
                  <a:cubicBezTo>
                    <a:pt x="1685" y="423"/>
                    <a:pt x="1687" y="423"/>
                    <a:pt x="1689" y="423"/>
                  </a:cubicBezTo>
                  <a:cubicBezTo>
                    <a:pt x="1802" y="399"/>
                    <a:pt x="1917" y="388"/>
                    <a:pt x="2033" y="388"/>
                  </a:cubicBezTo>
                  <a:cubicBezTo>
                    <a:pt x="2087" y="388"/>
                    <a:pt x="2142" y="391"/>
                    <a:pt x="2196" y="396"/>
                  </a:cubicBezTo>
                  <a:cubicBezTo>
                    <a:pt x="2197" y="396"/>
                    <a:pt x="2198" y="396"/>
                    <a:pt x="2199" y="396"/>
                  </a:cubicBezTo>
                  <a:cubicBezTo>
                    <a:pt x="2450" y="396"/>
                    <a:pt x="2449" y="5"/>
                    <a:pt x="2196" y="1"/>
                  </a:cubicBezTo>
                  <a:cubicBezTo>
                    <a:pt x="2185" y="0"/>
                    <a:pt x="2173" y="0"/>
                    <a:pt x="21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6332600" y="650275"/>
              <a:ext cx="9875" cy="100775"/>
            </a:xfrm>
            <a:custGeom>
              <a:avLst/>
              <a:gdLst/>
              <a:ahLst/>
              <a:cxnLst/>
              <a:rect l="l" t="t" r="r" b="b"/>
              <a:pathLst>
                <a:path w="395" h="4031" extrusionOk="0">
                  <a:moveTo>
                    <a:pt x="198" y="0"/>
                  </a:moveTo>
                  <a:cubicBezTo>
                    <a:pt x="99" y="0"/>
                    <a:pt x="1" y="64"/>
                    <a:pt x="1" y="192"/>
                  </a:cubicBezTo>
                  <a:lnTo>
                    <a:pt x="1" y="3839"/>
                  </a:lnTo>
                  <a:cubicBezTo>
                    <a:pt x="1" y="3966"/>
                    <a:pt x="99" y="4030"/>
                    <a:pt x="198" y="4030"/>
                  </a:cubicBezTo>
                  <a:cubicBezTo>
                    <a:pt x="296" y="4030"/>
                    <a:pt x="394" y="3966"/>
                    <a:pt x="394" y="3839"/>
                  </a:cubicBezTo>
                  <a:lnTo>
                    <a:pt x="394" y="192"/>
                  </a:lnTo>
                  <a:cubicBezTo>
                    <a:pt x="394" y="64"/>
                    <a:pt x="296" y="0"/>
                    <a:pt x="1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6365750" y="650275"/>
              <a:ext cx="9875" cy="109050"/>
            </a:xfrm>
            <a:custGeom>
              <a:avLst/>
              <a:gdLst/>
              <a:ahLst/>
              <a:cxnLst/>
              <a:rect l="l" t="t" r="r" b="b"/>
              <a:pathLst>
                <a:path w="395" h="4362" extrusionOk="0">
                  <a:moveTo>
                    <a:pt x="197" y="0"/>
                  </a:moveTo>
                  <a:cubicBezTo>
                    <a:pt x="99" y="0"/>
                    <a:pt x="0" y="64"/>
                    <a:pt x="0" y="192"/>
                  </a:cubicBezTo>
                  <a:lnTo>
                    <a:pt x="0" y="4171"/>
                  </a:lnTo>
                  <a:cubicBezTo>
                    <a:pt x="0" y="4298"/>
                    <a:pt x="99" y="4361"/>
                    <a:pt x="197" y="4361"/>
                  </a:cubicBezTo>
                  <a:cubicBezTo>
                    <a:pt x="296" y="4361"/>
                    <a:pt x="394" y="4298"/>
                    <a:pt x="394" y="4171"/>
                  </a:cubicBezTo>
                  <a:lnTo>
                    <a:pt x="394" y="192"/>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6367025" y="646125"/>
              <a:ext cx="58975" cy="106625"/>
            </a:xfrm>
            <a:custGeom>
              <a:avLst/>
              <a:gdLst/>
              <a:ahLst/>
              <a:cxnLst/>
              <a:rect l="l" t="t" r="r" b="b"/>
              <a:pathLst>
                <a:path w="2359" h="4265" extrusionOk="0">
                  <a:moveTo>
                    <a:pt x="2122" y="1"/>
                  </a:moveTo>
                  <a:cubicBezTo>
                    <a:pt x="2023" y="1"/>
                    <a:pt x="1927" y="64"/>
                    <a:pt x="1931" y="190"/>
                  </a:cubicBezTo>
                  <a:cubicBezTo>
                    <a:pt x="1960" y="1294"/>
                    <a:pt x="1952" y="2397"/>
                    <a:pt x="1907" y="3500"/>
                  </a:cubicBezTo>
                  <a:lnTo>
                    <a:pt x="1907" y="3500"/>
                  </a:lnTo>
                  <a:cubicBezTo>
                    <a:pt x="1264" y="2557"/>
                    <a:pt x="771" y="1543"/>
                    <a:pt x="426" y="443"/>
                  </a:cubicBezTo>
                  <a:cubicBezTo>
                    <a:pt x="396" y="348"/>
                    <a:pt x="318" y="307"/>
                    <a:pt x="240" y="307"/>
                  </a:cubicBezTo>
                  <a:cubicBezTo>
                    <a:pt x="120" y="307"/>
                    <a:pt x="0" y="403"/>
                    <a:pt x="47" y="548"/>
                  </a:cubicBezTo>
                  <a:cubicBezTo>
                    <a:pt x="459" y="1863"/>
                    <a:pt x="1077" y="3072"/>
                    <a:pt x="1908" y="4174"/>
                  </a:cubicBezTo>
                  <a:cubicBezTo>
                    <a:pt x="1954" y="4235"/>
                    <a:pt x="2020" y="4264"/>
                    <a:pt x="2083" y="4264"/>
                  </a:cubicBezTo>
                  <a:cubicBezTo>
                    <a:pt x="2178" y="4264"/>
                    <a:pt x="2267" y="4198"/>
                    <a:pt x="2274" y="4074"/>
                  </a:cubicBezTo>
                  <a:cubicBezTo>
                    <a:pt x="2341" y="2780"/>
                    <a:pt x="2359" y="1486"/>
                    <a:pt x="2324" y="190"/>
                  </a:cubicBezTo>
                  <a:cubicBezTo>
                    <a:pt x="2321" y="64"/>
                    <a:pt x="2220" y="1"/>
                    <a:pt x="2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6457525" y="617350"/>
              <a:ext cx="43850" cy="55625"/>
            </a:xfrm>
            <a:custGeom>
              <a:avLst/>
              <a:gdLst/>
              <a:ahLst/>
              <a:cxnLst/>
              <a:rect l="l" t="t" r="r" b="b"/>
              <a:pathLst>
                <a:path w="1754" h="2225" extrusionOk="0">
                  <a:moveTo>
                    <a:pt x="423" y="0"/>
                  </a:moveTo>
                  <a:cubicBezTo>
                    <a:pt x="358" y="0"/>
                    <a:pt x="291" y="10"/>
                    <a:pt x="223" y="30"/>
                  </a:cubicBezTo>
                  <a:cubicBezTo>
                    <a:pt x="1" y="93"/>
                    <a:pt x="69" y="417"/>
                    <a:pt x="269" y="417"/>
                  </a:cubicBezTo>
                  <a:cubicBezTo>
                    <a:pt x="287" y="417"/>
                    <a:pt x="307" y="414"/>
                    <a:pt x="328" y="408"/>
                  </a:cubicBezTo>
                  <a:cubicBezTo>
                    <a:pt x="370" y="395"/>
                    <a:pt x="410" y="389"/>
                    <a:pt x="446" y="389"/>
                  </a:cubicBezTo>
                  <a:cubicBezTo>
                    <a:pt x="786" y="389"/>
                    <a:pt x="856" y="895"/>
                    <a:pt x="738" y="1152"/>
                  </a:cubicBezTo>
                  <a:cubicBezTo>
                    <a:pt x="618" y="1411"/>
                    <a:pt x="395" y="1612"/>
                    <a:pt x="192" y="1803"/>
                  </a:cubicBezTo>
                  <a:cubicBezTo>
                    <a:pt x="59" y="1929"/>
                    <a:pt x="170" y="2127"/>
                    <a:pt x="331" y="2140"/>
                  </a:cubicBezTo>
                  <a:cubicBezTo>
                    <a:pt x="721" y="2168"/>
                    <a:pt x="1111" y="2196"/>
                    <a:pt x="1501" y="2224"/>
                  </a:cubicBezTo>
                  <a:cubicBezTo>
                    <a:pt x="1507" y="2225"/>
                    <a:pt x="1512" y="2225"/>
                    <a:pt x="1517" y="2225"/>
                  </a:cubicBezTo>
                  <a:cubicBezTo>
                    <a:pt x="1753" y="2225"/>
                    <a:pt x="1748" y="1847"/>
                    <a:pt x="1501" y="1831"/>
                  </a:cubicBezTo>
                  <a:cubicBezTo>
                    <a:pt x="1258" y="1813"/>
                    <a:pt x="1016" y="1796"/>
                    <a:pt x="773" y="1778"/>
                  </a:cubicBezTo>
                  <a:lnTo>
                    <a:pt x="773" y="1778"/>
                  </a:lnTo>
                  <a:cubicBezTo>
                    <a:pt x="1048" y="1474"/>
                    <a:pt x="1276" y="1107"/>
                    <a:pt x="1189" y="694"/>
                  </a:cubicBezTo>
                  <a:cubicBezTo>
                    <a:pt x="1110" y="315"/>
                    <a:pt x="799" y="0"/>
                    <a:pt x="4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6547375" y="662725"/>
              <a:ext cx="15875" cy="84150"/>
            </a:xfrm>
            <a:custGeom>
              <a:avLst/>
              <a:gdLst/>
              <a:ahLst/>
              <a:cxnLst/>
              <a:rect l="l" t="t" r="r" b="b"/>
              <a:pathLst>
                <a:path w="635" h="3366" extrusionOk="0">
                  <a:moveTo>
                    <a:pt x="231" y="0"/>
                  </a:moveTo>
                  <a:cubicBezTo>
                    <a:pt x="133" y="0"/>
                    <a:pt x="33" y="64"/>
                    <a:pt x="29" y="190"/>
                  </a:cubicBezTo>
                  <a:cubicBezTo>
                    <a:pt x="0" y="1208"/>
                    <a:pt x="71" y="2216"/>
                    <a:pt x="231" y="3224"/>
                  </a:cubicBezTo>
                  <a:cubicBezTo>
                    <a:pt x="247" y="3323"/>
                    <a:pt x="317" y="3366"/>
                    <a:pt x="392" y="3366"/>
                  </a:cubicBezTo>
                  <a:cubicBezTo>
                    <a:pt x="507" y="3366"/>
                    <a:pt x="634" y="3268"/>
                    <a:pt x="610" y="3118"/>
                  </a:cubicBezTo>
                  <a:cubicBezTo>
                    <a:pt x="456" y="2147"/>
                    <a:pt x="394" y="1174"/>
                    <a:pt x="423" y="190"/>
                  </a:cubicBezTo>
                  <a:cubicBezTo>
                    <a:pt x="426" y="64"/>
                    <a:pt x="330" y="0"/>
                    <a:pt x="2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0"/>
            <p:cNvSpPr/>
            <p:nvPr/>
          </p:nvSpPr>
          <p:spPr>
            <a:xfrm>
              <a:off x="6533500" y="707425"/>
              <a:ext cx="55850" cy="13750"/>
            </a:xfrm>
            <a:custGeom>
              <a:avLst/>
              <a:gdLst/>
              <a:ahLst/>
              <a:cxnLst/>
              <a:rect l="l" t="t" r="r" b="b"/>
              <a:pathLst>
                <a:path w="2234" h="550" extrusionOk="0">
                  <a:moveTo>
                    <a:pt x="1353" y="0"/>
                  </a:moveTo>
                  <a:cubicBezTo>
                    <a:pt x="973" y="0"/>
                    <a:pt x="598" y="52"/>
                    <a:pt x="223" y="162"/>
                  </a:cubicBezTo>
                  <a:cubicBezTo>
                    <a:pt x="1" y="227"/>
                    <a:pt x="68" y="550"/>
                    <a:pt x="267" y="550"/>
                  </a:cubicBezTo>
                  <a:cubicBezTo>
                    <a:pt x="286" y="550"/>
                    <a:pt x="306" y="547"/>
                    <a:pt x="326" y="541"/>
                  </a:cubicBezTo>
                  <a:cubicBezTo>
                    <a:pt x="670" y="441"/>
                    <a:pt x="1018" y="389"/>
                    <a:pt x="1368" y="389"/>
                  </a:cubicBezTo>
                  <a:cubicBezTo>
                    <a:pt x="1542" y="389"/>
                    <a:pt x="1716" y="402"/>
                    <a:pt x="1891" y="428"/>
                  </a:cubicBezTo>
                  <a:cubicBezTo>
                    <a:pt x="1902" y="429"/>
                    <a:pt x="1913" y="430"/>
                    <a:pt x="1924" y="430"/>
                  </a:cubicBezTo>
                  <a:cubicBezTo>
                    <a:pt x="2147" y="430"/>
                    <a:pt x="2233" y="83"/>
                    <a:pt x="1996" y="49"/>
                  </a:cubicBezTo>
                  <a:cubicBezTo>
                    <a:pt x="1780" y="17"/>
                    <a:pt x="1566" y="0"/>
                    <a:pt x="13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0"/>
            <p:cNvSpPr/>
            <p:nvPr/>
          </p:nvSpPr>
          <p:spPr>
            <a:xfrm>
              <a:off x="6632250" y="653625"/>
              <a:ext cx="64000" cy="85525"/>
            </a:xfrm>
            <a:custGeom>
              <a:avLst/>
              <a:gdLst/>
              <a:ahLst/>
              <a:cxnLst/>
              <a:rect l="l" t="t" r="r" b="b"/>
              <a:pathLst>
                <a:path w="2560" h="3421" extrusionOk="0">
                  <a:moveTo>
                    <a:pt x="1498" y="1"/>
                  </a:moveTo>
                  <a:cubicBezTo>
                    <a:pt x="1091" y="1"/>
                    <a:pt x="605" y="336"/>
                    <a:pt x="359" y="587"/>
                  </a:cubicBezTo>
                  <a:cubicBezTo>
                    <a:pt x="225" y="726"/>
                    <a:pt x="360" y="924"/>
                    <a:pt x="510" y="924"/>
                  </a:cubicBezTo>
                  <a:cubicBezTo>
                    <a:pt x="554" y="924"/>
                    <a:pt x="600" y="907"/>
                    <a:pt x="641" y="865"/>
                  </a:cubicBezTo>
                  <a:cubicBezTo>
                    <a:pt x="794" y="707"/>
                    <a:pt x="1200" y="397"/>
                    <a:pt x="1451" y="397"/>
                  </a:cubicBezTo>
                  <a:cubicBezTo>
                    <a:pt x="1604" y="397"/>
                    <a:pt x="1700" y="511"/>
                    <a:pt x="1647" y="843"/>
                  </a:cubicBezTo>
                  <a:cubicBezTo>
                    <a:pt x="1616" y="1052"/>
                    <a:pt x="1278" y="1377"/>
                    <a:pt x="1155" y="1552"/>
                  </a:cubicBezTo>
                  <a:lnTo>
                    <a:pt x="91" y="3059"/>
                  </a:lnTo>
                  <a:cubicBezTo>
                    <a:pt x="1" y="3188"/>
                    <a:pt x="123" y="3351"/>
                    <a:pt x="262" y="3357"/>
                  </a:cubicBezTo>
                  <a:cubicBezTo>
                    <a:pt x="943" y="3379"/>
                    <a:pt x="1623" y="3399"/>
                    <a:pt x="2304" y="3420"/>
                  </a:cubicBezTo>
                  <a:cubicBezTo>
                    <a:pt x="2307" y="3420"/>
                    <a:pt x="2309" y="3420"/>
                    <a:pt x="2311" y="3420"/>
                  </a:cubicBezTo>
                  <a:cubicBezTo>
                    <a:pt x="2559" y="3420"/>
                    <a:pt x="2557" y="3034"/>
                    <a:pt x="2304" y="3027"/>
                  </a:cubicBezTo>
                  <a:cubicBezTo>
                    <a:pt x="1746" y="3009"/>
                    <a:pt x="1189" y="2992"/>
                    <a:pt x="632" y="2975"/>
                  </a:cubicBezTo>
                  <a:lnTo>
                    <a:pt x="632" y="2975"/>
                  </a:lnTo>
                  <a:cubicBezTo>
                    <a:pt x="963" y="2505"/>
                    <a:pt x="1295" y="2034"/>
                    <a:pt x="1626" y="1563"/>
                  </a:cubicBezTo>
                  <a:cubicBezTo>
                    <a:pt x="1849" y="1249"/>
                    <a:pt x="2230" y="858"/>
                    <a:pt x="2070" y="435"/>
                  </a:cubicBezTo>
                  <a:cubicBezTo>
                    <a:pt x="1950" y="117"/>
                    <a:pt x="1738" y="1"/>
                    <a:pt x="14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0"/>
            <p:cNvSpPr/>
            <p:nvPr/>
          </p:nvSpPr>
          <p:spPr>
            <a:xfrm>
              <a:off x="6737850" y="643325"/>
              <a:ext cx="55900" cy="95375"/>
            </a:xfrm>
            <a:custGeom>
              <a:avLst/>
              <a:gdLst/>
              <a:ahLst/>
              <a:cxnLst/>
              <a:rect l="l" t="t" r="r" b="b"/>
              <a:pathLst>
                <a:path w="2236" h="3815" extrusionOk="0">
                  <a:moveTo>
                    <a:pt x="1730" y="1"/>
                  </a:moveTo>
                  <a:cubicBezTo>
                    <a:pt x="746" y="1"/>
                    <a:pt x="53" y="1330"/>
                    <a:pt x="26" y="2205"/>
                  </a:cubicBezTo>
                  <a:cubicBezTo>
                    <a:pt x="1" y="3016"/>
                    <a:pt x="628" y="3814"/>
                    <a:pt x="1414" y="3814"/>
                  </a:cubicBezTo>
                  <a:cubicBezTo>
                    <a:pt x="1570" y="3814"/>
                    <a:pt x="1731" y="3783"/>
                    <a:pt x="1895" y="3715"/>
                  </a:cubicBezTo>
                  <a:cubicBezTo>
                    <a:pt x="2101" y="3630"/>
                    <a:pt x="2043" y="3319"/>
                    <a:pt x="1865" y="3319"/>
                  </a:cubicBezTo>
                  <a:cubicBezTo>
                    <a:pt x="1842" y="3319"/>
                    <a:pt x="1817" y="3324"/>
                    <a:pt x="1791" y="3335"/>
                  </a:cubicBezTo>
                  <a:cubicBezTo>
                    <a:pt x="1658" y="3391"/>
                    <a:pt x="1530" y="3416"/>
                    <a:pt x="1410" y="3416"/>
                  </a:cubicBezTo>
                  <a:cubicBezTo>
                    <a:pt x="796" y="3416"/>
                    <a:pt x="381" y="2760"/>
                    <a:pt x="431" y="2133"/>
                  </a:cubicBezTo>
                  <a:cubicBezTo>
                    <a:pt x="475" y="1556"/>
                    <a:pt x="974" y="395"/>
                    <a:pt x="1719" y="395"/>
                  </a:cubicBezTo>
                  <a:cubicBezTo>
                    <a:pt x="1778" y="395"/>
                    <a:pt x="1840" y="402"/>
                    <a:pt x="1903" y="418"/>
                  </a:cubicBezTo>
                  <a:cubicBezTo>
                    <a:pt x="1921" y="422"/>
                    <a:pt x="1938" y="424"/>
                    <a:pt x="1954" y="424"/>
                  </a:cubicBezTo>
                  <a:cubicBezTo>
                    <a:pt x="2163" y="424"/>
                    <a:pt x="2235" y="94"/>
                    <a:pt x="2008" y="36"/>
                  </a:cubicBezTo>
                  <a:cubicBezTo>
                    <a:pt x="1913" y="12"/>
                    <a:pt x="1820" y="1"/>
                    <a:pt x="1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a:off x="6804450" y="650200"/>
              <a:ext cx="65450" cy="92850"/>
            </a:xfrm>
            <a:custGeom>
              <a:avLst/>
              <a:gdLst/>
              <a:ahLst/>
              <a:cxnLst/>
              <a:rect l="l" t="t" r="r" b="b"/>
              <a:pathLst>
                <a:path w="2618" h="3714" extrusionOk="0">
                  <a:moveTo>
                    <a:pt x="1188" y="495"/>
                  </a:moveTo>
                  <a:cubicBezTo>
                    <a:pt x="1962" y="495"/>
                    <a:pt x="2285" y="1316"/>
                    <a:pt x="2159" y="2013"/>
                  </a:cubicBezTo>
                  <a:cubicBezTo>
                    <a:pt x="2075" y="2484"/>
                    <a:pt x="1748" y="3262"/>
                    <a:pt x="1296" y="3262"/>
                  </a:cubicBezTo>
                  <a:cubicBezTo>
                    <a:pt x="1143" y="3262"/>
                    <a:pt x="976" y="3172"/>
                    <a:pt x="799" y="2952"/>
                  </a:cubicBezTo>
                  <a:cubicBezTo>
                    <a:pt x="213" y="2217"/>
                    <a:pt x="389" y="1082"/>
                    <a:pt x="1087" y="500"/>
                  </a:cubicBezTo>
                  <a:lnTo>
                    <a:pt x="1087" y="500"/>
                  </a:lnTo>
                  <a:cubicBezTo>
                    <a:pt x="1121" y="496"/>
                    <a:pt x="1155" y="495"/>
                    <a:pt x="1188" y="495"/>
                  </a:cubicBezTo>
                  <a:close/>
                  <a:moveTo>
                    <a:pt x="1167" y="0"/>
                  </a:moveTo>
                  <a:cubicBezTo>
                    <a:pt x="1135" y="0"/>
                    <a:pt x="1101" y="10"/>
                    <a:pt x="1067" y="31"/>
                  </a:cubicBezTo>
                  <a:cubicBezTo>
                    <a:pt x="369" y="467"/>
                    <a:pt x="0" y="1252"/>
                    <a:pt x="65" y="2070"/>
                  </a:cubicBezTo>
                  <a:cubicBezTo>
                    <a:pt x="115" y="2707"/>
                    <a:pt x="554" y="3696"/>
                    <a:pt x="1314" y="3713"/>
                  </a:cubicBezTo>
                  <a:cubicBezTo>
                    <a:pt x="1321" y="3713"/>
                    <a:pt x="1327" y="3713"/>
                    <a:pt x="1333" y="3713"/>
                  </a:cubicBezTo>
                  <a:cubicBezTo>
                    <a:pt x="2175" y="3713"/>
                    <a:pt x="2556" y="2387"/>
                    <a:pt x="2584" y="1743"/>
                  </a:cubicBezTo>
                  <a:cubicBezTo>
                    <a:pt x="2617" y="960"/>
                    <a:pt x="2110" y="179"/>
                    <a:pt x="1330" y="106"/>
                  </a:cubicBezTo>
                  <a:lnTo>
                    <a:pt x="1330" y="106"/>
                  </a:lnTo>
                  <a:cubicBezTo>
                    <a:pt x="1297" y="45"/>
                    <a:pt x="1237" y="0"/>
                    <a:pt x="1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6878650" y="641075"/>
              <a:ext cx="45600" cy="92250"/>
            </a:xfrm>
            <a:custGeom>
              <a:avLst/>
              <a:gdLst/>
              <a:ahLst/>
              <a:cxnLst/>
              <a:rect l="l" t="t" r="r" b="b"/>
              <a:pathLst>
                <a:path w="1824" h="3690" extrusionOk="0">
                  <a:moveTo>
                    <a:pt x="1136" y="1"/>
                  </a:moveTo>
                  <a:cubicBezTo>
                    <a:pt x="772" y="1"/>
                    <a:pt x="433" y="341"/>
                    <a:pt x="412" y="738"/>
                  </a:cubicBezTo>
                  <a:cubicBezTo>
                    <a:pt x="392" y="1125"/>
                    <a:pt x="658" y="1441"/>
                    <a:pt x="879" y="1726"/>
                  </a:cubicBezTo>
                  <a:cubicBezTo>
                    <a:pt x="1158" y="2087"/>
                    <a:pt x="1723" y="2599"/>
                    <a:pt x="1098" y="3060"/>
                  </a:cubicBezTo>
                  <a:cubicBezTo>
                    <a:pt x="876" y="3224"/>
                    <a:pt x="514" y="3264"/>
                    <a:pt x="253" y="3294"/>
                  </a:cubicBezTo>
                  <a:cubicBezTo>
                    <a:pt x="13" y="3321"/>
                    <a:pt x="0" y="3689"/>
                    <a:pt x="226" y="3689"/>
                  </a:cubicBezTo>
                  <a:cubicBezTo>
                    <a:pt x="235" y="3689"/>
                    <a:pt x="244" y="3689"/>
                    <a:pt x="253" y="3687"/>
                  </a:cubicBezTo>
                  <a:cubicBezTo>
                    <a:pt x="804" y="3623"/>
                    <a:pt x="1513" y="3494"/>
                    <a:pt x="1722" y="2893"/>
                  </a:cubicBezTo>
                  <a:cubicBezTo>
                    <a:pt x="1823" y="2598"/>
                    <a:pt x="1750" y="2302"/>
                    <a:pt x="1603" y="2034"/>
                  </a:cubicBezTo>
                  <a:cubicBezTo>
                    <a:pt x="1514" y="1871"/>
                    <a:pt x="1398" y="1739"/>
                    <a:pt x="1285" y="1593"/>
                  </a:cubicBezTo>
                  <a:cubicBezTo>
                    <a:pt x="1165" y="1460"/>
                    <a:pt x="1055" y="1320"/>
                    <a:pt x="952" y="1171"/>
                  </a:cubicBezTo>
                  <a:cubicBezTo>
                    <a:pt x="736" y="684"/>
                    <a:pt x="794" y="441"/>
                    <a:pt x="1131" y="441"/>
                  </a:cubicBezTo>
                  <a:cubicBezTo>
                    <a:pt x="1178" y="441"/>
                    <a:pt x="1230" y="446"/>
                    <a:pt x="1288" y="455"/>
                  </a:cubicBezTo>
                  <a:cubicBezTo>
                    <a:pt x="1324" y="481"/>
                    <a:pt x="1360" y="492"/>
                    <a:pt x="1393" y="492"/>
                  </a:cubicBezTo>
                  <a:cubicBezTo>
                    <a:pt x="1551" y="492"/>
                    <a:pt x="1656" y="239"/>
                    <a:pt x="1487" y="117"/>
                  </a:cubicBezTo>
                  <a:cubicBezTo>
                    <a:pt x="1374" y="36"/>
                    <a:pt x="1254" y="1"/>
                    <a:pt x="11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6200700" y="959800"/>
              <a:ext cx="705125" cy="27725"/>
            </a:xfrm>
            <a:custGeom>
              <a:avLst/>
              <a:gdLst/>
              <a:ahLst/>
              <a:cxnLst/>
              <a:rect l="l" t="t" r="r" b="b"/>
              <a:pathLst>
                <a:path w="28205" h="1109" extrusionOk="0">
                  <a:moveTo>
                    <a:pt x="487" y="1"/>
                  </a:moveTo>
                  <a:cubicBezTo>
                    <a:pt x="0" y="1"/>
                    <a:pt x="9" y="766"/>
                    <a:pt x="508" y="789"/>
                  </a:cubicBezTo>
                  <a:cubicBezTo>
                    <a:pt x="5307" y="1002"/>
                    <a:pt x="10109" y="1108"/>
                    <a:pt x="14911" y="1108"/>
                  </a:cubicBezTo>
                  <a:cubicBezTo>
                    <a:pt x="19173" y="1108"/>
                    <a:pt x="23435" y="1024"/>
                    <a:pt x="27696" y="857"/>
                  </a:cubicBezTo>
                  <a:cubicBezTo>
                    <a:pt x="28195" y="838"/>
                    <a:pt x="28204" y="70"/>
                    <a:pt x="27715" y="70"/>
                  </a:cubicBezTo>
                  <a:cubicBezTo>
                    <a:pt x="27709" y="70"/>
                    <a:pt x="27702" y="70"/>
                    <a:pt x="27696" y="70"/>
                  </a:cubicBezTo>
                  <a:cubicBezTo>
                    <a:pt x="23440" y="237"/>
                    <a:pt x="19182" y="320"/>
                    <a:pt x="14925" y="320"/>
                  </a:cubicBezTo>
                  <a:cubicBezTo>
                    <a:pt x="10119" y="320"/>
                    <a:pt x="5312" y="214"/>
                    <a:pt x="508" y="1"/>
                  </a:cubicBezTo>
                  <a:cubicBezTo>
                    <a:pt x="501" y="1"/>
                    <a:pt x="494" y="1"/>
                    <a:pt x="4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0"/>
            <p:cNvSpPr/>
            <p:nvPr/>
          </p:nvSpPr>
          <p:spPr>
            <a:xfrm>
              <a:off x="6229775" y="832500"/>
              <a:ext cx="650175" cy="247950"/>
            </a:xfrm>
            <a:custGeom>
              <a:avLst/>
              <a:gdLst/>
              <a:ahLst/>
              <a:cxnLst/>
              <a:rect l="l" t="t" r="r" b="b"/>
              <a:pathLst>
                <a:path w="26007" h="9918" extrusionOk="0">
                  <a:moveTo>
                    <a:pt x="24008" y="0"/>
                  </a:moveTo>
                  <a:cubicBezTo>
                    <a:pt x="22119" y="0"/>
                    <a:pt x="20295" y="706"/>
                    <a:pt x="18876" y="2047"/>
                  </a:cubicBezTo>
                  <a:cubicBezTo>
                    <a:pt x="16700" y="4106"/>
                    <a:pt x="15602" y="7291"/>
                    <a:pt x="12928" y="8824"/>
                  </a:cubicBezTo>
                  <a:cubicBezTo>
                    <a:pt x="12187" y="9250"/>
                    <a:pt x="11305" y="9520"/>
                    <a:pt x="10440" y="9520"/>
                  </a:cubicBezTo>
                  <a:cubicBezTo>
                    <a:pt x="9694" y="9520"/>
                    <a:pt x="8962" y="9319"/>
                    <a:pt x="8344" y="8845"/>
                  </a:cubicBezTo>
                  <a:cubicBezTo>
                    <a:pt x="7194" y="7965"/>
                    <a:pt x="6862" y="6483"/>
                    <a:pt x="6507" y="5154"/>
                  </a:cubicBezTo>
                  <a:cubicBezTo>
                    <a:pt x="6139" y="3770"/>
                    <a:pt x="5274" y="1023"/>
                    <a:pt x="3469" y="1023"/>
                  </a:cubicBezTo>
                  <a:cubicBezTo>
                    <a:pt x="3252" y="1023"/>
                    <a:pt x="3022" y="1063"/>
                    <a:pt x="2777" y="1150"/>
                  </a:cubicBezTo>
                  <a:cubicBezTo>
                    <a:pt x="1687" y="1535"/>
                    <a:pt x="1172" y="2913"/>
                    <a:pt x="805" y="3897"/>
                  </a:cubicBezTo>
                  <a:cubicBezTo>
                    <a:pt x="197" y="5526"/>
                    <a:pt x="1" y="7264"/>
                    <a:pt x="156" y="8993"/>
                  </a:cubicBezTo>
                  <a:cubicBezTo>
                    <a:pt x="166" y="9118"/>
                    <a:pt x="271" y="9181"/>
                    <a:pt x="369" y="9181"/>
                  </a:cubicBezTo>
                  <a:cubicBezTo>
                    <a:pt x="468" y="9181"/>
                    <a:pt x="561" y="9119"/>
                    <a:pt x="549" y="8993"/>
                  </a:cubicBezTo>
                  <a:cubicBezTo>
                    <a:pt x="367" y="6974"/>
                    <a:pt x="678" y="4940"/>
                    <a:pt x="1566" y="3105"/>
                  </a:cubicBezTo>
                  <a:cubicBezTo>
                    <a:pt x="1958" y="2295"/>
                    <a:pt x="2561" y="1466"/>
                    <a:pt x="3394" y="1466"/>
                  </a:cubicBezTo>
                  <a:cubicBezTo>
                    <a:pt x="3653" y="1466"/>
                    <a:pt x="3934" y="1546"/>
                    <a:pt x="4238" y="1731"/>
                  </a:cubicBezTo>
                  <a:cubicBezTo>
                    <a:pt x="5081" y="2245"/>
                    <a:pt x="5495" y="3182"/>
                    <a:pt x="5790" y="4078"/>
                  </a:cubicBezTo>
                  <a:cubicBezTo>
                    <a:pt x="6550" y="6393"/>
                    <a:pt x="6864" y="9445"/>
                    <a:pt x="9817" y="9868"/>
                  </a:cubicBezTo>
                  <a:cubicBezTo>
                    <a:pt x="10052" y="9901"/>
                    <a:pt x="10281" y="9917"/>
                    <a:pt x="10506" y="9917"/>
                  </a:cubicBezTo>
                  <a:cubicBezTo>
                    <a:pt x="13141" y="9917"/>
                    <a:pt x="15073" y="7697"/>
                    <a:pt x="16509" y="5673"/>
                  </a:cubicBezTo>
                  <a:cubicBezTo>
                    <a:pt x="17590" y="4153"/>
                    <a:pt x="18624" y="2507"/>
                    <a:pt x="20224" y="1473"/>
                  </a:cubicBezTo>
                  <a:cubicBezTo>
                    <a:pt x="21355" y="745"/>
                    <a:pt x="22656" y="388"/>
                    <a:pt x="23973" y="388"/>
                  </a:cubicBezTo>
                  <a:cubicBezTo>
                    <a:pt x="24541" y="388"/>
                    <a:pt x="25111" y="454"/>
                    <a:pt x="25671" y="586"/>
                  </a:cubicBezTo>
                  <a:cubicBezTo>
                    <a:pt x="25688" y="590"/>
                    <a:pt x="25705" y="591"/>
                    <a:pt x="25721" y="591"/>
                  </a:cubicBezTo>
                  <a:cubicBezTo>
                    <a:pt x="25931" y="591"/>
                    <a:pt x="26006" y="259"/>
                    <a:pt x="25776" y="206"/>
                  </a:cubicBezTo>
                  <a:cubicBezTo>
                    <a:pt x="25187" y="68"/>
                    <a:pt x="24594" y="0"/>
                    <a:pt x="240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518;p41">
            <a:extLst>
              <a:ext uri="{FF2B5EF4-FFF2-40B4-BE49-F238E27FC236}">
                <a16:creationId xmlns:a16="http://schemas.microsoft.com/office/drawing/2014/main" id="{4AD69F3C-E54D-4B12-8014-F4015EA2853F}"/>
              </a:ext>
            </a:extLst>
          </p:cNvPr>
          <p:cNvGrpSpPr/>
          <p:nvPr/>
        </p:nvGrpSpPr>
        <p:grpSpPr>
          <a:xfrm>
            <a:off x="1669572" y="4422828"/>
            <a:ext cx="1759003" cy="859858"/>
            <a:chOff x="6128838" y="577338"/>
            <a:chExt cx="1759003" cy="859858"/>
          </a:xfrm>
        </p:grpSpPr>
        <p:sp>
          <p:nvSpPr>
            <p:cNvPr id="36" name="Google Shape;1519;p41">
              <a:extLst>
                <a:ext uri="{FF2B5EF4-FFF2-40B4-BE49-F238E27FC236}">
                  <a16:creationId xmlns:a16="http://schemas.microsoft.com/office/drawing/2014/main" id="{6C2ED4B5-17EF-49AC-86C4-5DF1541B7C47}"/>
                </a:ext>
              </a:extLst>
            </p:cNvPr>
            <p:cNvSpPr/>
            <p:nvPr/>
          </p:nvSpPr>
          <p:spPr>
            <a:xfrm rot="2521737">
              <a:off x="7093975" y="939261"/>
              <a:ext cx="13275" cy="33150"/>
            </a:xfrm>
            <a:custGeom>
              <a:avLst/>
              <a:gdLst/>
              <a:ahLst/>
              <a:cxnLst/>
              <a:rect l="l" t="t" r="r" b="b"/>
              <a:pathLst>
                <a:path w="531" h="1326" extrusionOk="0">
                  <a:moveTo>
                    <a:pt x="232" y="0"/>
                  </a:moveTo>
                  <a:cubicBezTo>
                    <a:pt x="224" y="0"/>
                    <a:pt x="217" y="0"/>
                    <a:pt x="210" y="1"/>
                  </a:cubicBezTo>
                  <a:cubicBezTo>
                    <a:pt x="89" y="15"/>
                    <a:pt x="0" y="124"/>
                    <a:pt x="14" y="246"/>
                  </a:cubicBezTo>
                  <a:cubicBezTo>
                    <a:pt x="47" y="536"/>
                    <a:pt x="68" y="826"/>
                    <a:pt x="82" y="1117"/>
                  </a:cubicBezTo>
                  <a:cubicBezTo>
                    <a:pt x="87" y="1235"/>
                    <a:pt x="184" y="1326"/>
                    <a:pt x="303" y="1326"/>
                  </a:cubicBezTo>
                  <a:lnTo>
                    <a:pt x="313" y="1326"/>
                  </a:lnTo>
                  <a:cubicBezTo>
                    <a:pt x="437" y="1318"/>
                    <a:pt x="530" y="1216"/>
                    <a:pt x="523" y="1093"/>
                  </a:cubicBezTo>
                  <a:cubicBezTo>
                    <a:pt x="508" y="794"/>
                    <a:pt x="484" y="496"/>
                    <a:pt x="452" y="198"/>
                  </a:cubicBezTo>
                  <a:cubicBezTo>
                    <a:pt x="440" y="85"/>
                    <a:pt x="347" y="0"/>
                    <a:pt x="23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0;p41">
              <a:extLst>
                <a:ext uri="{FF2B5EF4-FFF2-40B4-BE49-F238E27FC236}">
                  <a16:creationId xmlns:a16="http://schemas.microsoft.com/office/drawing/2014/main" id="{2995CB57-C2FF-476D-99DD-C7EA839E5F5D}"/>
                </a:ext>
              </a:extLst>
            </p:cNvPr>
            <p:cNvSpPr/>
            <p:nvPr/>
          </p:nvSpPr>
          <p:spPr>
            <a:xfrm rot="2521737">
              <a:off x="7125962" y="883472"/>
              <a:ext cx="18850" cy="32200"/>
            </a:xfrm>
            <a:custGeom>
              <a:avLst/>
              <a:gdLst/>
              <a:ahLst/>
              <a:cxnLst/>
              <a:rect l="l" t="t" r="r" b="b"/>
              <a:pathLst>
                <a:path w="754" h="1288" extrusionOk="0">
                  <a:moveTo>
                    <a:pt x="248" y="0"/>
                  </a:moveTo>
                  <a:cubicBezTo>
                    <a:pt x="223" y="0"/>
                    <a:pt x="198" y="4"/>
                    <a:pt x="174" y="13"/>
                  </a:cubicBezTo>
                  <a:cubicBezTo>
                    <a:pt x="59" y="55"/>
                    <a:pt x="1" y="181"/>
                    <a:pt x="40" y="296"/>
                  </a:cubicBezTo>
                  <a:cubicBezTo>
                    <a:pt x="135" y="557"/>
                    <a:pt x="221" y="834"/>
                    <a:pt x="294" y="1122"/>
                  </a:cubicBezTo>
                  <a:cubicBezTo>
                    <a:pt x="321" y="1221"/>
                    <a:pt x="409" y="1287"/>
                    <a:pt x="508" y="1287"/>
                  </a:cubicBezTo>
                  <a:cubicBezTo>
                    <a:pt x="527" y="1287"/>
                    <a:pt x="547" y="1286"/>
                    <a:pt x="564" y="1280"/>
                  </a:cubicBezTo>
                  <a:cubicBezTo>
                    <a:pt x="683" y="1251"/>
                    <a:pt x="754" y="1130"/>
                    <a:pt x="724" y="1011"/>
                  </a:cubicBezTo>
                  <a:cubicBezTo>
                    <a:pt x="646" y="712"/>
                    <a:pt x="557" y="421"/>
                    <a:pt x="457" y="146"/>
                  </a:cubicBezTo>
                  <a:cubicBezTo>
                    <a:pt x="424" y="55"/>
                    <a:pt x="338"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1;p41">
              <a:extLst>
                <a:ext uri="{FF2B5EF4-FFF2-40B4-BE49-F238E27FC236}">
                  <a16:creationId xmlns:a16="http://schemas.microsoft.com/office/drawing/2014/main" id="{7D20B1CB-E0B4-42A3-89E2-F44C41C07834}"/>
                </a:ext>
              </a:extLst>
            </p:cNvPr>
            <p:cNvSpPr/>
            <p:nvPr/>
          </p:nvSpPr>
          <p:spPr>
            <a:xfrm rot="2521737">
              <a:off x="7050055" y="988699"/>
              <a:ext cx="12750" cy="33175"/>
            </a:xfrm>
            <a:custGeom>
              <a:avLst/>
              <a:gdLst/>
              <a:ahLst/>
              <a:cxnLst/>
              <a:rect l="l" t="t" r="r" b="b"/>
              <a:pathLst>
                <a:path w="510" h="1327" extrusionOk="0">
                  <a:moveTo>
                    <a:pt x="289" y="1"/>
                  </a:moveTo>
                  <a:cubicBezTo>
                    <a:pt x="173" y="1"/>
                    <a:pt x="69" y="93"/>
                    <a:pt x="63" y="212"/>
                  </a:cubicBezTo>
                  <a:cubicBezTo>
                    <a:pt x="56" y="372"/>
                    <a:pt x="49" y="530"/>
                    <a:pt x="39" y="686"/>
                  </a:cubicBezTo>
                  <a:lnTo>
                    <a:pt x="11" y="1090"/>
                  </a:lnTo>
                  <a:cubicBezTo>
                    <a:pt x="1" y="1212"/>
                    <a:pt x="93" y="1318"/>
                    <a:pt x="213" y="1327"/>
                  </a:cubicBezTo>
                  <a:lnTo>
                    <a:pt x="230" y="1327"/>
                  </a:lnTo>
                  <a:cubicBezTo>
                    <a:pt x="347" y="1325"/>
                    <a:pt x="445" y="1237"/>
                    <a:pt x="452" y="1121"/>
                  </a:cubicBezTo>
                  <a:lnTo>
                    <a:pt x="480" y="714"/>
                  </a:lnTo>
                  <a:cubicBezTo>
                    <a:pt x="490" y="554"/>
                    <a:pt x="497" y="394"/>
                    <a:pt x="504" y="232"/>
                  </a:cubicBezTo>
                  <a:cubicBezTo>
                    <a:pt x="510" y="110"/>
                    <a:pt x="415" y="7"/>
                    <a:pt x="294" y="1"/>
                  </a:cubicBezTo>
                  <a:cubicBezTo>
                    <a:pt x="293" y="1"/>
                    <a:pt x="291" y="1"/>
                    <a:pt x="2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2;p41">
              <a:extLst>
                <a:ext uri="{FF2B5EF4-FFF2-40B4-BE49-F238E27FC236}">
                  <a16:creationId xmlns:a16="http://schemas.microsoft.com/office/drawing/2014/main" id="{2DB6A5A2-3225-4BAD-BAAF-00DD59E74500}"/>
                </a:ext>
              </a:extLst>
            </p:cNvPr>
            <p:cNvSpPr/>
            <p:nvPr/>
          </p:nvSpPr>
          <p:spPr>
            <a:xfrm rot="2521737">
              <a:off x="6807275" y="600257"/>
              <a:ext cx="20050" cy="31875"/>
            </a:xfrm>
            <a:custGeom>
              <a:avLst/>
              <a:gdLst/>
              <a:ahLst/>
              <a:cxnLst/>
              <a:rect l="l" t="t" r="r" b="b"/>
              <a:pathLst>
                <a:path w="802" h="1275" extrusionOk="0">
                  <a:moveTo>
                    <a:pt x="551" y="0"/>
                  </a:moveTo>
                  <a:cubicBezTo>
                    <a:pt x="464" y="0"/>
                    <a:pt x="382" y="51"/>
                    <a:pt x="347" y="136"/>
                  </a:cubicBezTo>
                  <a:cubicBezTo>
                    <a:pt x="232" y="407"/>
                    <a:pt x="127" y="693"/>
                    <a:pt x="36" y="988"/>
                  </a:cubicBezTo>
                  <a:cubicBezTo>
                    <a:pt x="1" y="1107"/>
                    <a:pt x="69" y="1231"/>
                    <a:pt x="184" y="1266"/>
                  </a:cubicBezTo>
                  <a:cubicBezTo>
                    <a:pt x="205" y="1273"/>
                    <a:pt x="226" y="1275"/>
                    <a:pt x="249" y="1275"/>
                  </a:cubicBezTo>
                  <a:cubicBezTo>
                    <a:pt x="342" y="1275"/>
                    <a:pt x="432" y="1215"/>
                    <a:pt x="460" y="1119"/>
                  </a:cubicBezTo>
                  <a:cubicBezTo>
                    <a:pt x="545" y="839"/>
                    <a:pt x="644" y="568"/>
                    <a:pt x="754" y="309"/>
                  </a:cubicBezTo>
                  <a:cubicBezTo>
                    <a:pt x="802" y="197"/>
                    <a:pt x="751" y="66"/>
                    <a:pt x="637" y="18"/>
                  </a:cubicBezTo>
                  <a:cubicBezTo>
                    <a:pt x="609" y="6"/>
                    <a:pt x="580" y="0"/>
                    <a:pt x="5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3;p41">
              <a:extLst>
                <a:ext uri="{FF2B5EF4-FFF2-40B4-BE49-F238E27FC236}">
                  <a16:creationId xmlns:a16="http://schemas.microsoft.com/office/drawing/2014/main" id="{7C5F7564-6492-4603-B347-249E362D0B74}"/>
                </a:ext>
              </a:extLst>
            </p:cNvPr>
            <p:cNvSpPr/>
            <p:nvPr/>
          </p:nvSpPr>
          <p:spPr>
            <a:xfrm rot="2521737">
              <a:off x="6701651" y="760735"/>
              <a:ext cx="25700" cy="28800"/>
            </a:xfrm>
            <a:custGeom>
              <a:avLst/>
              <a:gdLst/>
              <a:ahLst/>
              <a:cxnLst/>
              <a:rect l="l" t="t" r="r" b="b"/>
              <a:pathLst>
                <a:path w="1028" h="1152" extrusionOk="0">
                  <a:moveTo>
                    <a:pt x="251" y="0"/>
                  </a:moveTo>
                  <a:cubicBezTo>
                    <a:pt x="207" y="0"/>
                    <a:pt x="163" y="13"/>
                    <a:pt x="124" y="40"/>
                  </a:cubicBezTo>
                  <a:cubicBezTo>
                    <a:pt x="23" y="109"/>
                    <a:pt x="1" y="247"/>
                    <a:pt x="69" y="349"/>
                  </a:cubicBezTo>
                  <a:cubicBezTo>
                    <a:pt x="236" y="587"/>
                    <a:pt x="416" y="828"/>
                    <a:pt x="608" y="1068"/>
                  </a:cubicBezTo>
                  <a:cubicBezTo>
                    <a:pt x="652" y="1123"/>
                    <a:pt x="717" y="1151"/>
                    <a:pt x="779" y="1151"/>
                  </a:cubicBezTo>
                  <a:cubicBezTo>
                    <a:pt x="828" y="1151"/>
                    <a:pt x="877" y="1134"/>
                    <a:pt x="918" y="1103"/>
                  </a:cubicBezTo>
                  <a:cubicBezTo>
                    <a:pt x="1013" y="1027"/>
                    <a:pt x="1027" y="886"/>
                    <a:pt x="952" y="793"/>
                  </a:cubicBezTo>
                  <a:cubicBezTo>
                    <a:pt x="775" y="566"/>
                    <a:pt x="599" y="332"/>
                    <a:pt x="433" y="95"/>
                  </a:cubicBezTo>
                  <a:cubicBezTo>
                    <a:pt x="391" y="33"/>
                    <a:pt x="321"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4;p41">
              <a:extLst>
                <a:ext uri="{FF2B5EF4-FFF2-40B4-BE49-F238E27FC236}">
                  <a16:creationId xmlns:a16="http://schemas.microsoft.com/office/drawing/2014/main" id="{92B9E652-F4E9-44E5-AFBD-A06A4E163349}"/>
                </a:ext>
              </a:extLst>
            </p:cNvPr>
            <p:cNvSpPr/>
            <p:nvPr/>
          </p:nvSpPr>
          <p:spPr>
            <a:xfrm rot="2521737">
              <a:off x="6757743" y="638897"/>
              <a:ext cx="12750" cy="33100"/>
            </a:xfrm>
            <a:custGeom>
              <a:avLst/>
              <a:gdLst/>
              <a:ahLst/>
              <a:cxnLst/>
              <a:rect l="l" t="t" r="r" b="b"/>
              <a:pathLst>
                <a:path w="510" h="1324" extrusionOk="0">
                  <a:moveTo>
                    <a:pt x="276" y="1"/>
                  </a:moveTo>
                  <a:cubicBezTo>
                    <a:pt x="164" y="1"/>
                    <a:pt x="69" y="84"/>
                    <a:pt x="56" y="196"/>
                  </a:cubicBezTo>
                  <a:cubicBezTo>
                    <a:pt x="35" y="381"/>
                    <a:pt x="21" y="563"/>
                    <a:pt x="9" y="742"/>
                  </a:cubicBezTo>
                  <a:cubicBezTo>
                    <a:pt x="4" y="846"/>
                    <a:pt x="1" y="946"/>
                    <a:pt x="1" y="1048"/>
                  </a:cubicBezTo>
                  <a:lnTo>
                    <a:pt x="1" y="1105"/>
                  </a:lnTo>
                  <a:cubicBezTo>
                    <a:pt x="2" y="1226"/>
                    <a:pt x="101" y="1324"/>
                    <a:pt x="222" y="1324"/>
                  </a:cubicBezTo>
                  <a:lnTo>
                    <a:pt x="225" y="1324"/>
                  </a:lnTo>
                  <a:cubicBezTo>
                    <a:pt x="347" y="1322"/>
                    <a:pt x="443" y="1223"/>
                    <a:pt x="442" y="1101"/>
                  </a:cubicBezTo>
                  <a:lnTo>
                    <a:pt x="442" y="1048"/>
                  </a:lnTo>
                  <a:cubicBezTo>
                    <a:pt x="442" y="955"/>
                    <a:pt x="445" y="863"/>
                    <a:pt x="452" y="769"/>
                  </a:cubicBezTo>
                  <a:cubicBezTo>
                    <a:pt x="462" y="598"/>
                    <a:pt x="476" y="422"/>
                    <a:pt x="496" y="246"/>
                  </a:cubicBezTo>
                  <a:cubicBezTo>
                    <a:pt x="510" y="125"/>
                    <a:pt x="421" y="16"/>
                    <a:pt x="300" y="2"/>
                  </a:cubicBezTo>
                  <a:cubicBezTo>
                    <a:pt x="292" y="1"/>
                    <a:pt x="284" y="1"/>
                    <a:pt x="27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5;p41">
              <a:extLst>
                <a:ext uri="{FF2B5EF4-FFF2-40B4-BE49-F238E27FC236}">
                  <a16:creationId xmlns:a16="http://schemas.microsoft.com/office/drawing/2014/main" id="{4F6BB0F3-CC5F-43D9-8365-5B43D2C60716}"/>
                </a:ext>
              </a:extLst>
            </p:cNvPr>
            <p:cNvSpPr/>
            <p:nvPr/>
          </p:nvSpPr>
          <p:spPr>
            <a:xfrm rot="2521737">
              <a:off x="6718348" y="694799"/>
              <a:ext cx="20550" cy="31650"/>
            </a:xfrm>
            <a:custGeom>
              <a:avLst/>
              <a:gdLst/>
              <a:ahLst/>
              <a:cxnLst/>
              <a:rect l="l" t="t" r="r" b="b"/>
              <a:pathLst>
                <a:path w="822" h="1266" extrusionOk="0">
                  <a:moveTo>
                    <a:pt x="248" y="0"/>
                  </a:moveTo>
                  <a:cubicBezTo>
                    <a:pt x="225" y="0"/>
                    <a:pt x="203" y="4"/>
                    <a:pt x="180" y="11"/>
                  </a:cubicBezTo>
                  <a:cubicBezTo>
                    <a:pt x="64" y="49"/>
                    <a:pt x="0" y="174"/>
                    <a:pt x="37" y="290"/>
                  </a:cubicBezTo>
                  <a:cubicBezTo>
                    <a:pt x="128" y="569"/>
                    <a:pt x="239" y="854"/>
                    <a:pt x="368" y="1137"/>
                  </a:cubicBezTo>
                  <a:cubicBezTo>
                    <a:pt x="406" y="1219"/>
                    <a:pt x="485" y="1266"/>
                    <a:pt x="570" y="1266"/>
                  </a:cubicBezTo>
                  <a:cubicBezTo>
                    <a:pt x="600" y="1266"/>
                    <a:pt x="633" y="1259"/>
                    <a:pt x="663" y="1247"/>
                  </a:cubicBezTo>
                  <a:cubicBezTo>
                    <a:pt x="775" y="1195"/>
                    <a:pt x="821" y="1064"/>
                    <a:pt x="770" y="954"/>
                  </a:cubicBezTo>
                  <a:cubicBezTo>
                    <a:pt x="648" y="687"/>
                    <a:pt x="544" y="419"/>
                    <a:pt x="458" y="155"/>
                  </a:cubicBezTo>
                  <a:cubicBezTo>
                    <a:pt x="429" y="60"/>
                    <a:pt x="34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6;p41">
              <a:extLst>
                <a:ext uri="{FF2B5EF4-FFF2-40B4-BE49-F238E27FC236}">
                  <a16:creationId xmlns:a16="http://schemas.microsoft.com/office/drawing/2014/main" id="{1042DC1F-22E4-42F0-B142-F1220277ED5C}"/>
                </a:ext>
              </a:extLst>
            </p:cNvPr>
            <p:cNvSpPr/>
            <p:nvPr/>
          </p:nvSpPr>
          <p:spPr>
            <a:xfrm rot="2521737">
              <a:off x="7018832" y="1307378"/>
              <a:ext cx="33725" cy="15875"/>
            </a:xfrm>
            <a:custGeom>
              <a:avLst/>
              <a:gdLst/>
              <a:ahLst/>
              <a:cxnLst/>
              <a:rect l="l" t="t" r="r" b="b"/>
              <a:pathLst>
                <a:path w="1349" h="635" extrusionOk="0">
                  <a:moveTo>
                    <a:pt x="1106" y="0"/>
                  </a:moveTo>
                  <a:cubicBezTo>
                    <a:pt x="1090" y="0"/>
                    <a:pt x="1072" y="2"/>
                    <a:pt x="1055" y="6"/>
                  </a:cubicBezTo>
                  <a:cubicBezTo>
                    <a:pt x="770" y="74"/>
                    <a:pt x="484" y="136"/>
                    <a:pt x="197" y="196"/>
                  </a:cubicBezTo>
                  <a:cubicBezTo>
                    <a:pt x="78" y="222"/>
                    <a:pt x="0" y="338"/>
                    <a:pt x="26" y="457"/>
                  </a:cubicBezTo>
                  <a:cubicBezTo>
                    <a:pt x="47" y="562"/>
                    <a:pt x="139" y="634"/>
                    <a:pt x="241" y="634"/>
                  </a:cubicBezTo>
                  <a:cubicBezTo>
                    <a:pt x="257" y="634"/>
                    <a:pt x="271" y="633"/>
                    <a:pt x="285" y="629"/>
                  </a:cubicBezTo>
                  <a:cubicBezTo>
                    <a:pt x="576" y="569"/>
                    <a:pt x="867" y="505"/>
                    <a:pt x="1156" y="437"/>
                  </a:cubicBezTo>
                  <a:cubicBezTo>
                    <a:pt x="1275" y="409"/>
                    <a:pt x="1349" y="290"/>
                    <a:pt x="1320" y="172"/>
                  </a:cubicBezTo>
                  <a:cubicBezTo>
                    <a:pt x="1296" y="70"/>
                    <a:pt x="1207" y="0"/>
                    <a:pt x="110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7;p41">
              <a:extLst>
                <a:ext uri="{FF2B5EF4-FFF2-40B4-BE49-F238E27FC236}">
                  <a16:creationId xmlns:a16="http://schemas.microsoft.com/office/drawing/2014/main" id="{3ADF1776-B010-4AEA-AE1E-F2624F86AE65}"/>
                </a:ext>
              </a:extLst>
            </p:cNvPr>
            <p:cNvSpPr/>
            <p:nvPr/>
          </p:nvSpPr>
          <p:spPr>
            <a:xfrm rot="2521737">
              <a:off x="6962674" y="1273035"/>
              <a:ext cx="33775" cy="13900"/>
            </a:xfrm>
            <a:custGeom>
              <a:avLst/>
              <a:gdLst/>
              <a:ahLst/>
              <a:cxnLst/>
              <a:rect l="l" t="t" r="r" b="b"/>
              <a:pathLst>
                <a:path w="1351" h="556" extrusionOk="0">
                  <a:moveTo>
                    <a:pt x="1113" y="0"/>
                  </a:moveTo>
                  <a:cubicBezTo>
                    <a:pt x="1103" y="0"/>
                    <a:pt x="1092" y="1"/>
                    <a:pt x="1082" y="2"/>
                  </a:cubicBezTo>
                  <a:cubicBezTo>
                    <a:pt x="791" y="43"/>
                    <a:pt x="501" y="80"/>
                    <a:pt x="210" y="114"/>
                  </a:cubicBezTo>
                  <a:cubicBezTo>
                    <a:pt x="88" y="128"/>
                    <a:pt x="0" y="239"/>
                    <a:pt x="14" y="360"/>
                  </a:cubicBezTo>
                  <a:cubicBezTo>
                    <a:pt x="27" y="473"/>
                    <a:pt x="123" y="555"/>
                    <a:pt x="234" y="555"/>
                  </a:cubicBezTo>
                  <a:cubicBezTo>
                    <a:pt x="244" y="555"/>
                    <a:pt x="251" y="555"/>
                    <a:pt x="260" y="554"/>
                  </a:cubicBezTo>
                  <a:cubicBezTo>
                    <a:pt x="553" y="520"/>
                    <a:pt x="850" y="483"/>
                    <a:pt x="1143" y="440"/>
                  </a:cubicBezTo>
                  <a:cubicBezTo>
                    <a:pt x="1264" y="423"/>
                    <a:pt x="1350" y="311"/>
                    <a:pt x="1332" y="191"/>
                  </a:cubicBezTo>
                  <a:cubicBezTo>
                    <a:pt x="1317" y="81"/>
                    <a:pt x="1220" y="0"/>
                    <a:pt x="11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8;p41">
              <a:extLst>
                <a:ext uri="{FF2B5EF4-FFF2-40B4-BE49-F238E27FC236}">
                  <a16:creationId xmlns:a16="http://schemas.microsoft.com/office/drawing/2014/main" id="{0312C46D-CD6C-45D8-B781-52D246907C20}"/>
                </a:ext>
              </a:extLst>
            </p:cNvPr>
            <p:cNvSpPr/>
            <p:nvPr/>
          </p:nvSpPr>
          <p:spPr>
            <a:xfrm rot="2521737">
              <a:off x="6910180" y="1233854"/>
              <a:ext cx="33425" cy="11825"/>
            </a:xfrm>
            <a:custGeom>
              <a:avLst/>
              <a:gdLst/>
              <a:ahLst/>
              <a:cxnLst/>
              <a:rect l="l" t="t" r="r" b="b"/>
              <a:pathLst>
                <a:path w="1337" h="473" extrusionOk="0">
                  <a:moveTo>
                    <a:pt x="1105" y="0"/>
                  </a:moveTo>
                  <a:cubicBezTo>
                    <a:pt x="1102" y="0"/>
                    <a:pt x="1099" y="0"/>
                    <a:pt x="1096" y="1"/>
                  </a:cubicBezTo>
                  <a:cubicBezTo>
                    <a:pt x="804" y="15"/>
                    <a:pt x="512" y="26"/>
                    <a:pt x="220" y="32"/>
                  </a:cubicBezTo>
                  <a:cubicBezTo>
                    <a:pt x="97" y="33"/>
                    <a:pt x="0" y="134"/>
                    <a:pt x="3" y="256"/>
                  </a:cubicBezTo>
                  <a:cubicBezTo>
                    <a:pt x="5" y="376"/>
                    <a:pt x="104" y="473"/>
                    <a:pt x="224" y="473"/>
                  </a:cubicBezTo>
                  <a:lnTo>
                    <a:pt x="229" y="473"/>
                  </a:lnTo>
                  <a:cubicBezTo>
                    <a:pt x="525" y="467"/>
                    <a:pt x="823" y="457"/>
                    <a:pt x="1121" y="440"/>
                  </a:cubicBezTo>
                  <a:cubicBezTo>
                    <a:pt x="1243" y="433"/>
                    <a:pt x="1336" y="331"/>
                    <a:pt x="1329" y="209"/>
                  </a:cubicBezTo>
                  <a:cubicBezTo>
                    <a:pt x="1322" y="91"/>
                    <a:pt x="1224" y="0"/>
                    <a:pt x="110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29;p41">
              <a:extLst>
                <a:ext uri="{FF2B5EF4-FFF2-40B4-BE49-F238E27FC236}">
                  <a16:creationId xmlns:a16="http://schemas.microsoft.com/office/drawing/2014/main" id="{EFDEDC7D-96F2-4EE2-B9E0-AEBB5586DEF3}"/>
                </a:ext>
              </a:extLst>
            </p:cNvPr>
            <p:cNvSpPr/>
            <p:nvPr/>
          </p:nvSpPr>
          <p:spPr>
            <a:xfrm rot="2521737">
              <a:off x="6946260" y="1074191"/>
              <a:ext cx="17250" cy="32700"/>
            </a:xfrm>
            <a:custGeom>
              <a:avLst/>
              <a:gdLst/>
              <a:ahLst/>
              <a:cxnLst/>
              <a:rect l="l" t="t" r="r" b="b"/>
              <a:pathLst>
                <a:path w="690" h="1308" extrusionOk="0">
                  <a:moveTo>
                    <a:pt x="446" y="0"/>
                  </a:moveTo>
                  <a:cubicBezTo>
                    <a:pt x="345" y="0"/>
                    <a:pt x="253" y="72"/>
                    <a:pt x="232" y="176"/>
                  </a:cubicBezTo>
                  <a:cubicBezTo>
                    <a:pt x="170" y="461"/>
                    <a:pt x="101" y="747"/>
                    <a:pt x="31" y="1031"/>
                  </a:cubicBezTo>
                  <a:cubicBezTo>
                    <a:pt x="1" y="1149"/>
                    <a:pt x="73" y="1269"/>
                    <a:pt x="191" y="1300"/>
                  </a:cubicBezTo>
                  <a:cubicBezTo>
                    <a:pt x="208" y="1305"/>
                    <a:pt x="228" y="1307"/>
                    <a:pt x="246" y="1307"/>
                  </a:cubicBezTo>
                  <a:cubicBezTo>
                    <a:pt x="345" y="1303"/>
                    <a:pt x="435" y="1238"/>
                    <a:pt x="460" y="1137"/>
                  </a:cubicBezTo>
                  <a:cubicBezTo>
                    <a:pt x="533" y="848"/>
                    <a:pt x="601" y="559"/>
                    <a:pt x="664" y="268"/>
                  </a:cubicBezTo>
                  <a:cubicBezTo>
                    <a:pt x="690" y="149"/>
                    <a:pt x="615" y="31"/>
                    <a:pt x="494" y="6"/>
                  </a:cubicBezTo>
                  <a:cubicBezTo>
                    <a:pt x="478" y="2"/>
                    <a:pt x="462" y="0"/>
                    <a:pt x="4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0;p41">
              <a:extLst>
                <a:ext uri="{FF2B5EF4-FFF2-40B4-BE49-F238E27FC236}">
                  <a16:creationId xmlns:a16="http://schemas.microsoft.com/office/drawing/2014/main" id="{CEFC58F0-DFDD-4F43-9F91-674131738256}"/>
                </a:ext>
              </a:extLst>
            </p:cNvPr>
            <p:cNvSpPr/>
            <p:nvPr/>
          </p:nvSpPr>
          <p:spPr>
            <a:xfrm rot="2521737">
              <a:off x="6693949" y="1163388"/>
              <a:ext cx="28175" cy="26450"/>
            </a:xfrm>
            <a:custGeom>
              <a:avLst/>
              <a:gdLst/>
              <a:ahLst/>
              <a:cxnLst/>
              <a:rect l="l" t="t" r="r" b="b"/>
              <a:pathLst>
                <a:path w="1127" h="1058" extrusionOk="0">
                  <a:moveTo>
                    <a:pt x="881" y="1"/>
                  </a:moveTo>
                  <a:cubicBezTo>
                    <a:pt x="823" y="1"/>
                    <a:pt x="767" y="23"/>
                    <a:pt x="724" y="66"/>
                  </a:cubicBezTo>
                  <a:cubicBezTo>
                    <a:pt x="519" y="275"/>
                    <a:pt x="311" y="478"/>
                    <a:pt x="95" y="675"/>
                  </a:cubicBezTo>
                  <a:cubicBezTo>
                    <a:pt x="6" y="759"/>
                    <a:pt x="0" y="897"/>
                    <a:pt x="84" y="987"/>
                  </a:cubicBezTo>
                  <a:cubicBezTo>
                    <a:pt x="128" y="1035"/>
                    <a:pt x="186" y="1058"/>
                    <a:pt x="247" y="1058"/>
                  </a:cubicBezTo>
                  <a:cubicBezTo>
                    <a:pt x="300" y="1058"/>
                    <a:pt x="355" y="1038"/>
                    <a:pt x="397" y="1000"/>
                  </a:cubicBezTo>
                  <a:cubicBezTo>
                    <a:pt x="617" y="797"/>
                    <a:pt x="831" y="590"/>
                    <a:pt x="1041" y="377"/>
                  </a:cubicBezTo>
                  <a:cubicBezTo>
                    <a:pt x="1126" y="291"/>
                    <a:pt x="1126" y="150"/>
                    <a:pt x="1038" y="65"/>
                  </a:cubicBezTo>
                  <a:cubicBezTo>
                    <a:pt x="994" y="22"/>
                    <a:pt x="937" y="1"/>
                    <a:pt x="88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1;p41">
              <a:extLst>
                <a:ext uri="{FF2B5EF4-FFF2-40B4-BE49-F238E27FC236}">
                  <a16:creationId xmlns:a16="http://schemas.microsoft.com/office/drawing/2014/main" id="{308180D0-3484-4643-A31B-92DD306AC7A8}"/>
                </a:ext>
              </a:extLst>
            </p:cNvPr>
            <p:cNvSpPr/>
            <p:nvPr/>
          </p:nvSpPr>
          <p:spPr>
            <a:xfrm rot="2521737">
              <a:off x="7125361" y="760803"/>
              <a:ext cx="32350" cy="21025"/>
            </a:xfrm>
            <a:custGeom>
              <a:avLst/>
              <a:gdLst/>
              <a:ahLst/>
              <a:cxnLst/>
              <a:rect l="l" t="t" r="r" b="b"/>
              <a:pathLst>
                <a:path w="1294" h="841" extrusionOk="0">
                  <a:moveTo>
                    <a:pt x="252" y="0"/>
                  </a:moveTo>
                  <a:cubicBezTo>
                    <a:pt x="167" y="0"/>
                    <a:pt x="86" y="49"/>
                    <a:pt x="50" y="131"/>
                  </a:cubicBezTo>
                  <a:cubicBezTo>
                    <a:pt x="0" y="245"/>
                    <a:pt x="50" y="374"/>
                    <a:pt x="162" y="424"/>
                  </a:cubicBezTo>
                  <a:cubicBezTo>
                    <a:pt x="426" y="543"/>
                    <a:pt x="687" y="672"/>
                    <a:pt x="932" y="812"/>
                  </a:cubicBezTo>
                  <a:cubicBezTo>
                    <a:pt x="966" y="832"/>
                    <a:pt x="1006" y="840"/>
                    <a:pt x="1041" y="840"/>
                  </a:cubicBezTo>
                  <a:cubicBezTo>
                    <a:pt x="1116" y="840"/>
                    <a:pt x="1193" y="799"/>
                    <a:pt x="1234" y="728"/>
                  </a:cubicBezTo>
                  <a:cubicBezTo>
                    <a:pt x="1293" y="622"/>
                    <a:pt x="1257" y="487"/>
                    <a:pt x="1150" y="428"/>
                  </a:cubicBezTo>
                  <a:cubicBezTo>
                    <a:pt x="892" y="280"/>
                    <a:pt x="618" y="144"/>
                    <a:pt x="342" y="19"/>
                  </a:cubicBezTo>
                  <a:cubicBezTo>
                    <a:pt x="313" y="6"/>
                    <a:pt x="282"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2;p41">
              <a:extLst>
                <a:ext uri="{FF2B5EF4-FFF2-40B4-BE49-F238E27FC236}">
                  <a16:creationId xmlns:a16="http://schemas.microsoft.com/office/drawing/2014/main" id="{0206939B-4EC8-4166-961C-C4955607CDE2}"/>
                </a:ext>
              </a:extLst>
            </p:cNvPr>
            <p:cNvSpPr/>
            <p:nvPr/>
          </p:nvSpPr>
          <p:spPr>
            <a:xfrm rot="2521737">
              <a:off x="6888352" y="1109187"/>
              <a:ext cx="20075" cy="31875"/>
            </a:xfrm>
            <a:custGeom>
              <a:avLst/>
              <a:gdLst/>
              <a:ahLst/>
              <a:cxnLst/>
              <a:rect l="l" t="t" r="r" b="b"/>
              <a:pathLst>
                <a:path w="803" h="1275" extrusionOk="0">
                  <a:moveTo>
                    <a:pt x="553" y="1"/>
                  </a:moveTo>
                  <a:cubicBezTo>
                    <a:pt x="461" y="1"/>
                    <a:pt x="375" y="59"/>
                    <a:pt x="343" y="150"/>
                  </a:cubicBezTo>
                  <a:cubicBezTo>
                    <a:pt x="250" y="427"/>
                    <a:pt x="150" y="700"/>
                    <a:pt x="44" y="973"/>
                  </a:cubicBezTo>
                  <a:cubicBezTo>
                    <a:pt x="0" y="1086"/>
                    <a:pt x="57" y="1214"/>
                    <a:pt x="170" y="1258"/>
                  </a:cubicBezTo>
                  <a:cubicBezTo>
                    <a:pt x="197" y="1269"/>
                    <a:pt x="223" y="1275"/>
                    <a:pt x="250" y="1275"/>
                  </a:cubicBezTo>
                  <a:cubicBezTo>
                    <a:pt x="339" y="1275"/>
                    <a:pt x="421" y="1221"/>
                    <a:pt x="455" y="1133"/>
                  </a:cubicBezTo>
                  <a:cubicBezTo>
                    <a:pt x="563" y="854"/>
                    <a:pt x="667" y="574"/>
                    <a:pt x="762" y="292"/>
                  </a:cubicBezTo>
                  <a:cubicBezTo>
                    <a:pt x="803" y="179"/>
                    <a:pt x="740" y="52"/>
                    <a:pt x="624" y="13"/>
                  </a:cubicBezTo>
                  <a:cubicBezTo>
                    <a:pt x="601" y="4"/>
                    <a:pt x="577" y="1"/>
                    <a:pt x="5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3;p41">
              <a:extLst>
                <a:ext uri="{FF2B5EF4-FFF2-40B4-BE49-F238E27FC236}">
                  <a16:creationId xmlns:a16="http://schemas.microsoft.com/office/drawing/2014/main" id="{1ADB6E05-0F19-45DF-A543-5C9F914B32B9}"/>
                </a:ext>
              </a:extLst>
            </p:cNvPr>
            <p:cNvSpPr/>
            <p:nvPr/>
          </p:nvSpPr>
          <p:spPr>
            <a:xfrm rot="2521737">
              <a:off x="7139526" y="821841"/>
              <a:ext cx="26175" cy="28400"/>
            </a:xfrm>
            <a:custGeom>
              <a:avLst/>
              <a:gdLst/>
              <a:ahLst/>
              <a:cxnLst/>
              <a:rect l="l" t="t" r="r" b="b"/>
              <a:pathLst>
                <a:path w="1047" h="1136" extrusionOk="0">
                  <a:moveTo>
                    <a:pt x="247" y="0"/>
                  </a:moveTo>
                  <a:cubicBezTo>
                    <a:pt x="193" y="0"/>
                    <a:pt x="139" y="20"/>
                    <a:pt x="97" y="59"/>
                  </a:cubicBezTo>
                  <a:cubicBezTo>
                    <a:pt x="7" y="143"/>
                    <a:pt x="1" y="283"/>
                    <a:pt x="85" y="371"/>
                  </a:cubicBezTo>
                  <a:cubicBezTo>
                    <a:pt x="275" y="575"/>
                    <a:pt x="452" y="801"/>
                    <a:pt x="611" y="1039"/>
                  </a:cubicBezTo>
                  <a:cubicBezTo>
                    <a:pt x="653" y="1103"/>
                    <a:pt x="723" y="1135"/>
                    <a:pt x="794" y="1135"/>
                  </a:cubicBezTo>
                  <a:cubicBezTo>
                    <a:pt x="836" y="1135"/>
                    <a:pt x="879" y="1124"/>
                    <a:pt x="918" y="1099"/>
                  </a:cubicBezTo>
                  <a:cubicBezTo>
                    <a:pt x="1019" y="1031"/>
                    <a:pt x="1046" y="893"/>
                    <a:pt x="978" y="792"/>
                  </a:cubicBezTo>
                  <a:cubicBezTo>
                    <a:pt x="804" y="534"/>
                    <a:pt x="612" y="293"/>
                    <a:pt x="409" y="72"/>
                  </a:cubicBezTo>
                  <a:cubicBezTo>
                    <a:pt x="365" y="24"/>
                    <a:pt x="306"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4;p41">
              <a:extLst>
                <a:ext uri="{FF2B5EF4-FFF2-40B4-BE49-F238E27FC236}">
                  <a16:creationId xmlns:a16="http://schemas.microsoft.com/office/drawing/2014/main" id="{9F6D1A19-A99F-4DBE-9AFE-6418962E810B}"/>
                </a:ext>
              </a:extLst>
            </p:cNvPr>
            <p:cNvSpPr/>
            <p:nvPr/>
          </p:nvSpPr>
          <p:spPr>
            <a:xfrm rot="2521737">
              <a:off x="6131237" y="767340"/>
              <a:ext cx="32950" cy="19825"/>
            </a:xfrm>
            <a:custGeom>
              <a:avLst/>
              <a:gdLst/>
              <a:ahLst/>
              <a:cxnLst/>
              <a:rect l="l" t="t" r="r" b="b"/>
              <a:pathLst>
                <a:path w="1318" h="793" extrusionOk="0">
                  <a:moveTo>
                    <a:pt x="253" y="0"/>
                  </a:moveTo>
                  <a:cubicBezTo>
                    <a:pt x="168" y="0"/>
                    <a:pt x="87" y="49"/>
                    <a:pt x="50" y="131"/>
                  </a:cubicBezTo>
                  <a:cubicBezTo>
                    <a:pt x="0" y="243"/>
                    <a:pt x="51" y="374"/>
                    <a:pt x="164" y="423"/>
                  </a:cubicBezTo>
                  <a:cubicBezTo>
                    <a:pt x="434" y="544"/>
                    <a:pt x="708" y="662"/>
                    <a:pt x="983" y="775"/>
                  </a:cubicBezTo>
                  <a:cubicBezTo>
                    <a:pt x="1012" y="785"/>
                    <a:pt x="1040" y="792"/>
                    <a:pt x="1068" y="792"/>
                  </a:cubicBezTo>
                  <a:cubicBezTo>
                    <a:pt x="1155" y="792"/>
                    <a:pt x="1236" y="741"/>
                    <a:pt x="1271" y="656"/>
                  </a:cubicBezTo>
                  <a:cubicBezTo>
                    <a:pt x="1318" y="543"/>
                    <a:pt x="1264" y="413"/>
                    <a:pt x="1151" y="367"/>
                  </a:cubicBezTo>
                  <a:cubicBezTo>
                    <a:pt x="880" y="255"/>
                    <a:pt x="610" y="140"/>
                    <a:pt x="342" y="19"/>
                  </a:cubicBezTo>
                  <a:cubicBezTo>
                    <a:pt x="313"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5;p41">
              <a:extLst>
                <a:ext uri="{FF2B5EF4-FFF2-40B4-BE49-F238E27FC236}">
                  <a16:creationId xmlns:a16="http://schemas.microsoft.com/office/drawing/2014/main" id="{AA1F28E2-0830-4C2E-825A-D46A76550A40}"/>
                </a:ext>
              </a:extLst>
            </p:cNvPr>
            <p:cNvSpPr/>
            <p:nvPr/>
          </p:nvSpPr>
          <p:spPr>
            <a:xfrm rot="2521737">
              <a:off x="6861396" y="1188416"/>
              <a:ext cx="33500" cy="12475"/>
            </a:xfrm>
            <a:custGeom>
              <a:avLst/>
              <a:gdLst/>
              <a:ahLst/>
              <a:cxnLst/>
              <a:rect l="l" t="t" r="r" b="b"/>
              <a:pathLst>
                <a:path w="1340" h="499" extrusionOk="0">
                  <a:moveTo>
                    <a:pt x="229" y="1"/>
                  </a:moveTo>
                  <a:cubicBezTo>
                    <a:pt x="116" y="1"/>
                    <a:pt x="17" y="89"/>
                    <a:pt x="9" y="205"/>
                  </a:cubicBezTo>
                  <a:cubicBezTo>
                    <a:pt x="1" y="328"/>
                    <a:pt x="91" y="434"/>
                    <a:pt x="213" y="443"/>
                  </a:cubicBezTo>
                  <a:cubicBezTo>
                    <a:pt x="510" y="465"/>
                    <a:pt x="805" y="485"/>
                    <a:pt x="1103" y="498"/>
                  </a:cubicBezTo>
                  <a:lnTo>
                    <a:pt x="1114" y="498"/>
                  </a:lnTo>
                  <a:cubicBezTo>
                    <a:pt x="1230" y="498"/>
                    <a:pt x="1328" y="406"/>
                    <a:pt x="1335" y="287"/>
                  </a:cubicBezTo>
                  <a:cubicBezTo>
                    <a:pt x="1339" y="165"/>
                    <a:pt x="1244" y="61"/>
                    <a:pt x="1122" y="56"/>
                  </a:cubicBezTo>
                  <a:cubicBezTo>
                    <a:pt x="830" y="44"/>
                    <a:pt x="540" y="24"/>
                    <a:pt x="247" y="2"/>
                  </a:cubicBezTo>
                  <a:cubicBezTo>
                    <a:pt x="241" y="1"/>
                    <a:pt x="235" y="1"/>
                    <a:pt x="22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6;p41">
              <a:extLst>
                <a:ext uri="{FF2B5EF4-FFF2-40B4-BE49-F238E27FC236}">
                  <a16:creationId xmlns:a16="http://schemas.microsoft.com/office/drawing/2014/main" id="{7C7A2362-F981-49E8-92C8-8624DF26EB92}"/>
                </a:ext>
              </a:extLst>
            </p:cNvPr>
            <p:cNvSpPr/>
            <p:nvPr/>
          </p:nvSpPr>
          <p:spPr>
            <a:xfrm rot="2521737">
              <a:off x="7000129" y="1033539"/>
              <a:ext cx="14775" cy="33025"/>
            </a:xfrm>
            <a:custGeom>
              <a:avLst/>
              <a:gdLst/>
              <a:ahLst/>
              <a:cxnLst/>
              <a:rect l="l" t="t" r="r" b="b"/>
              <a:pathLst>
                <a:path w="591" h="1321" extrusionOk="0">
                  <a:moveTo>
                    <a:pt x="355" y="1"/>
                  </a:moveTo>
                  <a:cubicBezTo>
                    <a:pt x="243" y="1"/>
                    <a:pt x="150" y="86"/>
                    <a:pt x="137" y="197"/>
                  </a:cubicBezTo>
                  <a:cubicBezTo>
                    <a:pt x="101" y="488"/>
                    <a:pt x="62" y="778"/>
                    <a:pt x="18" y="1066"/>
                  </a:cubicBezTo>
                  <a:cubicBezTo>
                    <a:pt x="1" y="1187"/>
                    <a:pt x="83" y="1300"/>
                    <a:pt x="204" y="1319"/>
                  </a:cubicBezTo>
                  <a:cubicBezTo>
                    <a:pt x="215" y="1320"/>
                    <a:pt x="228" y="1320"/>
                    <a:pt x="238" y="1320"/>
                  </a:cubicBezTo>
                  <a:cubicBezTo>
                    <a:pt x="345" y="1320"/>
                    <a:pt x="440" y="1242"/>
                    <a:pt x="456" y="1133"/>
                  </a:cubicBezTo>
                  <a:cubicBezTo>
                    <a:pt x="500" y="838"/>
                    <a:pt x="541" y="544"/>
                    <a:pt x="576" y="249"/>
                  </a:cubicBezTo>
                  <a:cubicBezTo>
                    <a:pt x="591" y="129"/>
                    <a:pt x="506" y="17"/>
                    <a:pt x="384" y="3"/>
                  </a:cubicBezTo>
                  <a:cubicBezTo>
                    <a:pt x="374" y="1"/>
                    <a:pt x="365" y="1"/>
                    <a:pt x="3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7;p41">
              <a:extLst>
                <a:ext uri="{FF2B5EF4-FFF2-40B4-BE49-F238E27FC236}">
                  <a16:creationId xmlns:a16="http://schemas.microsoft.com/office/drawing/2014/main" id="{40F726EE-A1A7-4BD3-87DE-7E1C9394D368}"/>
                </a:ext>
              </a:extLst>
            </p:cNvPr>
            <p:cNvSpPr/>
            <p:nvPr/>
          </p:nvSpPr>
          <p:spPr>
            <a:xfrm rot="2521737">
              <a:off x="6815165" y="1132530"/>
              <a:ext cx="35850" cy="30575"/>
            </a:xfrm>
            <a:custGeom>
              <a:avLst/>
              <a:gdLst/>
              <a:ahLst/>
              <a:cxnLst/>
              <a:rect l="l" t="t" r="r" b="b"/>
              <a:pathLst>
                <a:path w="1434" h="1223" extrusionOk="0">
                  <a:moveTo>
                    <a:pt x="1181" y="0"/>
                  </a:moveTo>
                  <a:cubicBezTo>
                    <a:pt x="1101" y="0"/>
                    <a:pt x="1022" y="44"/>
                    <a:pt x="983" y="120"/>
                  </a:cubicBezTo>
                  <a:cubicBezTo>
                    <a:pt x="952" y="184"/>
                    <a:pt x="919" y="247"/>
                    <a:pt x="885" y="310"/>
                  </a:cubicBezTo>
                  <a:cubicBezTo>
                    <a:pt x="684" y="279"/>
                    <a:pt x="481" y="244"/>
                    <a:pt x="281" y="206"/>
                  </a:cubicBezTo>
                  <a:cubicBezTo>
                    <a:pt x="267" y="203"/>
                    <a:pt x="252" y="201"/>
                    <a:pt x="238" y="201"/>
                  </a:cubicBezTo>
                  <a:cubicBezTo>
                    <a:pt x="134" y="201"/>
                    <a:pt x="43" y="277"/>
                    <a:pt x="24" y="383"/>
                  </a:cubicBezTo>
                  <a:cubicBezTo>
                    <a:pt x="0" y="503"/>
                    <a:pt x="81" y="620"/>
                    <a:pt x="202" y="641"/>
                  </a:cubicBezTo>
                  <a:cubicBezTo>
                    <a:pt x="355" y="669"/>
                    <a:pt x="509" y="695"/>
                    <a:pt x="665" y="722"/>
                  </a:cubicBezTo>
                  <a:lnTo>
                    <a:pt x="623" y="797"/>
                  </a:lnTo>
                  <a:lnTo>
                    <a:pt x="570" y="890"/>
                  </a:lnTo>
                  <a:cubicBezTo>
                    <a:pt x="509" y="997"/>
                    <a:pt x="545" y="1132"/>
                    <a:pt x="651" y="1191"/>
                  </a:cubicBezTo>
                  <a:cubicBezTo>
                    <a:pt x="687" y="1211"/>
                    <a:pt x="725" y="1222"/>
                    <a:pt x="762" y="1222"/>
                  </a:cubicBezTo>
                  <a:cubicBezTo>
                    <a:pt x="838" y="1222"/>
                    <a:pt x="912" y="1183"/>
                    <a:pt x="953" y="1110"/>
                  </a:cubicBezTo>
                  <a:lnTo>
                    <a:pt x="1008" y="1012"/>
                  </a:lnTo>
                  <a:cubicBezTo>
                    <a:pt x="1051" y="939"/>
                    <a:pt x="1091" y="864"/>
                    <a:pt x="1132" y="790"/>
                  </a:cubicBezTo>
                  <a:cubicBezTo>
                    <a:pt x="1231" y="780"/>
                    <a:pt x="1316" y="705"/>
                    <a:pt x="1332" y="601"/>
                  </a:cubicBezTo>
                  <a:cubicBezTo>
                    <a:pt x="1339" y="552"/>
                    <a:pt x="1330" y="502"/>
                    <a:pt x="1306" y="461"/>
                  </a:cubicBezTo>
                  <a:cubicBezTo>
                    <a:pt x="1330" y="415"/>
                    <a:pt x="1353" y="367"/>
                    <a:pt x="1377" y="322"/>
                  </a:cubicBezTo>
                  <a:cubicBezTo>
                    <a:pt x="1434" y="211"/>
                    <a:pt x="1389" y="78"/>
                    <a:pt x="1281" y="24"/>
                  </a:cubicBezTo>
                  <a:cubicBezTo>
                    <a:pt x="1249" y="8"/>
                    <a:pt x="1215" y="0"/>
                    <a:pt x="118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8;p41">
              <a:extLst>
                <a:ext uri="{FF2B5EF4-FFF2-40B4-BE49-F238E27FC236}">
                  <a16:creationId xmlns:a16="http://schemas.microsoft.com/office/drawing/2014/main" id="{BD982B07-D0AA-495F-AB91-80469C56DA58}"/>
                </a:ext>
              </a:extLst>
            </p:cNvPr>
            <p:cNvSpPr/>
            <p:nvPr/>
          </p:nvSpPr>
          <p:spPr>
            <a:xfrm rot="2521737">
              <a:off x="6760940" y="1155012"/>
              <a:ext cx="25900" cy="28700"/>
            </a:xfrm>
            <a:custGeom>
              <a:avLst/>
              <a:gdLst/>
              <a:ahLst/>
              <a:cxnLst/>
              <a:rect l="l" t="t" r="r" b="b"/>
              <a:pathLst>
                <a:path w="1036" h="1148" extrusionOk="0">
                  <a:moveTo>
                    <a:pt x="787" y="1"/>
                  </a:moveTo>
                  <a:cubicBezTo>
                    <a:pt x="717" y="1"/>
                    <a:pt x="649" y="33"/>
                    <a:pt x="606" y="94"/>
                  </a:cubicBezTo>
                  <a:cubicBezTo>
                    <a:pt x="436" y="329"/>
                    <a:pt x="259" y="562"/>
                    <a:pt x="77" y="789"/>
                  </a:cubicBezTo>
                  <a:cubicBezTo>
                    <a:pt x="0" y="884"/>
                    <a:pt x="15" y="1023"/>
                    <a:pt x="110" y="1098"/>
                  </a:cubicBezTo>
                  <a:cubicBezTo>
                    <a:pt x="151" y="1132"/>
                    <a:pt x="200" y="1147"/>
                    <a:pt x="249" y="1147"/>
                  </a:cubicBezTo>
                  <a:cubicBezTo>
                    <a:pt x="314" y="1147"/>
                    <a:pt x="378" y="1119"/>
                    <a:pt x="420" y="1065"/>
                  </a:cubicBezTo>
                  <a:cubicBezTo>
                    <a:pt x="609" y="833"/>
                    <a:pt x="789" y="594"/>
                    <a:pt x="965" y="352"/>
                  </a:cubicBezTo>
                  <a:cubicBezTo>
                    <a:pt x="1036" y="253"/>
                    <a:pt x="1014" y="114"/>
                    <a:pt x="915" y="43"/>
                  </a:cubicBezTo>
                  <a:cubicBezTo>
                    <a:pt x="876" y="14"/>
                    <a:pt x="831" y="1"/>
                    <a:pt x="78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39;p41">
              <a:extLst>
                <a:ext uri="{FF2B5EF4-FFF2-40B4-BE49-F238E27FC236}">
                  <a16:creationId xmlns:a16="http://schemas.microsoft.com/office/drawing/2014/main" id="{D13F6B11-524D-4CC4-B007-7422A7A11FB7}"/>
                </a:ext>
              </a:extLst>
            </p:cNvPr>
            <p:cNvSpPr/>
            <p:nvPr/>
          </p:nvSpPr>
          <p:spPr>
            <a:xfrm rot="2521737">
              <a:off x="6161050" y="827257"/>
              <a:ext cx="33400" cy="18250"/>
            </a:xfrm>
            <a:custGeom>
              <a:avLst/>
              <a:gdLst/>
              <a:ahLst/>
              <a:cxnLst/>
              <a:rect l="l" t="t" r="r" b="b"/>
              <a:pathLst>
                <a:path w="1336" h="730" extrusionOk="0">
                  <a:moveTo>
                    <a:pt x="249" y="0"/>
                  </a:moveTo>
                  <a:cubicBezTo>
                    <a:pt x="158" y="0"/>
                    <a:pt x="74" y="58"/>
                    <a:pt x="42" y="148"/>
                  </a:cubicBezTo>
                  <a:cubicBezTo>
                    <a:pt x="1" y="263"/>
                    <a:pt x="62" y="390"/>
                    <a:pt x="177" y="431"/>
                  </a:cubicBezTo>
                  <a:cubicBezTo>
                    <a:pt x="456" y="530"/>
                    <a:pt x="737" y="628"/>
                    <a:pt x="1019" y="720"/>
                  </a:cubicBezTo>
                  <a:cubicBezTo>
                    <a:pt x="1042" y="727"/>
                    <a:pt x="1065" y="730"/>
                    <a:pt x="1087" y="730"/>
                  </a:cubicBezTo>
                  <a:cubicBezTo>
                    <a:pt x="1182" y="730"/>
                    <a:pt x="1267" y="672"/>
                    <a:pt x="1298" y="578"/>
                  </a:cubicBezTo>
                  <a:cubicBezTo>
                    <a:pt x="1335" y="462"/>
                    <a:pt x="1272" y="338"/>
                    <a:pt x="1155" y="299"/>
                  </a:cubicBezTo>
                  <a:cubicBezTo>
                    <a:pt x="877" y="209"/>
                    <a:pt x="601" y="113"/>
                    <a:pt x="324" y="14"/>
                  </a:cubicBezTo>
                  <a:cubicBezTo>
                    <a:pt x="299" y="5"/>
                    <a:pt x="274"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40;p41">
              <a:extLst>
                <a:ext uri="{FF2B5EF4-FFF2-40B4-BE49-F238E27FC236}">
                  <a16:creationId xmlns:a16="http://schemas.microsoft.com/office/drawing/2014/main" id="{4FAD53C3-5764-4D2D-9F94-FA8DFACBC310}"/>
                </a:ext>
              </a:extLst>
            </p:cNvPr>
            <p:cNvSpPr/>
            <p:nvPr/>
          </p:nvSpPr>
          <p:spPr>
            <a:xfrm rot="2521737">
              <a:off x="7795288" y="1339296"/>
              <a:ext cx="23425" cy="30425"/>
            </a:xfrm>
            <a:custGeom>
              <a:avLst/>
              <a:gdLst/>
              <a:ahLst/>
              <a:cxnLst/>
              <a:rect l="l" t="t" r="r" b="b"/>
              <a:pathLst>
                <a:path w="937" h="1217" extrusionOk="0">
                  <a:moveTo>
                    <a:pt x="683" y="1"/>
                  </a:moveTo>
                  <a:cubicBezTo>
                    <a:pt x="604" y="1"/>
                    <a:pt x="527" y="43"/>
                    <a:pt x="488" y="116"/>
                  </a:cubicBezTo>
                  <a:cubicBezTo>
                    <a:pt x="348" y="374"/>
                    <a:pt x="206" y="632"/>
                    <a:pt x="61" y="888"/>
                  </a:cubicBezTo>
                  <a:cubicBezTo>
                    <a:pt x="0" y="994"/>
                    <a:pt x="38" y="1129"/>
                    <a:pt x="145" y="1188"/>
                  </a:cubicBezTo>
                  <a:cubicBezTo>
                    <a:pt x="177" y="1208"/>
                    <a:pt x="216" y="1217"/>
                    <a:pt x="253" y="1217"/>
                  </a:cubicBezTo>
                  <a:cubicBezTo>
                    <a:pt x="329" y="1217"/>
                    <a:pt x="404" y="1175"/>
                    <a:pt x="445" y="1105"/>
                  </a:cubicBezTo>
                  <a:cubicBezTo>
                    <a:pt x="591" y="846"/>
                    <a:pt x="735" y="587"/>
                    <a:pt x="875" y="327"/>
                  </a:cubicBezTo>
                  <a:cubicBezTo>
                    <a:pt x="936" y="218"/>
                    <a:pt x="896" y="86"/>
                    <a:pt x="787" y="27"/>
                  </a:cubicBezTo>
                  <a:cubicBezTo>
                    <a:pt x="754" y="9"/>
                    <a:pt x="718" y="1"/>
                    <a:pt x="68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41;p41">
              <a:extLst>
                <a:ext uri="{FF2B5EF4-FFF2-40B4-BE49-F238E27FC236}">
                  <a16:creationId xmlns:a16="http://schemas.microsoft.com/office/drawing/2014/main" id="{A90F7493-1981-47A4-AD95-FA9FDA0776B4}"/>
                </a:ext>
              </a:extLst>
            </p:cNvPr>
            <p:cNvSpPr/>
            <p:nvPr/>
          </p:nvSpPr>
          <p:spPr>
            <a:xfrm rot="2521737">
              <a:off x="6723245" y="960438"/>
              <a:ext cx="31850" cy="22000"/>
            </a:xfrm>
            <a:custGeom>
              <a:avLst/>
              <a:gdLst/>
              <a:ahLst/>
              <a:cxnLst/>
              <a:rect l="l" t="t" r="r" b="b"/>
              <a:pathLst>
                <a:path w="1274" h="880" extrusionOk="0">
                  <a:moveTo>
                    <a:pt x="253" y="1"/>
                  </a:moveTo>
                  <a:cubicBezTo>
                    <a:pt x="178" y="1"/>
                    <a:pt x="104" y="39"/>
                    <a:pt x="63" y="108"/>
                  </a:cubicBezTo>
                  <a:cubicBezTo>
                    <a:pt x="0" y="213"/>
                    <a:pt x="35" y="349"/>
                    <a:pt x="139" y="411"/>
                  </a:cubicBezTo>
                  <a:cubicBezTo>
                    <a:pt x="396" y="563"/>
                    <a:pt x="654" y="712"/>
                    <a:pt x="917" y="852"/>
                  </a:cubicBezTo>
                  <a:cubicBezTo>
                    <a:pt x="948" y="871"/>
                    <a:pt x="985" y="879"/>
                    <a:pt x="1020" y="879"/>
                  </a:cubicBezTo>
                  <a:cubicBezTo>
                    <a:pt x="1098" y="879"/>
                    <a:pt x="1175" y="837"/>
                    <a:pt x="1214" y="764"/>
                  </a:cubicBezTo>
                  <a:cubicBezTo>
                    <a:pt x="1274" y="656"/>
                    <a:pt x="1233" y="523"/>
                    <a:pt x="1126" y="465"/>
                  </a:cubicBezTo>
                  <a:cubicBezTo>
                    <a:pt x="870" y="326"/>
                    <a:pt x="616" y="183"/>
                    <a:pt x="366" y="31"/>
                  </a:cubicBezTo>
                  <a:cubicBezTo>
                    <a:pt x="331" y="11"/>
                    <a:pt x="292"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2;p41">
              <a:extLst>
                <a:ext uri="{FF2B5EF4-FFF2-40B4-BE49-F238E27FC236}">
                  <a16:creationId xmlns:a16="http://schemas.microsoft.com/office/drawing/2014/main" id="{B097F4FF-0C93-4491-A372-177C8DF18660}"/>
                </a:ext>
              </a:extLst>
            </p:cNvPr>
            <p:cNvSpPr/>
            <p:nvPr/>
          </p:nvSpPr>
          <p:spPr>
            <a:xfrm rot="2521737">
              <a:off x="6560402" y="1152342"/>
              <a:ext cx="32050" cy="21650"/>
            </a:xfrm>
            <a:custGeom>
              <a:avLst/>
              <a:gdLst/>
              <a:ahLst/>
              <a:cxnLst/>
              <a:rect l="l" t="t" r="r" b="b"/>
              <a:pathLst>
                <a:path w="1282" h="866" extrusionOk="0">
                  <a:moveTo>
                    <a:pt x="1028" y="1"/>
                  </a:moveTo>
                  <a:cubicBezTo>
                    <a:pt x="991" y="1"/>
                    <a:pt x="953" y="10"/>
                    <a:pt x="919" y="29"/>
                  </a:cubicBezTo>
                  <a:cubicBezTo>
                    <a:pt x="667" y="175"/>
                    <a:pt x="412" y="316"/>
                    <a:pt x="151" y="450"/>
                  </a:cubicBezTo>
                  <a:cubicBezTo>
                    <a:pt x="43" y="507"/>
                    <a:pt x="0" y="639"/>
                    <a:pt x="57" y="748"/>
                  </a:cubicBezTo>
                  <a:cubicBezTo>
                    <a:pt x="95" y="823"/>
                    <a:pt x="173" y="866"/>
                    <a:pt x="253" y="866"/>
                  </a:cubicBezTo>
                  <a:cubicBezTo>
                    <a:pt x="287" y="866"/>
                    <a:pt x="322" y="857"/>
                    <a:pt x="355" y="842"/>
                  </a:cubicBezTo>
                  <a:cubicBezTo>
                    <a:pt x="619" y="703"/>
                    <a:pt x="881" y="561"/>
                    <a:pt x="1139" y="412"/>
                  </a:cubicBezTo>
                  <a:cubicBezTo>
                    <a:pt x="1246" y="352"/>
                    <a:pt x="1281" y="216"/>
                    <a:pt x="1221" y="111"/>
                  </a:cubicBezTo>
                  <a:cubicBezTo>
                    <a:pt x="1180" y="40"/>
                    <a:pt x="1105" y="1"/>
                    <a:pt x="102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3;p41">
              <a:extLst>
                <a:ext uri="{FF2B5EF4-FFF2-40B4-BE49-F238E27FC236}">
                  <a16:creationId xmlns:a16="http://schemas.microsoft.com/office/drawing/2014/main" id="{0B154D6A-A438-412D-968A-0968E440547C}"/>
                </a:ext>
              </a:extLst>
            </p:cNvPr>
            <p:cNvSpPr/>
            <p:nvPr/>
          </p:nvSpPr>
          <p:spPr>
            <a:xfrm rot="2521737">
              <a:off x="7731553" y="1359603"/>
              <a:ext cx="24350" cy="29800"/>
            </a:xfrm>
            <a:custGeom>
              <a:avLst/>
              <a:gdLst/>
              <a:ahLst/>
              <a:cxnLst/>
              <a:rect l="l" t="t" r="r" b="b"/>
              <a:pathLst>
                <a:path w="974" h="1192" extrusionOk="0">
                  <a:moveTo>
                    <a:pt x="722" y="0"/>
                  </a:moveTo>
                  <a:cubicBezTo>
                    <a:pt x="648" y="0"/>
                    <a:pt x="575" y="37"/>
                    <a:pt x="532" y="105"/>
                  </a:cubicBezTo>
                  <a:cubicBezTo>
                    <a:pt x="380" y="355"/>
                    <a:pt x="224" y="604"/>
                    <a:pt x="66" y="851"/>
                  </a:cubicBezTo>
                  <a:cubicBezTo>
                    <a:pt x="0" y="955"/>
                    <a:pt x="30" y="1091"/>
                    <a:pt x="134" y="1156"/>
                  </a:cubicBezTo>
                  <a:cubicBezTo>
                    <a:pt x="171" y="1179"/>
                    <a:pt x="212" y="1192"/>
                    <a:pt x="253" y="1192"/>
                  </a:cubicBezTo>
                  <a:cubicBezTo>
                    <a:pt x="325" y="1192"/>
                    <a:pt x="396" y="1156"/>
                    <a:pt x="439" y="1089"/>
                  </a:cubicBezTo>
                  <a:cubicBezTo>
                    <a:pt x="597" y="838"/>
                    <a:pt x="753" y="587"/>
                    <a:pt x="909" y="335"/>
                  </a:cubicBezTo>
                  <a:cubicBezTo>
                    <a:pt x="973" y="233"/>
                    <a:pt x="941" y="97"/>
                    <a:pt x="837" y="33"/>
                  </a:cubicBezTo>
                  <a:cubicBezTo>
                    <a:pt x="801" y="11"/>
                    <a:pt x="761" y="0"/>
                    <a:pt x="72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4;p41">
              <a:extLst>
                <a:ext uri="{FF2B5EF4-FFF2-40B4-BE49-F238E27FC236}">
                  <a16:creationId xmlns:a16="http://schemas.microsoft.com/office/drawing/2014/main" id="{F2F3CCF6-FF58-42CF-B1A3-9490DCE8D67B}"/>
                </a:ext>
              </a:extLst>
            </p:cNvPr>
            <p:cNvSpPr/>
            <p:nvPr/>
          </p:nvSpPr>
          <p:spPr>
            <a:xfrm rot="2521737">
              <a:off x="6496411" y="1134190"/>
              <a:ext cx="33100" cy="19175"/>
            </a:xfrm>
            <a:custGeom>
              <a:avLst/>
              <a:gdLst/>
              <a:ahLst/>
              <a:cxnLst/>
              <a:rect l="l" t="t" r="r" b="b"/>
              <a:pathLst>
                <a:path w="1324" h="767" extrusionOk="0">
                  <a:moveTo>
                    <a:pt x="1075" y="0"/>
                  </a:moveTo>
                  <a:cubicBezTo>
                    <a:pt x="1047" y="0"/>
                    <a:pt x="1018" y="6"/>
                    <a:pt x="990" y="18"/>
                  </a:cubicBezTo>
                  <a:cubicBezTo>
                    <a:pt x="720" y="131"/>
                    <a:pt x="450" y="237"/>
                    <a:pt x="175" y="338"/>
                  </a:cubicBezTo>
                  <a:cubicBezTo>
                    <a:pt x="60" y="381"/>
                    <a:pt x="0" y="508"/>
                    <a:pt x="44" y="622"/>
                  </a:cubicBezTo>
                  <a:cubicBezTo>
                    <a:pt x="77" y="711"/>
                    <a:pt x="160" y="766"/>
                    <a:pt x="251" y="766"/>
                  </a:cubicBezTo>
                  <a:cubicBezTo>
                    <a:pt x="275" y="766"/>
                    <a:pt x="302" y="762"/>
                    <a:pt x="328" y="752"/>
                  </a:cubicBezTo>
                  <a:cubicBezTo>
                    <a:pt x="607" y="649"/>
                    <a:pt x="884" y="539"/>
                    <a:pt x="1159" y="423"/>
                  </a:cubicBezTo>
                  <a:cubicBezTo>
                    <a:pt x="1271" y="376"/>
                    <a:pt x="1323" y="246"/>
                    <a:pt x="1276" y="135"/>
                  </a:cubicBezTo>
                  <a:cubicBezTo>
                    <a:pt x="1243" y="52"/>
                    <a:pt x="1162" y="0"/>
                    <a:pt x="107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5;p41">
              <a:extLst>
                <a:ext uri="{FF2B5EF4-FFF2-40B4-BE49-F238E27FC236}">
                  <a16:creationId xmlns:a16="http://schemas.microsoft.com/office/drawing/2014/main" id="{14405AFA-AA64-4CEC-8867-3D8F50083E24}"/>
                </a:ext>
              </a:extLst>
            </p:cNvPr>
            <p:cNvSpPr/>
            <p:nvPr/>
          </p:nvSpPr>
          <p:spPr>
            <a:xfrm rot="2521737">
              <a:off x="6707259" y="895095"/>
              <a:ext cx="30150" cy="24400"/>
            </a:xfrm>
            <a:custGeom>
              <a:avLst/>
              <a:gdLst/>
              <a:ahLst/>
              <a:cxnLst/>
              <a:rect l="l" t="t" r="r" b="b"/>
              <a:pathLst>
                <a:path w="1206" h="976" extrusionOk="0">
                  <a:moveTo>
                    <a:pt x="252" y="0"/>
                  </a:moveTo>
                  <a:cubicBezTo>
                    <a:pt x="187" y="0"/>
                    <a:pt x="122" y="30"/>
                    <a:pt x="77" y="85"/>
                  </a:cubicBezTo>
                  <a:cubicBezTo>
                    <a:pt x="1" y="181"/>
                    <a:pt x="19" y="320"/>
                    <a:pt x="114" y="395"/>
                  </a:cubicBezTo>
                  <a:cubicBezTo>
                    <a:pt x="347" y="580"/>
                    <a:pt x="585" y="758"/>
                    <a:pt x="827" y="933"/>
                  </a:cubicBezTo>
                  <a:cubicBezTo>
                    <a:pt x="866" y="961"/>
                    <a:pt x="912" y="975"/>
                    <a:pt x="956" y="975"/>
                  </a:cubicBezTo>
                  <a:cubicBezTo>
                    <a:pt x="1026" y="975"/>
                    <a:pt x="1093" y="943"/>
                    <a:pt x="1135" y="883"/>
                  </a:cubicBezTo>
                  <a:cubicBezTo>
                    <a:pt x="1206" y="784"/>
                    <a:pt x="1185" y="645"/>
                    <a:pt x="1085" y="574"/>
                  </a:cubicBezTo>
                  <a:cubicBezTo>
                    <a:pt x="850" y="404"/>
                    <a:pt x="616" y="228"/>
                    <a:pt x="388" y="48"/>
                  </a:cubicBezTo>
                  <a:cubicBezTo>
                    <a:pt x="347" y="16"/>
                    <a:pt x="29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6;p41">
              <a:extLst>
                <a:ext uri="{FF2B5EF4-FFF2-40B4-BE49-F238E27FC236}">
                  <a16:creationId xmlns:a16="http://schemas.microsoft.com/office/drawing/2014/main" id="{C9CEE0CF-959E-47AA-A0E3-C48A315E2BFA}"/>
                </a:ext>
              </a:extLst>
            </p:cNvPr>
            <p:cNvSpPr/>
            <p:nvPr/>
          </p:nvSpPr>
          <p:spPr>
            <a:xfrm rot="2521737">
              <a:off x="6989428" y="623530"/>
              <a:ext cx="33650" cy="16975"/>
            </a:xfrm>
            <a:custGeom>
              <a:avLst/>
              <a:gdLst/>
              <a:ahLst/>
              <a:cxnLst/>
              <a:rect l="l" t="t" r="r" b="b"/>
              <a:pathLst>
                <a:path w="1346" h="679" extrusionOk="0">
                  <a:moveTo>
                    <a:pt x="1103" y="1"/>
                  </a:moveTo>
                  <a:cubicBezTo>
                    <a:pt x="1085" y="1"/>
                    <a:pt x="1067" y="3"/>
                    <a:pt x="1049" y="8"/>
                  </a:cubicBezTo>
                  <a:cubicBezTo>
                    <a:pt x="758" y="79"/>
                    <a:pt x="470" y="158"/>
                    <a:pt x="184" y="246"/>
                  </a:cubicBezTo>
                  <a:cubicBezTo>
                    <a:pt x="66" y="281"/>
                    <a:pt x="1" y="405"/>
                    <a:pt x="36" y="522"/>
                  </a:cubicBezTo>
                  <a:cubicBezTo>
                    <a:pt x="65" y="617"/>
                    <a:pt x="154" y="678"/>
                    <a:pt x="247" y="678"/>
                  </a:cubicBezTo>
                  <a:cubicBezTo>
                    <a:pt x="269" y="678"/>
                    <a:pt x="290" y="674"/>
                    <a:pt x="311" y="670"/>
                  </a:cubicBezTo>
                  <a:cubicBezTo>
                    <a:pt x="589" y="583"/>
                    <a:pt x="870" y="507"/>
                    <a:pt x="1151" y="437"/>
                  </a:cubicBezTo>
                  <a:cubicBezTo>
                    <a:pt x="1273" y="408"/>
                    <a:pt x="1345" y="288"/>
                    <a:pt x="1317" y="169"/>
                  </a:cubicBezTo>
                  <a:cubicBezTo>
                    <a:pt x="1293" y="68"/>
                    <a:pt x="1202" y="1"/>
                    <a:pt x="110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47;p41">
              <a:extLst>
                <a:ext uri="{FF2B5EF4-FFF2-40B4-BE49-F238E27FC236}">
                  <a16:creationId xmlns:a16="http://schemas.microsoft.com/office/drawing/2014/main" id="{AE755B2F-4497-475D-9BC7-2B1D13A5CA8A}"/>
                </a:ext>
              </a:extLst>
            </p:cNvPr>
            <p:cNvSpPr/>
            <p:nvPr/>
          </p:nvSpPr>
          <p:spPr>
            <a:xfrm rot="2521737">
              <a:off x="7666848" y="1376450"/>
              <a:ext cx="25300" cy="29150"/>
            </a:xfrm>
            <a:custGeom>
              <a:avLst/>
              <a:gdLst/>
              <a:ahLst/>
              <a:cxnLst/>
              <a:rect l="l" t="t" r="r" b="b"/>
              <a:pathLst>
                <a:path w="1012" h="1166" extrusionOk="0">
                  <a:moveTo>
                    <a:pt x="761" y="1"/>
                  </a:moveTo>
                  <a:cubicBezTo>
                    <a:pt x="690" y="1"/>
                    <a:pt x="621" y="34"/>
                    <a:pt x="578" y="96"/>
                  </a:cubicBezTo>
                  <a:cubicBezTo>
                    <a:pt x="412" y="337"/>
                    <a:pt x="242" y="579"/>
                    <a:pt x="71" y="817"/>
                  </a:cubicBezTo>
                  <a:cubicBezTo>
                    <a:pt x="1" y="916"/>
                    <a:pt x="23" y="1054"/>
                    <a:pt x="123" y="1125"/>
                  </a:cubicBezTo>
                  <a:cubicBezTo>
                    <a:pt x="161" y="1153"/>
                    <a:pt x="206" y="1166"/>
                    <a:pt x="252" y="1166"/>
                  </a:cubicBezTo>
                  <a:cubicBezTo>
                    <a:pt x="321" y="1166"/>
                    <a:pt x="388" y="1134"/>
                    <a:pt x="430" y="1073"/>
                  </a:cubicBezTo>
                  <a:cubicBezTo>
                    <a:pt x="605" y="832"/>
                    <a:pt x="775" y="591"/>
                    <a:pt x="944" y="346"/>
                  </a:cubicBezTo>
                  <a:cubicBezTo>
                    <a:pt x="1012" y="245"/>
                    <a:pt x="988" y="109"/>
                    <a:pt x="887" y="38"/>
                  </a:cubicBezTo>
                  <a:cubicBezTo>
                    <a:pt x="848" y="13"/>
                    <a:pt x="805" y="1"/>
                    <a:pt x="76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48;p41">
              <a:extLst>
                <a:ext uri="{FF2B5EF4-FFF2-40B4-BE49-F238E27FC236}">
                  <a16:creationId xmlns:a16="http://schemas.microsoft.com/office/drawing/2014/main" id="{FE709D1A-81FF-4C5A-9CE1-D81E0EEA1BB9}"/>
                </a:ext>
              </a:extLst>
            </p:cNvPr>
            <p:cNvSpPr/>
            <p:nvPr/>
          </p:nvSpPr>
          <p:spPr>
            <a:xfrm rot="2521737">
              <a:off x="7045770" y="660348"/>
              <a:ext cx="33550" cy="12975"/>
            </a:xfrm>
            <a:custGeom>
              <a:avLst/>
              <a:gdLst/>
              <a:ahLst/>
              <a:cxnLst/>
              <a:rect l="l" t="t" r="r" b="b"/>
              <a:pathLst>
                <a:path w="1342" h="519" extrusionOk="0">
                  <a:moveTo>
                    <a:pt x="1118" y="0"/>
                  </a:moveTo>
                  <a:cubicBezTo>
                    <a:pt x="1113" y="0"/>
                    <a:pt x="1108" y="0"/>
                    <a:pt x="1103" y="1"/>
                  </a:cubicBezTo>
                  <a:cubicBezTo>
                    <a:pt x="810" y="15"/>
                    <a:pt x="506" y="39"/>
                    <a:pt x="207" y="77"/>
                  </a:cubicBezTo>
                  <a:cubicBezTo>
                    <a:pt x="87" y="92"/>
                    <a:pt x="0" y="201"/>
                    <a:pt x="14" y="323"/>
                  </a:cubicBezTo>
                  <a:cubicBezTo>
                    <a:pt x="29" y="435"/>
                    <a:pt x="122" y="518"/>
                    <a:pt x="234" y="518"/>
                  </a:cubicBezTo>
                  <a:cubicBezTo>
                    <a:pt x="243" y="518"/>
                    <a:pt x="251" y="518"/>
                    <a:pt x="260" y="517"/>
                  </a:cubicBezTo>
                  <a:cubicBezTo>
                    <a:pt x="550" y="483"/>
                    <a:pt x="841" y="457"/>
                    <a:pt x="1128" y="443"/>
                  </a:cubicBezTo>
                  <a:cubicBezTo>
                    <a:pt x="1248" y="436"/>
                    <a:pt x="1342" y="334"/>
                    <a:pt x="1336" y="212"/>
                  </a:cubicBezTo>
                  <a:cubicBezTo>
                    <a:pt x="1331" y="94"/>
                    <a:pt x="1230" y="0"/>
                    <a:pt x="111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49;p41">
              <a:extLst>
                <a:ext uri="{FF2B5EF4-FFF2-40B4-BE49-F238E27FC236}">
                  <a16:creationId xmlns:a16="http://schemas.microsoft.com/office/drawing/2014/main" id="{7CD769A3-DB1D-44DC-933A-F6153F87B7B5}"/>
                </a:ext>
              </a:extLst>
            </p:cNvPr>
            <p:cNvSpPr/>
            <p:nvPr/>
          </p:nvSpPr>
          <p:spPr>
            <a:xfrm rot="2521737">
              <a:off x="7203409" y="1379578"/>
              <a:ext cx="32375" cy="21200"/>
            </a:xfrm>
            <a:custGeom>
              <a:avLst/>
              <a:gdLst/>
              <a:ahLst/>
              <a:cxnLst/>
              <a:rect l="l" t="t" r="r" b="b"/>
              <a:pathLst>
                <a:path w="1295" h="848" extrusionOk="0">
                  <a:moveTo>
                    <a:pt x="1039" y="1"/>
                  </a:moveTo>
                  <a:cubicBezTo>
                    <a:pt x="1004" y="1"/>
                    <a:pt x="969" y="9"/>
                    <a:pt x="936" y="26"/>
                  </a:cubicBezTo>
                  <a:cubicBezTo>
                    <a:pt x="678" y="164"/>
                    <a:pt x="417" y="297"/>
                    <a:pt x="155" y="429"/>
                  </a:cubicBezTo>
                  <a:cubicBezTo>
                    <a:pt x="46" y="484"/>
                    <a:pt x="0" y="616"/>
                    <a:pt x="56" y="726"/>
                  </a:cubicBezTo>
                  <a:cubicBezTo>
                    <a:pt x="94" y="804"/>
                    <a:pt x="173" y="848"/>
                    <a:pt x="254" y="848"/>
                  </a:cubicBezTo>
                  <a:cubicBezTo>
                    <a:pt x="288" y="848"/>
                    <a:pt x="321" y="840"/>
                    <a:pt x="353" y="825"/>
                  </a:cubicBezTo>
                  <a:cubicBezTo>
                    <a:pt x="618" y="692"/>
                    <a:pt x="884" y="557"/>
                    <a:pt x="1146" y="416"/>
                  </a:cubicBezTo>
                  <a:cubicBezTo>
                    <a:pt x="1254" y="360"/>
                    <a:pt x="1295" y="225"/>
                    <a:pt x="1238" y="117"/>
                  </a:cubicBezTo>
                  <a:cubicBezTo>
                    <a:pt x="1196" y="43"/>
                    <a:pt x="1118" y="1"/>
                    <a:pt x="10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50;p41">
              <a:extLst>
                <a:ext uri="{FF2B5EF4-FFF2-40B4-BE49-F238E27FC236}">
                  <a16:creationId xmlns:a16="http://schemas.microsoft.com/office/drawing/2014/main" id="{E79E5CA1-2069-4D75-8CED-17FAA7C8690E}"/>
                </a:ext>
              </a:extLst>
            </p:cNvPr>
            <p:cNvSpPr/>
            <p:nvPr/>
          </p:nvSpPr>
          <p:spPr>
            <a:xfrm rot="2521737">
              <a:off x="7077985" y="1336637"/>
              <a:ext cx="33575" cy="17675"/>
            </a:xfrm>
            <a:custGeom>
              <a:avLst/>
              <a:gdLst/>
              <a:ahLst/>
              <a:cxnLst/>
              <a:rect l="l" t="t" r="r" b="b"/>
              <a:pathLst>
                <a:path w="1343" h="707" extrusionOk="0">
                  <a:moveTo>
                    <a:pt x="1093" y="1"/>
                  </a:moveTo>
                  <a:cubicBezTo>
                    <a:pt x="1070" y="1"/>
                    <a:pt x="1046" y="4"/>
                    <a:pt x="1023" y="12"/>
                  </a:cubicBezTo>
                  <a:cubicBezTo>
                    <a:pt x="745" y="104"/>
                    <a:pt x="466" y="192"/>
                    <a:pt x="185" y="274"/>
                  </a:cubicBezTo>
                  <a:cubicBezTo>
                    <a:pt x="69" y="310"/>
                    <a:pt x="1" y="433"/>
                    <a:pt x="36" y="549"/>
                  </a:cubicBezTo>
                  <a:cubicBezTo>
                    <a:pt x="65" y="646"/>
                    <a:pt x="154" y="707"/>
                    <a:pt x="249" y="707"/>
                  </a:cubicBezTo>
                  <a:cubicBezTo>
                    <a:pt x="270" y="707"/>
                    <a:pt x="292" y="704"/>
                    <a:pt x="313" y="698"/>
                  </a:cubicBezTo>
                  <a:cubicBezTo>
                    <a:pt x="598" y="613"/>
                    <a:pt x="880" y="525"/>
                    <a:pt x="1164" y="430"/>
                  </a:cubicBezTo>
                  <a:cubicBezTo>
                    <a:pt x="1281" y="392"/>
                    <a:pt x="1342" y="267"/>
                    <a:pt x="1304" y="151"/>
                  </a:cubicBezTo>
                  <a:cubicBezTo>
                    <a:pt x="1272" y="60"/>
                    <a:pt x="1186" y="1"/>
                    <a:pt x="109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51;p41">
              <a:extLst>
                <a:ext uri="{FF2B5EF4-FFF2-40B4-BE49-F238E27FC236}">
                  <a16:creationId xmlns:a16="http://schemas.microsoft.com/office/drawing/2014/main" id="{48F26676-5280-4F61-AD3B-A1D09D81BBC7}"/>
                </a:ext>
              </a:extLst>
            </p:cNvPr>
            <p:cNvSpPr/>
            <p:nvPr/>
          </p:nvSpPr>
          <p:spPr>
            <a:xfrm rot="2521737">
              <a:off x="7139654" y="1360751"/>
              <a:ext cx="33100" cy="19500"/>
            </a:xfrm>
            <a:custGeom>
              <a:avLst/>
              <a:gdLst/>
              <a:ahLst/>
              <a:cxnLst/>
              <a:rect l="l" t="t" r="r" b="b"/>
              <a:pathLst>
                <a:path w="1324" h="780" extrusionOk="0">
                  <a:moveTo>
                    <a:pt x="1070" y="0"/>
                  </a:moveTo>
                  <a:cubicBezTo>
                    <a:pt x="1042" y="0"/>
                    <a:pt x="1012" y="6"/>
                    <a:pt x="984" y="18"/>
                  </a:cubicBezTo>
                  <a:cubicBezTo>
                    <a:pt x="715" y="133"/>
                    <a:pt x="444" y="245"/>
                    <a:pt x="170" y="353"/>
                  </a:cubicBezTo>
                  <a:cubicBezTo>
                    <a:pt x="57" y="397"/>
                    <a:pt x="0" y="527"/>
                    <a:pt x="47" y="641"/>
                  </a:cubicBezTo>
                  <a:cubicBezTo>
                    <a:pt x="81" y="727"/>
                    <a:pt x="163" y="780"/>
                    <a:pt x="253" y="780"/>
                  </a:cubicBezTo>
                  <a:cubicBezTo>
                    <a:pt x="280" y="780"/>
                    <a:pt x="308" y="775"/>
                    <a:pt x="333" y="764"/>
                  </a:cubicBezTo>
                  <a:cubicBezTo>
                    <a:pt x="610" y="655"/>
                    <a:pt x="885" y="541"/>
                    <a:pt x="1159" y="424"/>
                  </a:cubicBezTo>
                  <a:cubicBezTo>
                    <a:pt x="1269" y="376"/>
                    <a:pt x="1323" y="246"/>
                    <a:pt x="1275" y="133"/>
                  </a:cubicBezTo>
                  <a:cubicBezTo>
                    <a:pt x="1238" y="51"/>
                    <a:pt x="1156" y="0"/>
                    <a:pt x="107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52;p41">
              <a:extLst>
                <a:ext uri="{FF2B5EF4-FFF2-40B4-BE49-F238E27FC236}">
                  <a16:creationId xmlns:a16="http://schemas.microsoft.com/office/drawing/2014/main" id="{77606A96-BCB9-4E9A-AC95-99193B3A0400}"/>
                </a:ext>
              </a:extLst>
            </p:cNvPr>
            <p:cNvSpPr/>
            <p:nvPr/>
          </p:nvSpPr>
          <p:spPr>
            <a:xfrm rot="2521737">
              <a:off x="7334786" y="1401637"/>
              <a:ext cx="30450" cy="24100"/>
            </a:xfrm>
            <a:custGeom>
              <a:avLst/>
              <a:gdLst/>
              <a:ahLst/>
              <a:cxnLst/>
              <a:rect l="l" t="t" r="r" b="b"/>
              <a:pathLst>
                <a:path w="1218" h="964" extrusionOk="0">
                  <a:moveTo>
                    <a:pt x="966" y="0"/>
                  </a:moveTo>
                  <a:cubicBezTo>
                    <a:pt x="920" y="0"/>
                    <a:pt x="872" y="15"/>
                    <a:pt x="832" y="45"/>
                  </a:cubicBezTo>
                  <a:cubicBezTo>
                    <a:pt x="598" y="219"/>
                    <a:pt x="362" y="394"/>
                    <a:pt x="123" y="564"/>
                  </a:cubicBezTo>
                  <a:cubicBezTo>
                    <a:pt x="24" y="635"/>
                    <a:pt x="1" y="773"/>
                    <a:pt x="72" y="872"/>
                  </a:cubicBezTo>
                  <a:cubicBezTo>
                    <a:pt x="114" y="933"/>
                    <a:pt x="184" y="964"/>
                    <a:pt x="253" y="964"/>
                  </a:cubicBezTo>
                  <a:cubicBezTo>
                    <a:pt x="297" y="964"/>
                    <a:pt x="341" y="950"/>
                    <a:pt x="382" y="924"/>
                  </a:cubicBezTo>
                  <a:cubicBezTo>
                    <a:pt x="623" y="751"/>
                    <a:pt x="863" y="577"/>
                    <a:pt x="1100" y="397"/>
                  </a:cubicBezTo>
                  <a:cubicBezTo>
                    <a:pt x="1198" y="324"/>
                    <a:pt x="1218" y="184"/>
                    <a:pt x="1144" y="88"/>
                  </a:cubicBezTo>
                  <a:cubicBezTo>
                    <a:pt x="1100" y="31"/>
                    <a:pt x="1034" y="0"/>
                    <a:pt x="96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53;p41">
              <a:extLst>
                <a:ext uri="{FF2B5EF4-FFF2-40B4-BE49-F238E27FC236}">
                  <a16:creationId xmlns:a16="http://schemas.microsoft.com/office/drawing/2014/main" id="{E855E4EA-879E-4EA8-88B2-0889DE3774B7}"/>
                </a:ext>
              </a:extLst>
            </p:cNvPr>
            <p:cNvSpPr/>
            <p:nvPr/>
          </p:nvSpPr>
          <p:spPr>
            <a:xfrm rot="2521737">
              <a:off x="7401550" y="1405280"/>
              <a:ext cx="29225" cy="25400"/>
            </a:xfrm>
            <a:custGeom>
              <a:avLst/>
              <a:gdLst/>
              <a:ahLst/>
              <a:cxnLst/>
              <a:rect l="l" t="t" r="r" b="b"/>
              <a:pathLst>
                <a:path w="1169" h="1016" extrusionOk="0">
                  <a:moveTo>
                    <a:pt x="921" y="1"/>
                  </a:moveTo>
                  <a:cubicBezTo>
                    <a:pt x="869" y="1"/>
                    <a:pt x="817" y="19"/>
                    <a:pt x="775" y="56"/>
                  </a:cubicBezTo>
                  <a:cubicBezTo>
                    <a:pt x="553" y="249"/>
                    <a:pt x="332" y="439"/>
                    <a:pt x="107" y="625"/>
                  </a:cubicBezTo>
                  <a:cubicBezTo>
                    <a:pt x="13" y="703"/>
                    <a:pt x="0" y="843"/>
                    <a:pt x="78" y="937"/>
                  </a:cubicBezTo>
                  <a:cubicBezTo>
                    <a:pt x="122" y="989"/>
                    <a:pt x="185" y="1016"/>
                    <a:pt x="248" y="1016"/>
                  </a:cubicBezTo>
                  <a:cubicBezTo>
                    <a:pt x="298" y="1016"/>
                    <a:pt x="349" y="999"/>
                    <a:pt x="390" y="965"/>
                  </a:cubicBezTo>
                  <a:cubicBezTo>
                    <a:pt x="617" y="775"/>
                    <a:pt x="844" y="583"/>
                    <a:pt x="1067" y="388"/>
                  </a:cubicBezTo>
                  <a:cubicBezTo>
                    <a:pt x="1159" y="308"/>
                    <a:pt x="1169" y="168"/>
                    <a:pt x="1088" y="76"/>
                  </a:cubicBezTo>
                  <a:cubicBezTo>
                    <a:pt x="1044" y="26"/>
                    <a:pt x="983" y="1"/>
                    <a:pt x="9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54;p41">
              <a:extLst>
                <a:ext uri="{FF2B5EF4-FFF2-40B4-BE49-F238E27FC236}">
                  <a16:creationId xmlns:a16="http://schemas.microsoft.com/office/drawing/2014/main" id="{59512240-D8E7-4B20-BA5E-AAB9358C241B}"/>
                </a:ext>
              </a:extLst>
            </p:cNvPr>
            <p:cNvSpPr/>
            <p:nvPr/>
          </p:nvSpPr>
          <p:spPr>
            <a:xfrm rot="2521737">
              <a:off x="7535082" y="1399013"/>
              <a:ext cx="27125" cy="27525"/>
            </a:xfrm>
            <a:custGeom>
              <a:avLst/>
              <a:gdLst/>
              <a:ahLst/>
              <a:cxnLst/>
              <a:rect l="l" t="t" r="r" b="b"/>
              <a:pathLst>
                <a:path w="1085" h="1101" extrusionOk="0">
                  <a:moveTo>
                    <a:pt x="838" y="1"/>
                  </a:moveTo>
                  <a:cubicBezTo>
                    <a:pt x="777" y="1"/>
                    <a:pt x="717" y="26"/>
                    <a:pt x="672" y="76"/>
                  </a:cubicBezTo>
                  <a:cubicBezTo>
                    <a:pt x="478" y="295"/>
                    <a:pt x="282" y="514"/>
                    <a:pt x="84" y="731"/>
                  </a:cubicBezTo>
                  <a:cubicBezTo>
                    <a:pt x="0" y="820"/>
                    <a:pt x="7" y="960"/>
                    <a:pt x="98" y="1043"/>
                  </a:cubicBezTo>
                  <a:cubicBezTo>
                    <a:pt x="141" y="1081"/>
                    <a:pt x="194" y="1101"/>
                    <a:pt x="247" y="1101"/>
                  </a:cubicBezTo>
                  <a:cubicBezTo>
                    <a:pt x="306" y="1101"/>
                    <a:pt x="366" y="1075"/>
                    <a:pt x="410" y="1030"/>
                  </a:cubicBezTo>
                  <a:cubicBezTo>
                    <a:pt x="610" y="812"/>
                    <a:pt x="808" y="592"/>
                    <a:pt x="1004" y="369"/>
                  </a:cubicBezTo>
                  <a:cubicBezTo>
                    <a:pt x="1085" y="277"/>
                    <a:pt x="1076" y="138"/>
                    <a:pt x="984" y="57"/>
                  </a:cubicBezTo>
                  <a:cubicBezTo>
                    <a:pt x="942" y="19"/>
                    <a:pt x="890" y="1"/>
                    <a:pt x="838"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55;p41">
              <a:extLst>
                <a:ext uri="{FF2B5EF4-FFF2-40B4-BE49-F238E27FC236}">
                  <a16:creationId xmlns:a16="http://schemas.microsoft.com/office/drawing/2014/main" id="{C86CB9BE-8BBA-488C-8E2B-FF33F9C498A1}"/>
                </a:ext>
              </a:extLst>
            </p:cNvPr>
            <p:cNvSpPr/>
            <p:nvPr/>
          </p:nvSpPr>
          <p:spPr>
            <a:xfrm rot="2521737">
              <a:off x="7601231" y="1389627"/>
              <a:ext cx="26250" cy="28375"/>
            </a:xfrm>
            <a:custGeom>
              <a:avLst/>
              <a:gdLst/>
              <a:ahLst/>
              <a:cxnLst/>
              <a:rect l="l" t="t" r="r" b="b"/>
              <a:pathLst>
                <a:path w="1050" h="1135" extrusionOk="0">
                  <a:moveTo>
                    <a:pt x="802" y="1"/>
                  </a:moveTo>
                  <a:cubicBezTo>
                    <a:pt x="736" y="1"/>
                    <a:pt x="671" y="30"/>
                    <a:pt x="627" y="86"/>
                  </a:cubicBezTo>
                  <a:cubicBezTo>
                    <a:pt x="445" y="318"/>
                    <a:pt x="263" y="547"/>
                    <a:pt x="78" y="773"/>
                  </a:cubicBezTo>
                  <a:cubicBezTo>
                    <a:pt x="0" y="868"/>
                    <a:pt x="17" y="1008"/>
                    <a:pt x="111" y="1086"/>
                  </a:cubicBezTo>
                  <a:cubicBezTo>
                    <a:pt x="152" y="1119"/>
                    <a:pt x="202" y="1134"/>
                    <a:pt x="251" y="1134"/>
                  </a:cubicBezTo>
                  <a:cubicBezTo>
                    <a:pt x="315" y="1134"/>
                    <a:pt x="379" y="1106"/>
                    <a:pt x="423" y="1054"/>
                  </a:cubicBezTo>
                  <a:cubicBezTo>
                    <a:pt x="610" y="822"/>
                    <a:pt x="794" y="591"/>
                    <a:pt x="976" y="357"/>
                  </a:cubicBezTo>
                  <a:cubicBezTo>
                    <a:pt x="1050" y="261"/>
                    <a:pt x="1033" y="122"/>
                    <a:pt x="936" y="47"/>
                  </a:cubicBezTo>
                  <a:cubicBezTo>
                    <a:pt x="897" y="16"/>
                    <a:pt x="849" y="1"/>
                    <a:pt x="80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56;p41">
              <a:extLst>
                <a:ext uri="{FF2B5EF4-FFF2-40B4-BE49-F238E27FC236}">
                  <a16:creationId xmlns:a16="http://schemas.microsoft.com/office/drawing/2014/main" id="{56EAA3BA-DCAB-4311-9332-9CB4D737E9BF}"/>
                </a:ext>
              </a:extLst>
            </p:cNvPr>
            <p:cNvSpPr/>
            <p:nvPr/>
          </p:nvSpPr>
          <p:spPr>
            <a:xfrm rot="2521737">
              <a:off x="7468475" y="1404307"/>
              <a:ext cx="28025" cy="26550"/>
            </a:xfrm>
            <a:custGeom>
              <a:avLst/>
              <a:gdLst/>
              <a:ahLst/>
              <a:cxnLst/>
              <a:rect l="l" t="t" r="r" b="b"/>
              <a:pathLst>
                <a:path w="1121" h="1062" extrusionOk="0">
                  <a:moveTo>
                    <a:pt x="877" y="0"/>
                  </a:moveTo>
                  <a:cubicBezTo>
                    <a:pt x="821" y="0"/>
                    <a:pt x="764" y="22"/>
                    <a:pt x="721" y="66"/>
                  </a:cubicBezTo>
                  <a:cubicBezTo>
                    <a:pt x="514" y="273"/>
                    <a:pt x="305" y="477"/>
                    <a:pt x="92" y="680"/>
                  </a:cubicBezTo>
                  <a:cubicBezTo>
                    <a:pt x="3" y="765"/>
                    <a:pt x="0" y="904"/>
                    <a:pt x="85" y="992"/>
                  </a:cubicBezTo>
                  <a:cubicBezTo>
                    <a:pt x="128" y="1039"/>
                    <a:pt x="186" y="1061"/>
                    <a:pt x="244" y="1061"/>
                  </a:cubicBezTo>
                  <a:cubicBezTo>
                    <a:pt x="299" y="1061"/>
                    <a:pt x="355" y="1042"/>
                    <a:pt x="397" y="999"/>
                  </a:cubicBezTo>
                  <a:cubicBezTo>
                    <a:pt x="611" y="796"/>
                    <a:pt x="823" y="588"/>
                    <a:pt x="1033" y="379"/>
                  </a:cubicBezTo>
                  <a:cubicBezTo>
                    <a:pt x="1121" y="293"/>
                    <a:pt x="1121" y="152"/>
                    <a:pt x="1033" y="67"/>
                  </a:cubicBezTo>
                  <a:cubicBezTo>
                    <a:pt x="990" y="22"/>
                    <a:pt x="934" y="0"/>
                    <a:pt x="87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57;p41">
              <a:extLst>
                <a:ext uri="{FF2B5EF4-FFF2-40B4-BE49-F238E27FC236}">
                  <a16:creationId xmlns:a16="http://schemas.microsoft.com/office/drawing/2014/main" id="{A3AC1525-7FD7-4023-9F8A-3B9F5EDFC06C}"/>
                </a:ext>
              </a:extLst>
            </p:cNvPr>
            <p:cNvSpPr/>
            <p:nvPr/>
          </p:nvSpPr>
          <p:spPr>
            <a:xfrm rot="2521737">
              <a:off x="6866243" y="583049"/>
              <a:ext cx="27500" cy="27175"/>
            </a:xfrm>
            <a:custGeom>
              <a:avLst/>
              <a:gdLst/>
              <a:ahLst/>
              <a:cxnLst/>
              <a:rect l="l" t="t" r="r" b="b"/>
              <a:pathLst>
                <a:path w="1100" h="1087" extrusionOk="0">
                  <a:moveTo>
                    <a:pt x="855" y="1"/>
                  </a:moveTo>
                  <a:cubicBezTo>
                    <a:pt x="803" y="1"/>
                    <a:pt x="750" y="19"/>
                    <a:pt x="708" y="57"/>
                  </a:cubicBezTo>
                  <a:cubicBezTo>
                    <a:pt x="484" y="256"/>
                    <a:pt x="273" y="482"/>
                    <a:pt x="76" y="729"/>
                  </a:cubicBezTo>
                  <a:cubicBezTo>
                    <a:pt x="0" y="824"/>
                    <a:pt x="16" y="965"/>
                    <a:pt x="111" y="1040"/>
                  </a:cubicBezTo>
                  <a:cubicBezTo>
                    <a:pt x="152" y="1071"/>
                    <a:pt x="200" y="1087"/>
                    <a:pt x="249" y="1087"/>
                  </a:cubicBezTo>
                  <a:cubicBezTo>
                    <a:pt x="314" y="1087"/>
                    <a:pt x="378" y="1058"/>
                    <a:pt x="422" y="1004"/>
                  </a:cubicBezTo>
                  <a:cubicBezTo>
                    <a:pt x="602" y="777"/>
                    <a:pt x="796" y="569"/>
                    <a:pt x="1000" y="387"/>
                  </a:cubicBezTo>
                  <a:cubicBezTo>
                    <a:pt x="1091" y="305"/>
                    <a:pt x="1100" y="165"/>
                    <a:pt x="1017" y="74"/>
                  </a:cubicBezTo>
                  <a:cubicBezTo>
                    <a:pt x="975" y="25"/>
                    <a:pt x="915" y="1"/>
                    <a:pt x="8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8;p41">
              <a:extLst>
                <a:ext uri="{FF2B5EF4-FFF2-40B4-BE49-F238E27FC236}">
                  <a16:creationId xmlns:a16="http://schemas.microsoft.com/office/drawing/2014/main" id="{E8C76941-70BC-437B-9995-E10B70A30AEA}"/>
                </a:ext>
              </a:extLst>
            </p:cNvPr>
            <p:cNvSpPr/>
            <p:nvPr/>
          </p:nvSpPr>
          <p:spPr>
            <a:xfrm rot="2521737">
              <a:off x="6435653" y="1108529"/>
              <a:ext cx="33625" cy="16575"/>
            </a:xfrm>
            <a:custGeom>
              <a:avLst/>
              <a:gdLst/>
              <a:ahLst/>
              <a:cxnLst/>
              <a:rect l="l" t="t" r="r" b="b"/>
              <a:pathLst>
                <a:path w="1345" h="663" extrusionOk="0">
                  <a:moveTo>
                    <a:pt x="1099" y="1"/>
                  </a:moveTo>
                  <a:cubicBezTo>
                    <a:pt x="1080" y="1"/>
                    <a:pt x="1060" y="3"/>
                    <a:pt x="1040" y="9"/>
                  </a:cubicBezTo>
                  <a:cubicBezTo>
                    <a:pt x="759" y="87"/>
                    <a:pt x="477" y="160"/>
                    <a:pt x="193" y="226"/>
                  </a:cubicBezTo>
                  <a:cubicBezTo>
                    <a:pt x="74" y="254"/>
                    <a:pt x="0" y="373"/>
                    <a:pt x="29" y="492"/>
                  </a:cubicBezTo>
                  <a:cubicBezTo>
                    <a:pt x="53" y="593"/>
                    <a:pt x="143" y="662"/>
                    <a:pt x="243" y="662"/>
                  </a:cubicBezTo>
                  <a:cubicBezTo>
                    <a:pt x="260" y="662"/>
                    <a:pt x="277" y="661"/>
                    <a:pt x="294" y="657"/>
                  </a:cubicBezTo>
                  <a:cubicBezTo>
                    <a:pt x="583" y="587"/>
                    <a:pt x="872" y="514"/>
                    <a:pt x="1159" y="434"/>
                  </a:cubicBezTo>
                  <a:cubicBezTo>
                    <a:pt x="1276" y="400"/>
                    <a:pt x="1345" y="278"/>
                    <a:pt x="1312" y="160"/>
                  </a:cubicBezTo>
                  <a:cubicBezTo>
                    <a:pt x="1285" y="64"/>
                    <a:pt x="1196" y="1"/>
                    <a:pt x="109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59;p41">
              <a:extLst>
                <a:ext uri="{FF2B5EF4-FFF2-40B4-BE49-F238E27FC236}">
                  <a16:creationId xmlns:a16="http://schemas.microsoft.com/office/drawing/2014/main" id="{C92CF840-F452-4981-885D-0C27EC4083E7}"/>
                </a:ext>
              </a:extLst>
            </p:cNvPr>
            <p:cNvSpPr/>
            <p:nvPr/>
          </p:nvSpPr>
          <p:spPr>
            <a:xfrm rot="2521737">
              <a:off x="6378825" y="1075685"/>
              <a:ext cx="33650" cy="13975"/>
            </a:xfrm>
            <a:custGeom>
              <a:avLst/>
              <a:gdLst/>
              <a:ahLst/>
              <a:cxnLst/>
              <a:rect l="l" t="t" r="r" b="b"/>
              <a:pathLst>
                <a:path w="1346" h="559" extrusionOk="0">
                  <a:moveTo>
                    <a:pt x="1110" y="0"/>
                  </a:moveTo>
                  <a:cubicBezTo>
                    <a:pt x="1099" y="0"/>
                    <a:pt x="1087" y="1"/>
                    <a:pt x="1076" y="3"/>
                  </a:cubicBezTo>
                  <a:cubicBezTo>
                    <a:pt x="788" y="47"/>
                    <a:pt x="499" y="85"/>
                    <a:pt x="208" y="119"/>
                  </a:cubicBezTo>
                  <a:cubicBezTo>
                    <a:pt x="87" y="133"/>
                    <a:pt x="1" y="244"/>
                    <a:pt x="12" y="364"/>
                  </a:cubicBezTo>
                  <a:cubicBezTo>
                    <a:pt x="25" y="478"/>
                    <a:pt x="121" y="559"/>
                    <a:pt x="232" y="559"/>
                  </a:cubicBezTo>
                  <a:cubicBezTo>
                    <a:pt x="241" y="559"/>
                    <a:pt x="251" y="559"/>
                    <a:pt x="258" y="557"/>
                  </a:cubicBezTo>
                  <a:cubicBezTo>
                    <a:pt x="553" y="523"/>
                    <a:pt x="848" y="482"/>
                    <a:pt x="1141" y="438"/>
                  </a:cubicBezTo>
                  <a:cubicBezTo>
                    <a:pt x="1262" y="418"/>
                    <a:pt x="1345" y="308"/>
                    <a:pt x="1325" y="187"/>
                  </a:cubicBezTo>
                  <a:cubicBezTo>
                    <a:pt x="1311" y="78"/>
                    <a:pt x="1217" y="0"/>
                    <a:pt x="111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60;p41">
              <a:extLst>
                <a:ext uri="{FF2B5EF4-FFF2-40B4-BE49-F238E27FC236}">
                  <a16:creationId xmlns:a16="http://schemas.microsoft.com/office/drawing/2014/main" id="{2E4DE967-EAFD-4517-ACB5-56F8CBF916AB}"/>
                </a:ext>
              </a:extLst>
            </p:cNvPr>
            <p:cNvSpPr/>
            <p:nvPr/>
          </p:nvSpPr>
          <p:spPr>
            <a:xfrm rot="2521737">
              <a:off x="6699996" y="828203"/>
              <a:ext cx="28000" cy="26500"/>
            </a:xfrm>
            <a:custGeom>
              <a:avLst/>
              <a:gdLst/>
              <a:ahLst/>
              <a:cxnLst/>
              <a:rect l="l" t="t" r="r" b="b"/>
              <a:pathLst>
                <a:path w="1120" h="1060" extrusionOk="0">
                  <a:moveTo>
                    <a:pt x="244" y="0"/>
                  </a:moveTo>
                  <a:cubicBezTo>
                    <a:pt x="188" y="0"/>
                    <a:pt x="132" y="21"/>
                    <a:pt x="90" y="63"/>
                  </a:cubicBezTo>
                  <a:cubicBezTo>
                    <a:pt x="3" y="148"/>
                    <a:pt x="0" y="287"/>
                    <a:pt x="87" y="375"/>
                  </a:cubicBezTo>
                  <a:cubicBezTo>
                    <a:pt x="295" y="589"/>
                    <a:pt x="508" y="798"/>
                    <a:pt x="725" y="1000"/>
                  </a:cubicBezTo>
                  <a:cubicBezTo>
                    <a:pt x="766" y="1040"/>
                    <a:pt x="821" y="1060"/>
                    <a:pt x="875" y="1060"/>
                  </a:cubicBezTo>
                  <a:cubicBezTo>
                    <a:pt x="933" y="1060"/>
                    <a:pt x="992" y="1037"/>
                    <a:pt x="1037" y="991"/>
                  </a:cubicBezTo>
                  <a:cubicBezTo>
                    <a:pt x="1119" y="903"/>
                    <a:pt x="1116" y="762"/>
                    <a:pt x="1027" y="680"/>
                  </a:cubicBezTo>
                  <a:cubicBezTo>
                    <a:pt x="814" y="481"/>
                    <a:pt x="607" y="276"/>
                    <a:pt x="402" y="66"/>
                  </a:cubicBezTo>
                  <a:cubicBezTo>
                    <a:pt x="359" y="22"/>
                    <a:pt x="30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61;p41">
              <a:extLst>
                <a:ext uri="{FF2B5EF4-FFF2-40B4-BE49-F238E27FC236}">
                  <a16:creationId xmlns:a16="http://schemas.microsoft.com/office/drawing/2014/main" id="{47DB0F68-1FC2-43CB-91EC-4B7ED4A5D9F5}"/>
                </a:ext>
              </a:extLst>
            </p:cNvPr>
            <p:cNvSpPr/>
            <p:nvPr/>
          </p:nvSpPr>
          <p:spPr>
            <a:xfrm rot="2521737">
              <a:off x="7092533" y="706021"/>
              <a:ext cx="33750" cy="15325"/>
            </a:xfrm>
            <a:custGeom>
              <a:avLst/>
              <a:gdLst/>
              <a:ahLst/>
              <a:cxnLst/>
              <a:rect l="l" t="t" r="r" b="b"/>
              <a:pathLst>
                <a:path w="1350" h="613" extrusionOk="0">
                  <a:moveTo>
                    <a:pt x="239" y="1"/>
                  </a:moveTo>
                  <a:cubicBezTo>
                    <a:pt x="128" y="1"/>
                    <a:pt x="34" y="78"/>
                    <a:pt x="18" y="189"/>
                  </a:cubicBezTo>
                  <a:cubicBezTo>
                    <a:pt x="1" y="309"/>
                    <a:pt x="83" y="423"/>
                    <a:pt x="203" y="440"/>
                  </a:cubicBezTo>
                  <a:cubicBezTo>
                    <a:pt x="486" y="482"/>
                    <a:pt x="771" y="538"/>
                    <a:pt x="1053" y="606"/>
                  </a:cubicBezTo>
                  <a:cubicBezTo>
                    <a:pt x="1071" y="611"/>
                    <a:pt x="1088" y="613"/>
                    <a:pt x="1107" y="613"/>
                  </a:cubicBezTo>
                  <a:cubicBezTo>
                    <a:pt x="1206" y="613"/>
                    <a:pt x="1295" y="545"/>
                    <a:pt x="1321" y="444"/>
                  </a:cubicBezTo>
                  <a:cubicBezTo>
                    <a:pt x="1349" y="325"/>
                    <a:pt x="1277" y="207"/>
                    <a:pt x="1158" y="176"/>
                  </a:cubicBezTo>
                  <a:cubicBezTo>
                    <a:pt x="866" y="105"/>
                    <a:pt x="565" y="47"/>
                    <a:pt x="270" y="3"/>
                  </a:cubicBezTo>
                  <a:cubicBezTo>
                    <a:pt x="260" y="2"/>
                    <a:pt x="249"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62;p41">
              <a:extLst>
                <a:ext uri="{FF2B5EF4-FFF2-40B4-BE49-F238E27FC236}">
                  <a16:creationId xmlns:a16="http://schemas.microsoft.com/office/drawing/2014/main" id="{E9BB42D4-EA9C-4ED4-A4F2-A58B1C1F11AC}"/>
                </a:ext>
              </a:extLst>
            </p:cNvPr>
            <p:cNvSpPr/>
            <p:nvPr/>
          </p:nvSpPr>
          <p:spPr>
            <a:xfrm rot="2521737">
              <a:off x="6747424" y="1023064"/>
              <a:ext cx="33025" cy="19575"/>
            </a:xfrm>
            <a:custGeom>
              <a:avLst/>
              <a:gdLst/>
              <a:ahLst/>
              <a:cxnLst/>
              <a:rect l="l" t="t" r="r" b="b"/>
              <a:pathLst>
                <a:path w="1321" h="783" extrusionOk="0">
                  <a:moveTo>
                    <a:pt x="252" y="1"/>
                  </a:moveTo>
                  <a:cubicBezTo>
                    <a:pt x="166" y="1"/>
                    <a:pt x="86" y="51"/>
                    <a:pt x="50" y="134"/>
                  </a:cubicBezTo>
                  <a:cubicBezTo>
                    <a:pt x="0" y="245"/>
                    <a:pt x="53" y="377"/>
                    <a:pt x="163" y="425"/>
                  </a:cubicBezTo>
                  <a:cubicBezTo>
                    <a:pt x="437" y="543"/>
                    <a:pt x="712" y="659"/>
                    <a:pt x="990" y="767"/>
                  </a:cubicBezTo>
                  <a:cubicBezTo>
                    <a:pt x="1016" y="780"/>
                    <a:pt x="1043" y="782"/>
                    <a:pt x="1070" y="782"/>
                  </a:cubicBezTo>
                  <a:cubicBezTo>
                    <a:pt x="1159" y="782"/>
                    <a:pt x="1241" y="730"/>
                    <a:pt x="1275" y="642"/>
                  </a:cubicBezTo>
                  <a:cubicBezTo>
                    <a:pt x="1321" y="528"/>
                    <a:pt x="1264" y="401"/>
                    <a:pt x="1149" y="355"/>
                  </a:cubicBezTo>
                  <a:cubicBezTo>
                    <a:pt x="878" y="249"/>
                    <a:pt x="609" y="137"/>
                    <a:pt x="341" y="19"/>
                  </a:cubicBezTo>
                  <a:cubicBezTo>
                    <a:pt x="312" y="7"/>
                    <a:pt x="281"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63;p41">
              <a:extLst>
                <a:ext uri="{FF2B5EF4-FFF2-40B4-BE49-F238E27FC236}">
                  <a16:creationId xmlns:a16="http://schemas.microsoft.com/office/drawing/2014/main" id="{A11A790A-9C9C-4414-9230-729215A9A52B}"/>
                </a:ext>
              </a:extLst>
            </p:cNvPr>
            <p:cNvSpPr/>
            <p:nvPr/>
          </p:nvSpPr>
          <p:spPr>
            <a:xfrm rot="2521737">
              <a:off x="6626508" y="1162238"/>
              <a:ext cx="30425" cy="24075"/>
            </a:xfrm>
            <a:custGeom>
              <a:avLst/>
              <a:gdLst/>
              <a:ahLst/>
              <a:cxnLst/>
              <a:rect l="l" t="t" r="r" b="b"/>
              <a:pathLst>
                <a:path w="1217" h="963" extrusionOk="0">
                  <a:moveTo>
                    <a:pt x="968" y="0"/>
                  </a:moveTo>
                  <a:cubicBezTo>
                    <a:pt x="921" y="0"/>
                    <a:pt x="874" y="15"/>
                    <a:pt x="833" y="45"/>
                  </a:cubicBezTo>
                  <a:cubicBezTo>
                    <a:pt x="602" y="223"/>
                    <a:pt x="365" y="394"/>
                    <a:pt x="127" y="560"/>
                  </a:cubicBezTo>
                  <a:cubicBezTo>
                    <a:pt x="25" y="630"/>
                    <a:pt x="1" y="769"/>
                    <a:pt x="72" y="869"/>
                  </a:cubicBezTo>
                  <a:cubicBezTo>
                    <a:pt x="114" y="932"/>
                    <a:pt x="184" y="963"/>
                    <a:pt x="252" y="963"/>
                  </a:cubicBezTo>
                  <a:cubicBezTo>
                    <a:pt x="297" y="963"/>
                    <a:pt x="338" y="950"/>
                    <a:pt x="378" y="925"/>
                  </a:cubicBezTo>
                  <a:cubicBezTo>
                    <a:pt x="623" y="754"/>
                    <a:pt x="864" y="579"/>
                    <a:pt x="1101" y="397"/>
                  </a:cubicBezTo>
                  <a:cubicBezTo>
                    <a:pt x="1199" y="323"/>
                    <a:pt x="1216" y="184"/>
                    <a:pt x="1142" y="88"/>
                  </a:cubicBezTo>
                  <a:cubicBezTo>
                    <a:pt x="1100" y="30"/>
                    <a:pt x="1034" y="0"/>
                    <a:pt x="96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64;p41">
              <a:extLst>
                <a:ext uri="{FF2B5EF4-FFF2-40B4-BE49-F238E27FC236}">
                  <a16:creationId xmlns:a16="http://schemas.microsoft.com/office/drawing/2014/main" id="{498E631C-24D4-4924-88B2-CA41D38DC781}"/>
                </a:ext>
              </a:extLst>
            </p:cNvPr>
            <p:cNvSpPr/>
            <p:nvPr/>
          </p:nvSpPr>
          <p:spPr>
            <a:xfrm rot="2521737">
              <a:off x="6278032" y="990381"/>
              <a:ext cx="33525" cy="12675"/>
            </a:xfrm>
            <a:custGeom>
              <a:avLst/>
              <a:gdLst/>
              <a:ahLst/>
              <a:cxnLst/>
              <a:rect l="l" t="t" r="r" b="b"/>
              <a:pathLst>
                <a:path w="1341" h="507" extrusionOk="0">
                  <a:moveTo>
                    <a:pt x="229" y="0"/>
                  </a:moveTo>
                  <a:cubicBezTo>
                    <a:pt x="116" y="0"/>
                    <a:pt x="21" y="88"/>
                    <a:pt x="10" y="201"/>
                  </a:cubicBezTo>
                  <a:cubicBezTo>
                    <a:pt x="0" y="323"/>
                    <a:pt x="88" y="430"/>
                    <a:pt x="210" y="441"/>
                  </a:cubicBezTo>
                  <a:cubicBezTo>
                    <a:pt x="507" y="468"/>
                    <a:pt x="803" y="489"/>
                    <a:pt x="1101" y="506"/>
                  </a:cubicBezTo>
                  <a:lnTo>
                    <a:pt x="1114" y="506"/>
                  </a:lnTo>
                  <a:cubicBezTo>
                    <a:pt x="1230" y="506"/>
                    <a:pt x="1328" y="415"/>
                    <a:pt x="1333" y="298"/>
                  </a:cubicBezTo>
                  <a:cubicBezTo>
                    <a:pt x="1340" y="177"/>
                    <a:pt x="1247" y="72"/>
                    <a:pt x="1125" y="65"/>
                  </a:cubicBezTo>
                  <a:cubicBezTo>
                    <a:pt x="833" y="50"/>
                    <a:pt x="542" y="26"/>
                    <a:pt x="250" y="1"/>
                  </a:cubicBezTo>
                  <a:cubicBezTo>
                    <a:pt x="243" y="1"/>
                    <a:pt x="236" y="0"/>
                    <a:pt x="22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65;p41">
              <a:extLst>
                <a:ext uri="{FF2B5EF4-FFF2-40B4-BE49-F238E27FC236}">
                  <a16:creationId xmlns:a16="http://schemas.microsoft.com/office/drawing/2014/main" id="{0D7CB9D5-C9B7-4590-8DE4-C502451E1CB2}"/>
                </a:ext>
              </a:extLst>
            </p:cNvPr>
            <p:cNvSpPr/>
            <p:nvPr/>
          </p:nvSpPr>
          <p:spPr>
            <a:xfrm rot="2521737">
              <a:off x="6326363" y="1036512"/>
              <a:ext cx="33275" cy="11650"/>
            </a:xfrm>
            <a:custGeom>
              <a:avLst/>
              <a:gdLst/>
              <a:ahLst/>
              <a:cxnLst/>
              <a:rect l="l" t="t" r="r" b="b"/>
              <a:pathLst>
                <a:path w="1331" h="466" extrusionOk="0">
                  <a:moveTo>
                    <a:pt x="1102" y="0"/>
                  </a:moveTo>
                  <a:cubicBezTo>
                    <a:pt x="1100" y="0"/>
                    <a:pt x="1098" y="0"/>
                    <a:pt x="1096" y="0"/>
                  </a:cubicBezTo>
                  <a:cubicBezTo>
                    <a:pt x="804" y="11"/>
                    <a:pt x="512" y="21"/>
                    <a:pt x="219" y="23"/>
                  </a:cubicBezTo>
                  <a:cubicBezTo>
                    <a:pt x="97" y="24"/>
                    <a:pt x="0" y="123"/>
                    <a:pt x="0" y="245"/>
                  </a:cubicBezTo>
                  <a:cubicBezTo>
                    <a:pt x="2" y="366"/>
                    <a:pt x="100" y="465"/>
                    <a:pt x="221" y="465"/>
                  </a:cubicBezTo>
                  <a:lnTo>
                    <a:pt x="223" y="465"/>
                  </a:lnTo>
                  <a:cubicBezTo>
                    <a:pt x="521" y="464"/>
                    <a:pt x="819" y="455"/>
                    <a:pt x="1115" y="443"/>
                  </a:cubicBezTo>
                  <a:cubicBezTo>
                    <a:pt x="1237" y="437"/>
                    <a:pt x="1330" y="335"/>
                    <a:pt x="1326" y="213"/>
                  </a:cubicBezTo>
                  <a:cubicBezTo>
                    <a:pt x="1322" y="91"/>
                    <a:pt x="1226" y="0"/>
                    <a:pt x="110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66;p41">
              <a:extLst>
                <a:ext uri="{FF2B5EF4-FFF2-40B4-BE49-F238E27FC236}">
                  <a16:creationId xmlns:a16="http://schemas.microsoft.com/office/drawing/2014/main" id="{AD4EFC50-310F-4CA6-9932-32F9351E2B8A}"/>
                </a:ext>
              </a:extLst>
            </p:cNvPr>
            <p:cNvSpPr/>
            <p:nvPr/>
          </p:nvSpPr>
          <p:spPr>
            <a:xfrm rot="2521737">
              <a:off x="6234346" y="939375"/>
              <a:ext cx="33750" cy="14700"/>
            </a:xfrm>
            <a:custGeom>
              <a:avLst/>
              <a:gdLst/>
              <a:ahLst/>
              <a:cxnLst/>
              <a:rect l="l" t="t" r="r" b="b"/>
              <a:pathLst>
                <a:path w="1350" h="588" extrusionOk="0">
                  <a:moveTo>
                    <a:pt x="237" y="0"/>
                  </a:moveTo>
                  <a:cubicBezTo>
                    <a:pt x="133" y="0"/>
                    <a:pt x="41" y="77"/>
                    <a:pt x="22" y="182"/>
                  </a:cubicBezTo>
                  <a:cubicBezTo>
                    <a:pt x="1" y="302"/>
                    <a:pt x="80" y="417"/>
                    <a:pt x="199" y="438"/>
                  </a:cubicBezTo>
                  <a:cubicBezTo>
                    <a:pt x="491" y="491"/>
                    <a:pt x="783" y="541"/>
                    <a:pt x="1078" y="586"/>
                  </a:cubicBezTo>
                  <a:cubicBezTo>
                    <a:pt x="1088" y="587"/>
                    <a:pt x="1101" y="587"/>
                    <a:pt x="1111" y="587"/>
                  </a:cubicBezTo>
                  <a:cubicBezTo>
                    <a:pt x="1220" y="587"/>
                    <a:pt x="1314" y="509"/>
                    <a:pt x="1329" y="399"/>
                  </a:cubicBezTo>
                  <a:cubicBezTo>
                    <a:pt x="1349" y="281"/>
                    <a:pt x="1266" y="168"/>
                    <a:pt x="1145" y="149"/>
                  </a:cubicBezTo>
                  <a:cubicBezTo>
                    <a:pt x="856" y="105"/>
                    <a:pt x="568" y="57"/>
                    <a:pt x="279" y="4"/>
                  </a:cubicBezTo>
                  <a:cubicBezTo>
                    <a:pt x="265" y="2"/>
                    <a:pt x="251" y="0"/>
                    <a:pt x="2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67;p41">
              <a:extLst>
                <a:ext uri="{FF2B5EF4-FFF2-40B4-BE49-F238E27FC236}">
                  <a16:creationId xmlns:a16="http://schemas.microsoft.com/office/drawing/2014/main" id="{9B4DDB81-A394-4688-9A2A-47507A4CA0AB}"/>
                </a:ext>
              </a:extLst>
            </p:cNvPr>
            <p:cNvSpPr/>
            <p:nvPr/>
          </p:nvSpPr>
          <p:spPr>
            <a:xfrm rot="2521737">
              <a:off x="6779084" y="1082349"/>
              <a:ext cx="33650" cy="17100"/>
            </a:xfrm>
            <a:custGeom>
              <a:avLst/>
              <a:gdLst/>
              <a:ahLst/>
              <a:cxnLst/>
              <a:rect l="l" t="t" r="r" b="b"/>
              <a:pathLst>
                <a:path w="1346" h="684" extrusionOk="0">
                  <a:moveTo>
                    <a:pt x="247" y="1"/>
                  </a:moveTo>
                  <a:cubicBezTo>
                    <a:pt x="152" y="1"/>
                    <a:pt x="64" y="62"/>
                    <a:pt x="35" y="156"/>
                  </a:cubicBezTo>
                  <a:cubicBezTo>
                    <a:pt x="0" y="274"/>
                    <a:pt x="65" y="398"/>
                    <a:pt x="183" y="433"/>
                  </a:cubicBezTo>
                  <a:cubicBezTo>
                    <a:pt x="467" y="521"/>
                    <a:pt x="753" y="600"/>
                    <a:pt x="1042" y="677"/>
                  </a:cubicBezTo>
                  <a:cubicBezTo>
                    <a:pt x="1062" y="681"/>
                    <a:pt x="1079" y="684"/>
                    <a:pt x="1099" y="684"/>
                  </a:cubicBezTo>
                  <a:cubicBezTo>
                    <a:pt x="1197" y="684"/>
                    <a:pt x="1286" y="617"/>
                    <a:pt x="1312" y="518"/>
                  </a:cubicBezTo>
                  <a:cubicBezTo>
                    <a:pt x="1346" y="402"/>
                    <a:pt x="1275" y="281"/>
                    <a:pt x="1156" y="249"/>
                  </a:cubicBezTo>
                  <a:cubicBezTo>
                    <a:pt x="872" y="175"/>
                    <a:pt x="591" y="95"/>
                    <a:pt x="312" y="10"/>
                  </a:cubicBezTo>
                  <a:cubicBezTo>
                    <a:pt x="290" y="4"/>
                    <a:pt x="268" y="1"/>
                    <a:pt x="2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68;p41">
              <a:extLst>
                <a:ext uri="{FF2B5EF4-FFF2-40B4-BE49-F238E27FC236}">
                  <a16:creationId xmlns:a16="http://schemas.microsoft.com/office/drawing/2014/main" id="{FC01C334-AEB1-4A7B-959F-74FD37D815E9}"/>
                </a:ext>
              </a:extLst>
            </p:cNvPr>
            <p:cNvSpPr/>
            <p:nvPr/>
          </p:nvSpPr>
          <p:spPr>
            <a:xfrm rot="2521737">
              <a:off x="6928514" y="596994"/>
              <a:ext cx="32800" cy="20125"/>
            </a:xfrm>
            <a:custGeom>
              <a:avLst/>
              <a:gdLst/>
              <a:ahLst/>
              <a:cxnLst/>
              <a:rect l="l" t="t" r="r" b="b"/>
              <a:pathLst>
                <a:path w="1312" h="805" extrusionOk="0">
                  <a:moveTo>
                    <a:pt x="1059" y="1"/>
                  </a:moveTo>
                  <a:cubicBezTo>
                    <a:pt x="1030" y="1"/>
                    <a:pt x="1002" y="6"/>
                    <a:pt x="974" y="18"/>
                  </a:cubicBezTo>
                  <a:cubicBezTo>
                    <a:pt x="698" y="134"/>
                    <a:pt x="424" y="257"/>
                    <a:pt x="156" y="385"/>
                  </a:cubicBezTo>
                  <a:cubicBezTo>
                    <a:pt x="47" y="437"/>
                    <a:pt x="0" y="569"/>
                    <a:pt x="54" y="679"/>
                  </a:cubicBezTo>
                  <a:cubicBezTo>
                    <a:pt x="91" y="758"/>
                    <a:pt x="170" y="805"/>
                    <a:pt x="254" y="805"/>
                  </a:cubicBezTo>
                  <a:cubicBezTo>
                    <a:pt x="287" y="805"/>
                    <a:pt x="318" y="798"/>
                    <a:pt x="349" y="783"/>
                  </a:cubicBezTo>
                  <a:cubicBezTo>
                    <a:pt x="610" y="657"/>
                    <a:pt x="878" y="538"/>
                    <a:pt x="1147" y="425"/>
                  </a:cubicBezTo>
                  <a:cubicBezTo>
                    <a:pt x="1259" y="378"/>
                    <a:pt x="1312" y="247"/>
                    <a:pt x="1266" y="137"/>
                  </a:cubicBezTo>
                  <a:cubicBezTo>
                    <a:pt x="1229" y="51"/>
                    <a:pt x="1145" y="1"/>
                    <a:pt x="105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69;p41">
              <a:extLst>
                <a:ext uri="{FF2B5EF4-FFF2-40B4-BE49-F238E27FC236}">
                  <a16:creationId xmlns:a16="http://schemas.microsoft.com/office/drawing/2014/main" id="{CFA00AF4-DCA3-4626-8373-1457463454E9}"/>
                </a:ext>
              </a:extLst>
            </p:cNvPr>
            <p:cNvSpPr/>
            <p:nvPr/>
          </p:nvSpPr>
          <p:spPr>
            <a:xfrm rot="2521737">
              <a:off x="6195368" y="884761"/>
              <a:ext cx="33700" cy="16600"/>
            </a:xfrm>
            <a:custGeom>
              <a:avLst/>
              <a:gdLst/>
              <a:ahLst/>
              <a:cxnLst/>
              <a:rect l="l" t="t" r="r" b="b"/>
              <a:pathLst>
                <a:path w="1348" h="664" extrusionOk="0">
                  <a:moveTo>
                    <a:pt x="244" y="0"/>
                  </a:moveTo>
                  <a:cubicBezTo>
                    <a:pt x="147" y="0"/>
                    <a:pt x="59" y="66"/>
                    <a:pt x="32" y="164"/>
                  </a:cubicBezTo>
                  <a:cubicBezTo>
                    <a:pt x="1" y="283"/>
                    <a:pt x="69" y="404"/>
                    <a:pt x="188" y="436"/>
                  </a:cubicBezTo>
                  <a:cubicBezTo>
                    <a:pt x="476" y="514"/>
                    <a:pt x="762" y="587"/>
                    <a:pt x="1051" y="658"/>
                  </a:cubicBezTo>
                  <a:cubicBezTo>
                    <a:pt x="1068" y="661"/>
                    <a:pt x="1087" y="663"/>
                    <a:pt x="1102" y="663"/>
                  </a:cubicBezTo>
                  <a:cubicBezTo>
                    <a:pt x="1202" y="663"/>
                    <a:pt x="1292" y="595"/>
                    <a:pt x="1317" y="493"/>
                  </a:cubicBezTo>
                  <a:cubicBezTo>
                    <a:pt x="1348" y="375"/>
                    <a:pt x="1273" y="256"/>
                    <a:pt x="1153" y="227"/>
                  </a:cubicBezTo>
                  <a:cubicBezTo>
                    <a:pt x="870" y="157"/>
                    <a:pt x="585" y="85"/>
                    <a:pt x="303" y="8"/>
                  </a:cubicBezTo>
                  <a:cubicBezTo>
                    <a:pt x="283" y="3"/>
                    <a:pt x="264"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70;p41">
              <a:extLst>
                <a:ext uri="{FF2B5EF4-FFF2-40B4-BE49-F238E27FC236}">
                  <a16:creationId xmlns:a16="http://schemas.microsoft.com/office/drawing/2014/main" id="{DB42F695-8A3E-4970-8F86-D79E1DC27270}"/>
                </a:ext>
              </a:extLst>
            </p:cNvPr>
            <p:cNvSpPr/>
            <p:nvPr/>
          </p:nvSpPr>
          <p:spPr>
            <a:xfrm rot="2521737">
              <a:off x="7268603" y="1393127"/>
              <a:ext cx="31400" cy="22700"/>
            </a:xfrm>
            <a:custGeom>
              <a:avLst/>
              <a:gdLst/>
              <a:ahLst/>
              <a:cxnLst/>
              <a:rect l="l" t="t" r="r" b="b"/>
              <a:pathLst>
                <a:path w="1256" h="908" extrusionOk="0">
                  <a:moveTo>
                    <a:pt x="1006" y="1"/>
                  </a:moveTo>
                  <a:cubicBezTo>
                    <a:pt x="965" y="1"/>
                    <a:pt x="923" y="12"/>
                    <a:pt x="886" y="36"/>
                  </a:cubicBezTo>
                  <a:cubicBezTo>
                    <a:pt x="639" y="193"/>
                    <a:pt x="389" y="348"/>
                    <a:pt x="140" y="498"/>
                  </a:cubicBezTo>
                  <a:cubicBezTo>
                    <a:pt x="35" y="562"/>
                    <a:pt x="1" y="697"/>
                    <a:pt x="63" y="801"/>
                  </a:cubicBezTo>
                  <a:cubicBezTo>
                    <a:pt x="106" y="870"/>
                    <a:pt x="178" y="908"/>
                    <a:pt x="253" y="908"/>
                  </a:cubicBezTo>
                  <a:cubicBezTo>
                    <a:pt x="292" y="908"/>
                    <a:pt x="331" y="896"/>
                    <a:pt x="367" y="875"/>
                  </a:cubicBezTo>
                  <a:cubicBezTo>
                    <a:pt x="622" y="721"/>
                    <a:pt x="873" y="565"/>
                    <a:pt x="1123" y="406"/>
                  </a:cubicBezTo>
                  <a:cubicBezTo>
                    <a:pt x="1226" y="341"/>
                    <a:pt x="1256" y="203"/>
                    <a:pt x="1191" y="101"/>
                  </a:cubicBezTo>
                  <a:cubicBezTo>
                    <a:pt x="1149" y="36"/>
                    <a:pt x="1079" y="1"/>
                    <a:pt x="100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71;p41">
              <a:extLst>
                <a:ext uri="{FF2B5EF4-FFF2-40B4-BE49-F238E27FC236}">
                  <a16:creationId xmlns:a16="http://schemas.microsoft.com/office/drawing/2014/main" id="{21AAFA1F-7333-40A9-AA66-9DCBD83ACC98}"/>
                </a:ext>
              </a:extLst>
            </p:cNvPr>
            <p:cNvSpPr/>
            <p:nvPr/>
          </p:nvSpPr>
          <p:spPr>
            <a:xfrm rot="2521737">
              <a:off x="7858026" y="1315741"/>
              <a:ext cx="22325" cy="30950"/>
            </a:xfrm>
            <a:custGeom>
              <a:avLst/>
              <a:gdLst/>
              <a:ahLst/>
              <a:cxnLst/>
              <a:rect l="l" t="t" r="r" b="b"/>
              <a:pathLst>
                <a:path w="893" h="1238" extrusionOk="0">
                  <a:moveTo>
                    <a:pt x="640" y="1"/>
                  </a:moveTo>
                  <a:cubicBezTo>
                    <a:pt x="557" y="1"/>
                    <a:pt x="477" y="47"/>
                    <a:pt x="440" y="126"/>
                  </a:cubicBezTo>
                  <a:cubicBezTo>
                    <a:pt x="314" y="392"/>
                    <a:pt x="185" y="656"/>
                    <a:pt x="53" y="919"/>
                  </a:cubicBezTo>
                  <a:cubicBezTo>
                    <a:pt x="1" y="1028"/>
                    <a:pt x="45" y="1161"/>
                    <a:pt x="154" y="1215"/>
                  </a:cubicBezTo>
                  <a:cubicBezTo>
                    <a:pt x="185" y="1230"/>
                    <a:pt x="219" y="1238"/>
                    <a:pt x="253" y="1238"/>
                  </a:cubicBezTo>
                  <a:cubicBezTo>
                    <a:pt x="334" y="1238"/>
                    <a:pt x="412" y="1194"/>
                    <a:pt x="452" y="1116"/>
                  </a:cubicBezTo>
                  <a:cubicBezTo>
                    <a:pt x="582" y="849"/>
                    <a:pt x="711" y="584"/>
                    <a:pt x="839" y="316"/>
                  </a:cubicBezTo>
                  <a:cubicBezTo>
                    <a:pt x="893" y="208"/>
                    <a:pt x="844" y="75"/>
                    <a:pt x="735" y="22"/>
                  </a:cubicBezTo>
                  <a:cubicBezTo>
                    <a:pt x="704" y="8"/>
                    <a:pt x="672" y="1"/>
                    <a:pt x="6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572;p41">
            <a:extLst>
              <a:ext uri="{FF2B5EF4-FFF2-40B4-BE49-F238E27FC236}">
                <a16:creationId xmlns:a16="http://schemas.microsoft.com/office/drawing/2014/main" id="{A5960E0B-0D57-4161-B128-BA0270BB82C7}"/>
              </a:ext>
            </a:extLst>
          </p:cNvPr>
          <p:cNvGrpSpPr/>
          <p:nvPr/>
        </p:nvGrpSpPr>
        <p:grpSpPr>
          <a:xfrm>
            <a:off x="364184" y="4029740"/>
            <a:ext cx="1134950" cy="991675"/>
            <a:chOff x="4823450" y="184250"/>
            <a:chExt cx="1134950" cy="991675"/>
          </a:xfrm>
        </p:grpSpPr>
        <p:sp>
          <p:nvSpPr>
            <p:cNvPr id="90" name="Google Shape;1573;p41">
              <a:extLst>
                <a:ext uri="{FF2B5EF4-FFF2-40B4-BE49-F238E27FC236}">
                  <a16:creationId xmlns:a16="http://schemas.microsoft.com/office/drawing/2014/main" id="{366F4EB4-7233-4E4C-9C18-FF0A603C1781}"/>
                </a:ext>
              </a:extLst>
            </p:cNvPr>
            <p:cNvSpPr/>
            <p:nvPr/>
          </p:nvSpPr>
          <p:spPr>
            <a:xfrm>
              <a:off x="4824650" y="195525"/>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74;p41">
              <a:extLst>
                <a:ext uri="{FF2B5EF4-FFF2-40B4-BE49-F238E27FC236}">
                  <a16:creationId xmlns:a16="http://schemas.microsoft.com/office/drawing/2014/main" id="{10BB57A8-A329-4CF9-99D3-51D286CC158B}"/>
                </a:ext>
              </a:extLst>
            </p:cNvPr>
            <p:cNvSpPr/>
            <p:nvPr/>
          </p:nvSpPr>
          <p:spPr>
            <a:xfrm>
              <a:off x="4842625" y="184250"/>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75;p41">
              <a:extLst>
                <a:ext uri="{FF2B5EF4-FFF2-40B4-BE49-F238E27FC236}">
                  <a16:creationId xmlns:a16="http://schemas.microsoft.com/office/drawing/2014/main" id="{15DE846B-D201-4358-B796-5B9107D77F2A}"/>
                </a:ext>
              </a:extLst>
            </p:cNvPr>
            <p:cNvSpPr/>
            <p:nvPr/>
          </p:nvSpPr>
          <p:spPr>
            <a:xfrm>
              <a:off x="4823450" y="476800"/>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76;p41">
              <a:extLst>
                <a:ext uri="{FF2B5EF4-FFF2-40B4-BE49-F238E27FC236}">
                  <a16:creationId xmlns:a16="http://schemas.microsoft.com/office/drawing/2014/main" id="{029CC6AA-A26B-4599-BCC7-13D77670F0EB}"/>
                </a:ext>
              </a:extLst>
            </p:cNvPr>
            <p:cNvSpPr/>
            <p:nvPr/>
          </p:nvSpPr>
          <p:spPr>
            <a:xfrm>
              <a:off x="4827850" y="461200"/>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77;p41">
              <a:extLst>
                <a:ext uri="{FF2B5EF4-FFF2-40B4-BE49-F238E27FC236}">
                  <a16:creationId xmlns:a16="http://schemas.microsoft.com/office/drawing/2014/main" id="{3C0664D2-7CD6-4FE1-87F5-A9AE7CA3631F}"/>
                </a:ext>
              </a:extLst>
            </p:cNvPr>
            <p:cNvSpPr/>
            <p:nvPr/>
          </p:nvSpPr>
          <p:spPr>
            <a:xfrm>
              <a:off x="4878000" y="496500"/>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78;p41">
              <a:extLst>
                <a:ext uri="{FF2B5EF4-FFF2-40B4-BE49-F238E27FC236}">
                  <a16:creationId xmlns:a16="http://schemas.microsoft.com/office/drawing/2014/main" id="{44EFA4F2-027C-4E6B-9684-B23BB3E70CE7}"/>
                </a:ext>
              </a:extLst>
            </p:cNvPr>
            <p:cNvSpPr/>
            <p:nvPr/>
          </p:nvSpPr>
          <p:spPr>
            <a:xfrm>
              <a:off x="4844550" y="490425"/>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79;p41">
              <a:extLst>
                <a:ext uri="{FF2B5EF4-FFF2-40B4-BE49-F238E27FC236}">
                  <a16:creationId xmlns:a16="http://schemas.microsoft.com/office/drawing/2014/main" id="{A10B54A8-6384-4B6C-85F7-118280A0C67E}"/>
                </a:ext>
              </a:extLst>
            </p:cNvPr>
            <p:cNvSpPr/>
            <p:nvPr/>
          </p:nvSpPr>
          <p:spPr>
            <a:xfrm>
              <a:off x="4859800" y="501175"/>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80;p41">
              <a:extLst>
                <a:ext uri="{FF2B5EF4-FFF2-40B4-BE49-F238E27FC236}">
                  <a16:creationId xmlns:a16="http://schemas.microsoft.com/office/drawing/2014/main" id="{17DFCFCC-2F8B-4FDC-87CE-6447E9283CB4}"/>
                </a:ext>
              </a:extLst>
            </p:cNvPr>
            <p:cNvSpPr/>
            <p:nvPr/>
          </p:nvSpPr>
          <p:spPr>
            <a:xfrm>
              <a:off x="4927350" y="531325"/>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81;p41">
              <a:extLst>
                <a:ext uri="{FF2B5EF4-FFF2-40B4-BE49-F238E27FC236}">
                  <a16:creationId xmlns:a16="http://schemas.microsoft.com/office/drawing/2014/main" id="{A86D230E-57D1-495D-AB96-7CC8D68ADD59}"/>
                </a:ext>
              </a:extLst>
            </p:cNvPr>
            <p:cNvSpPr/>
            <p:nvPr/>
          </p:nvSpPr>
          <p:spPr>
            <a:xfrm>
              <a:off x="4893950" y="525225"/>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82;p41">
              <a:extLst>
                <a:ext uri="{FF2B5EF4-FFF2-40B4-BE49-F238E27FC236}">
                  <a16:creationId xmlns:a16="http://schemas.microsoft.com/office/drawing/2014/main" id="{AA82BDDC-1C35-4230-9619-85B47DD33066}"/>
                </a:ext>
              </a:extLst>
            </p:cNvPr>
            <p:cNvSpPr/>
            <p:nvPr/>
          </p:nvSpPr>
          <p:spPr>
            <a:xfrm>
              <a:off x="4909200" y="535950"/>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83;p41">
              <a:extLst>
                <a:ext uri="{FF2B5EF4-FFF2-40B4-BE49-F238E27FC236}">
                  <a16:creationId xmlns:a16="http://schemas.microsoft.com/office/drawing/2014/main" id="{CBFE9E6E-6F5D-4B83-A668-085469E261ED}"/>
                </a:ext>
              </a:extLst>
            </p:cNvPr>
            <p:cNvSpPr/>
            <p:nvPr/>
          </p:nvSpPr>
          <p:spPr>
            <a:xfrm>
              <a:off x="4976800" y="566100"/>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84;p41">
              <a:extLst>
                <a:ext uri="{FF2B5EF4-FFF2-40B4-BE49-F238E27FC236}">
                  <a16:creationId xmlns:a16="http://schemas.microsoft.com/office/drawing/2014/main" id="{E5A86BBB-F1D8-4B1F-A37A-0882CE8F4F9C}"/>
                </a:ext>
              </a:extLst>
            </p:cNvPr>
            <p:cNvSpPr/>
            <p:nvPr/>
          </p:nvSpPr>
          <p:spPr>
            <a:xfrm>
              <a:off x="4943350" y="560025"/>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85;p41">
              <a:extLst>
                <a:ext uri="{FF2B5EF4-FFF2-40B4-BE49-F238E27FC236}">
                  <a16:creationId xmlns:a16="http://schemas.microsoft.com/office/drawing/2014/main" id="{7F6B3C57-280D-48ED-A0F5-81097D26DEA0}"/>
                </a:ext>
              </a:extLst>
            </p:cNvPr>
            <p:cNvSpPr/>
            <p:nvPr/>
          </p:nvSpPr>
          <p:spPr>
            <a:xfrm>
              <a:off x="4958625" y="570750"/>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86;p41">
              <a:extLst>
                <a:ext uri="{FF2B5EF4-FFF2-40B4-BE49-F238E27FC236}">
                  <a16:creationId xmlns:a16="http://schemas.microsoft.com/office/drawing/2014/main" id="{28F0D054-7A3C-44F6-B8F8-926F87B8D27A}"/>
                </a:ext>
              </a:extLst>
            </p:cNvPr>
            <p:cNvSpPr/>
            <p:nvPr/>
          </p:nvSpPr>
          <p:spPr>
            <a:xfrm>
              <a:off x="5026200" y="600875"/>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87;p41">
              <a:extLst>
                <a:ext uri="{FF2B5EF4-FFF2-40B4-BE49-F238E27FC236}">
                  <a16:creationId xmlns:a16="http://schemas.microsoft.com/office/drawing/2014/main" id="{1DE2F8CC-8138-4E3D-BA62-A16FFE1752C2}"/>
                </a:ext>
              </a:extLst>
            </p:cNvPr>
            <p:cNvSpPr/>
            <p:nvPr/>
          </p:nvSpPr>
          <p:spPr>
            <a:xfrm>
              <a:off x="4992725" y="594800"/>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88;p41">
              <a:extLst>
                <a:ext uri="{FF2B5EF4-FFF2-40B4-BE49-F238E27FC236}">
                  <a16:creationId xmlns:a16="http://schemas.microsoft.com/office/drawing/2014/main" id="{696EF262-A443-422F-A668-DAFFC1EF151A}"/>
                </a:ext>
              </a:extLst>
            </p:cNvPr>
            <p:cNvSpPr/>
            <p:nvPr/>
          </p:nvSpPr>
          <p:spPr>
            <a:xfrm>
              <a:off x="5008025" y="605500"/>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89;p41">
              <a:extLst>
                <a:ext uri="{FF2B5EF4-FFF2-40B4-BE49-F238E27FC236}">
                  <a16:creationId xmlns:a16="http://schemas.microsoft.com/office/drawing/2014/main" id="{B0B3FF85-3F3A-4E4D-8A81-EECEC96964AA}"/>
                </a:ext>
              </a:extLst>
            </p:cNvPr>
            <p:cNvSpPr/>
            <p:nvPr/>
          </p:nvSpPr>
          <p:spPr>
            <a:xfrm>
              <a:off x="5075575" y="635700"/>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90;p41">
              <a:extLst>
                <a:ext uri="{FF2B5EF4-FFF2-40B4-BE49-F238E27FC236}">
                  <a16:creationId xmlns:a16="http://schemas.microsoft.com/office/drawing/2014/main" id="{BA7AA113-1235-4B21-B61E-ABE0D8DA95E6}"/>
                </a:ext>
              </a:extLst>
            </p:cNvPr>
            <p:cNvSpPr/>
            <p:nvPr/>
          </p:nvSpPr>
          <p:spPr>
            <a:xfrm>
              <a:off x="5042175" y="629600"/>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91;p41">
              <a:extLst>
                <a:ext uri="{FF2B5EF4-FFF2-40B4-BE49-F238E27FC236}">
                  <a16:creationId xmlns:a16="http://schemas.microsoft.com/office/drawing/2014/main" id="{06AE376E-6F1A-492C-A97C-D693A89CF522}"/>
                </a:ext>
              </a:extLst>
            </p:cNvPr>
            <p:cNvSpPr/>
            <p:nvPr/>
          </p:nvSpPr>
          <p:spPr>
            <a:xfrm>
              <a:off x="5057450" y="640350"/>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92;p41">
              <a:extLst>
                <a:ext uri="{FF2B5EF4-FFF2-40B4-BE49-F238E27FC236}">
                  <a16:creationId xmlns:a16="http://schemas.microsoft.com/office/drawing/2014/main" id="{AB973E6E-35D7-4D78-AC83-DB19F664B0FF}"/>
                </a:ext>
              </a:extLst>
            </p:cNvPr>
            <p:cNvSpPr/>
            <p:nvPr/>
          </p:nvSpPr>
          <p:spPr>
            <a:xfrm>
              <a:off x="5125000" y="670500"/>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93;p41">
              <a:extLst>
                <a:ext uri="{FF2B5EF4-FFF2-40B4-BE49-F238E27FC236}">
                  <a16:creationId xmlns:a16="http://schemas.microsoft.com/office/drawing/2014/main" id="{70C350D1-B29F-4DBE-9388-44F3378D6ED2}"/>
                </a:ext>
              </a:extLst>
            </p:cNvPr>
            <p:cNvSpPr/>
            <p:nvPr/>
          </p:nvSpPr>
          <p:spPr>
            <a:xfrm>
              <a:off x="5091575" y="664375"/>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94;p41">
              <a:extLst>
                <a:ext uri="{FF2B5EF4-FFF2-40B4-BE49-F238E27FC236}">
                  <a16:creationId xmlns:a16="http://schemas.microsoft.com/office/drawing/2014/main" id="{83C39FCE-E7ED-4D23-8C5E-3F2103E275D0}"/>
                </a:ext>
              </a:extLst>
            </p:cNvPr>
            <p:cNvSpPr/>
            <p:nvPr/>
          </p:nvSpPr>
          <p:spPr>
            <a:xfrm>
              <a:off x="5106825" y="675125"/>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95;p41">
              <a:extLst>
                <a:ext uri="{FF2B5EF4-FFF2-40B4-BE49-F238E27FC236}">
                  <a16:creationId xmlns:a16="http://schemas.microsoft.com/office/drawing/2014/main" id="{7740CB07-4FE7-4190-8283-8586A0B85ED9}"/>
                </a:ext>
              </a:extLst>
            </p:cNvPr>
            <p:cNvSpPr/>
            <p:nvPr/>
          </p:nvSpPr>
          <p:spPr>
            <a:xfrm>
              <a:off x="5174375" y="705225"/>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96;p41">
              <a:extLst>
                <a:ext uri="{FF2B5EF4-FFF2-40B4-BE49-F238E27FC236}">
                  <a16:creationId xmlns:a16="http://schemas.microsoft.com/office/drawing/2014/main" id="{4B8D7FCD-D698-490C-9B28-8D9CF4EFCA30}"/>
                </a:ext>
              </a:extLst>
            </p:cNvPr>
            <p:cNvSpPr/>
            <p:nvPr/>
          </p:nvSpPr>
          <p:spPr>
            <a:xfrm>
              <a:off x="5140975" y="699150"/>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97;p41">
              <a:extLst>
                <a:ext uri="{FF2B5EF4-FFF2-40B4-BE49-F238E27FC236}">
                  <a16:creationId xmlns:a16="http://schemas.microsoft.com/office/drawing/2014/main" id="{27170186-A991-4EA2-B03D-1DFA5E2B7766}"/>
                </a:ext>
              </a:extLst>
            </p:cNvPr>
            <p:cNvSpPr/>
            <p:nvPr/>
          </p:nvSpPr>
          <p:spPr>
            <a:xfrm>
              <a:off x="5156225" y="709925"/>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98;p41">
              <a:extLst>
                <a:ext uri="{FF2B5EF4-FFF2-40B4-BE49-F238E27FC236}">
                  <a16:creationId xmlns:a16="http://schemas.microsoft.com/office/drawing/2014/main" id="{41FF22CC-6DED-4613-B23A-6C022DDF0F42}"/>
                </a:ext>
              </a:extLst>
            </p:cNvPr>
            <p:cNvSpPr/>
            <p:nvPr/>
          </p:nvSpPr>
          <p:spPr>
            <a:xfrm>
              <a:off x="5223800" y="740000"/>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99;p41">
              <a:extLst>
                <a:ext uri="{FF2B5EF4-FFF2-40B4-BE49-F238E27FC236}">
                  <a16:creationId xmlns:a16="http://schemas.microsoft.com/office/drawing/2014/main" id="{691B28B3-5D82-406B-8164-AB4328B23D5F}"/>
                </a:ext>
              </a:extLst>
            </p:cNvPr>
            <p:cNvSpPr/>
            <p:nvPr/>
          </p:nvSpPr>
          <p:spPr>
            <a:xfrm>
              <a:off x="5190375" y="733950"/>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00;p41">
              <a:extLst>
                <a:ext uri="{FF2B5EF4-FFF2-40B4-BE49-F238E27FC236}">
                  <a16:creationId xmlns:a16="http://schemas.microsoft.com/office/drawing/2014/main" id="{F91926AF-1CFD-4CED-BDE4-00220CC8523F}"/>
                </a:ext>
              </a:extLst>
            </p:cNvPr>
            <p:cNvSpPr/>
            <p:nvPr/>
          </p:nvSpPr>
          <p:spPr>
            <a:xfrm>
              <a:off x="5205625" y="744700"/>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01;p41">
              <a:extLst>
                <a:ext uri="{FF2B5EF4-FFF2-40B4-BE49-F238E27FC236}">
                  <a16:creationId xmlns:a16="http://schemas.microsoft.com/office/drawing/2014/main" id="{E8653EC8-DD94-4CAE-A928-65A86A83A9C5}"/>
                </a:ext>
              </a:extLst>
            </p:cNvPr>
            <p:cNvSpPr/>
            <p:nvPr/>
          </p:nvSpPr>
          <p:spPr>
            <a:xfrm>
              <a:off x="5273200" y="774825"/>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02;p41">
              <a:extLst>
                <a:ext uri="{FF2B5EF4-FFF2-40B4-BE49-F238E27FC236}">
                  <a16:creationId xmlns:a16="http://schemas.microsoft.com/office/drawing/2014/main" id="{3B830E2B-5A3C-429C-82C3-7D1779825EDD}"/>
                </a:ext>
              </a:extLst>
            </p:cNvPr>
            <p:cNvSpPr/>
            <p:nvPr/>
          </p:nvSpPr>
          <p:spPr>
            <a:xfrm>
              <a:off x="5239800" y="768775"/>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03;p41">
              <a:extLst>
                <a:ext uri="{FF2B5EF4-FFF2-40B4-BE49-F238E27FC236}">
                  <a16:creationId xmlns:a16="http://schemas.microsoft.com/office/drawing/2014/main" id="{89CB155C-9DA7-492D-BAEE-A400B4686940}"/>
                </a:ext>
              </a:extLst>
            </p:cNvPr>
            <p:cNvSpPr/>
            <p:nvPr/>
          </p:nvSpPr>
          <p:spPr>
            <a:xfrm>
              <a:off x="5255025" y="779475"/>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04;p41">
              <a:extLst>
                <a:ext uri="{FF2B5EF4-FFF2-40B4-BE49-F238E27FC236}">
                  <a16:creationId xmlns:a16="http://schemas.microsoft.com/office/drawing/2014/main" id="{6685B562-2FE4-4FF7-8846-A555B8A8640C}"/>
                </a:ext>
              </a:extLst>
            </p:cNvPr>
            <p:cNvSpPr/>
            <p:nvPr/>
          </p:nvSpPr>
          <p:spPr>
            <a:xfrm>
              <a:off x="5322575" y="809625"/>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5;p41">
              <a:extLst>
                <a:ext uri="{FF2B5EF4-FFF2-40B4-BE49-F238E27FC236}">
                  <a16:creationId xmlns:a16="http://schemas.microsoft.com/office/drawing/2014/main" id="{903AB8EE-BA17-42CB-A910-379CE5666F27}"/>
                </a:ext>
              </a:extLst>
            </p:cNvPr>
            <p:cNvSpPr/>
            <p:nvPr/>
          </p:nvSpPr>
          <p:spPr>
            <a:xfrm>
              <a:off x="5289175" y="803550"/>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06;p41">
              <a:extLst>
                <a:ext uri="{FF2B5EF4-FFF2-40B4-BE49-F238E27FC236}">
                  <a16:creationId xmlns:a16="http://schemas.microsoft.com/office/drawing/2014/main" id="{B89ABD31-8BA5-4CB3-8DDB-0DF60BE30ACE}"/>
                </a:ext>
              </a:extLst>
            </p:cNvPr>
            <p:cNvSpPr/>
            <p:nvPr/>
          </p:nvSpPr>
          <p:spPr>
            <a:xfrm>
              <a:off x="5304450" y="814275"/>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07;p41">
              <a:extLst>
                <a:ext uri="{FF2B5EF4-FFF2-40B4-BE49-F238E27FC236}">
                  <a16:creationId xmlns:a16="http://schemas.microsoft.com/office/drawing/2014/main" id="{642AAAE4-4CF9-462E-B6C0-5830989A73E2}"/>
                </a:ext>
              </a:extLst>
            </p:cNvPr>
            <p:cNvSpPr/>
            <p:nvPr/>
          </p:nvSpPr>
          <p:spPr>
            <a:xfrm>
              <a:off x="5372000" y="844400"/>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8;p41">
              <a:extLst>
                <a:ext uri="{FF2B5EF4-FFF2-40B4-BE49-F238E27FC236}">
                  <a16:creationId xmlns:a16="http://schemas.microsoft.com/office/drawing/2014/main" id="{4DE7122D-3D7B-47DF-B916-23B95A1DA2B2}"/>
                </a:ext>
              </a:extLst>
            </p:cNvPr>
            <p:cNvSpPr/>
            <p:nvPr/>
          </p:nvSpPr>
          <p:spPr>
            <a:xfrm>
              <a:off x="5338575" y="838325"/>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09;p41">
              <a:extLst>
                <a:ext uri="{FF2B5EF4-FFF2-40B4-BE49-F238E27FC236}">
                  <a16:creationId xmlns:a16="http://schemas.microsoft.com/office/drawing/2014/main" id="{98B7EE9D-EFAC-4E9F-97B6-2FD8A478148E}"/>
                </a:ext>
              </a:extLst>
            </p:cNvPr>
            <p:cNvSpPr/>
            <p:nvPr/>
          </p:nvSpPr>
          <p:spPr>
            <a:xfrm>
              <a:off x="5353825" y="849100"/>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10;p41">
              <a:extLst>
                <a:ext uri="{FF2B5EF4-FFF2-40B4-BE49-F238E27FC236}">
                  <a16:creationId xmlns:a16="http://schemas.microsoft.com/office/drawing/2014/main" id="{B80E6A42-0339-475A-BB55-DE073598D3B4}"/>
                </a:ext>
              </a:extLst>
            </p:cNvPr>
            <p:cNvSpPr/>
            <p:nvPr/>
          </p:nvSpPr>
          <p:spPr>
            <a:xfrm>
              <a:off x="5421375" y="879200"/>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11;p41">
              <a:extLst>
                <a:ext uri="{FF2B5EF4-FFF2-40B4-BE49-F238E27FC236}">
                  <a16:creationId xmlns:a16="http://schemas.microsoft.com/office/drawing/2014/main" id="{426E0432-C865-42B8-AFD0-E2AACD7295E9}"/>
                </a:ext>
              </a:extLst>
            </p:cNvPr>
            <p:cNvSpPr/>
            <p:nvPr/>
          </p:nvSpPr>
          <p:spPr>
            <a:xfrm>
              <a:off x="5387975" y="873100"/>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12;p41">
              <a:extLst>
                <a:ext uri="{FF2B5EF4-FFF2-40B4-BE49-F238E27FC236}">
                  <a16:creationId xmlns:a16="http://schemas.microsoft.com/office/drawing/2014/main" id="{926D0B9D-4663-4F21-B64D-86AEC536A3C9}"/>
                </a:ext>
              </a:extLst>
            </p:cNvPr>
            <p:cNvSpPr/>
            <p:nvPr/>
          </p:nvSpPr>
          <p:spPr>
            <a:xfrm>
              <a:off x="5403225" y="883875"/>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13;p41">
              <a:extLst>
                <a:ext uri="{FF2B5EF4-FFF2-40B4-BE49-F238E27FC236}">
                  <a16:creationId xmlns:a16="http://schemas.microsoft.com/office/drawing/2014/main" id="{1C6C838C-8CC0-449B-8A26-3F45DFE392EC}"/>
                </a:ext>
              </a:extLst>
            </p:cNvPr>
            <p:cNvSpPr/>
            <p:nvPr/>
          </p:nvSpPr>
          <p:spPr>
            <a:xfrm>
              <a:off x="5470775" y="914025"/>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14;p41">
              <a:extLst>
                <a:ext uri="{FF2B5EF4-FFF2-40B4-BE49-F238E27FC236}">
                  <a16:creationId xmlns:a16="http://schemas.microsoft.com/office/drawing/2014/main" id="{6BEC5921-987A-4D10-A12D-089DE2D377FB}"/>
                </a:ext>
              </a:extLst>
            </p:cNvPr>
            <p:cNvSpPr/>
            <p:nvPr/>
          </p:nvSpPr>
          <p:spPr>
            <a:xfrm>
              <a:off x="5437375" y="907900"/>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15;p41">
              <a:extLst>
                <a:ext uri="{FF2B5EF4-FFF2-40B4-BE49-F238E27FC236}">
                  <a16:creationId xmlns:a16="http://schemas.microsoft.com/office/drawing/2014/main" id="{24C3123F-3E63-4CF3-BF80-C7F83EA1FE1C}"/>
                </a:ext>
              </a:extLst>
            </p:cNvPr>
            <p:cNvSpPr/>
            <p:nvPr/>
          </p:nvSpPr>
          <p:spPr>
            <a:xfrm>
              <a:off x="5452625" y="918650"/>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16;p41">
              <a:extLst>
                <a:ext uri="{FF2B5EF4-FFF2-40B4-BE49-F238E27FC236}">
                  <a16:creationId xmlns:a16="http://schemas.microsoft.com/office/drawing/2014/main" id="{D87CD494-E3B8-48A6-AF31-19ECD41595B9}"/>
                </a:ext>
              </a:extLst>
            </p:cNvPr>
            <p:cNvSpPr/>
            <p:nvPr/>
          </p:nvSpPr>
          <p:spPr>
            <a:xfrm>
              <a:off x="5520225" y="948750"/>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17;p41">
              <a:extLst>
                <a:ext uri="{FF2B5EF4-FFF2-40B4-BE49-F238E27FC236}">
                  <a16:creationId xmlns:a16="http://schemas.microsoft.com/office/drawing/2014/main" id="{4BA51E33-4980-4304-A02A-0ADCD7E33370}"/>
                </a:ext>
              </a:extLst>
            </p:cNvPr>
            <p:cNvSpPr/>
            <p:nvPr/>
          </p:nvSpPr>
          <p:spPr>
            <a:xfrm>
              <a:off x="5486750" y="942675"/>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18;p41">
              <a:extLst>
                <a:ext uri="{FF2B5EF4-FFF2-40B4-BE49-F238E27FC236}">
                  <a16:creationId xmlns:a16="http://schemas.microsoft.com/office/drawing/2014/main" id="{036213DC-951E-4E76-8BED-4079905F5DC4}"/>
                </a:ext>
              </a:extLst>
            </p:cNvPr>
            <p:cNvSpPr/>
            <p:nvPr/>
          </p:nvSpPr>
          <p:spPr>
            <a:xfrm>
              <a:off x="5502025" y="953425"/>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19;p41">
              <a:extLst>
                <a:ext uri="{FF2B5EF4-FFF2-40B4-BE49-F238E27FC236}">
                  <a16:creationId xmlns:a16="http://schemas.microsoft.com/office/drawing/2014/main" id="{3DC8B666-F8A1-4E75-BBC8-F01EB65E0B50}"/>
                </a:ext>
              </a:extLst>
            </p:cNvPr>
            <p:cNvSpPr/>
            <p:nvPr/>
          </p:nvSpPr>
          <p:spPr>
            <a:xfrm>
              <a:off x="5569575" y="983575"/>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20;p41">
              <a:extLst>
                <a:ext uri="{FF2B5EF4-FFF2-40B4-BE49-F238E27FC236}">
                  <a16:creationId xmlns:a16="http://schemas.microsoft.com/office/drawing/2014/main" id="{F4774F95-6E5B-4204-BCE3-22E87646BD7B}"/>
                </a:ext>
              </a:extLst>
            </p:cNvPr>
            <p:cNvSpPr/>
            <p:nvPr/>
          </p:nvSpPr>
          <p:spPr>
            <a:xfrm>
              <a:off x="5536175" y="977475"/>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21;p41">
              <a:extLst>
                <a:ext uri="{FF2B5EF4-FFF2-40B4-BE49-F238E27FC236}">
                  <a16:creationId xmlns:a16="http://schemas.microsoft.com/office/drawing/2014/main" id="{749F9B2E-63D8-4BB3-807D-7B81494BDCFF}"/>
                </a:ext>
              </a:extLst>
            </p:cNvPr>
            <p:cNvSpPr/>
            <p:nvPr/>
          </p:nvSpPr>
          <p:spPr>
            <a:xfrm>
              <a:off x="5551475" y="988225"/>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22;p41">
              <a:extLst>
                <a:ext uri="{FF2B5EF4-FFF2-40B4-BE49-F238E27FC236}">
                  <a16:creationId xmlns:a16="http://schemas.microsoft.com/office/drawing/2014/main" id="{0D412564-4D9B-4D8F-9DF1-21C3E753D690}"/>
                </a:ext>
              </a:extLst>
            </p:cNvPr>
            <p:cNvSpPr/>
            <p:nvPr/>
          </p:nvSpPr>
          <p:spPr>
            <a:xfrm>
              <a:off x="5619025" y="1018375"/>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23;p41">
              <a:extLst>
                <a:ext uri="{FF2B5EF4-FFF2-40B4-BE49-F238E27FC236}">
                  <a16:creationId xmlns:a16="http://schemas.microsoft.com/office/drawing/2014/main" id="{6F6775C5-544A-48FA-AE8C-ECFF92D517B7}"/>
                </a:ext>
              </a:extLst>
            </p:cNvPr>
            <p:cNvSpPr/>
            <p:nvPr/>
          </p:nvSpPr>
          <p:spPr>
            <a:xfrm>
              <a:off x="5585575" y="1012300"/>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24;p41">
              <a:extLst>
                <a:ext uri="{FF2B5EF4-FFF2-40B4-BE49-F238E27FC236}">
                  <a16:creationId xmlns:a16="http://schemas.microsoft.com/office/drawing/2014/main" id="{10CB67A2-86D7-4BE7-A33D-6FE4719682BA}"/>
                </a:ext>
              </a:extLst>
            </p:cNvPr>
            <p:cNvSpPr/>
            <p:nvPr/>
          </p:nvSpPr>
          <p:spPr>
            <a:xfrm>
              <a:off x="5600825" y="1023000"/>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25;p41">
              <a:extLst>
                <a:ext uri="{FF2B5EF4-FFF2-40B4-BE49-F238E27FC236}">
                  <a16:creationId xmlns:a16="http://schemas.microsoft.com/office/drawing/2014/main" id="{E522DEBB-354F-41A1-9054-D9B20370721D}"/>
                </a:ext>
              </a:extLst>
            </p:cNvPr>
            <p:cNvSpPr/>
            <p:nvPr/>
          </p:nvSpPr>
          <p:spPr>
            <a:xfrm>
              <a:off x="5668375" y="1053150"/>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26;p41">
              <a:extLst>
                <a:ext uri="{FF2B5EF4-FFF2-40B4-BE49-F238E27FC236}">
                  <a16:creationId xmlns:a16="http://schemas.microsoft.com/office/drawing/2014/main" id="{73267F8E-1508-42B3-9D7C-658705B37BFC}"/>
                </a:ext>
              </a:extLst>
            </p:cNvPr>
            <p:cNvSpPr/>
            <p:nvPr/>
          </p:nvSpPr>
          <p:spPr>
            <a:xfrm>
              <a:off x="5634975" y="1047075"/>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27;p41">
              <a:extLst>
                <a:ext uri="{FF2B5EF4-FFF2-40B4-BE49-F238E27FC236}">
                  <a16:creationId xmlns:a16="http://schemas.microsoft.com/office/drawing/2014/main" id="{E307DBB1-EB2A-4D26-9610-A9ABA916254D}"/>
                </a:ext>
              </a:extLst>
            </p:cNvPr>
            <p:cNvSpPr/>
            <p:nvPr/>
          </p:nvSpPr>
          <p:spPr>
            <a:xfrm>
              <a:off x="5650250" y="1057800"/>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28;p41">
              <a:extLst>
                <a:ext uri="{FF2B5EF4-FFF2-40B4-BE49-F238E27FC236}">
                  <a16:creationId xmlns:a16="http://schemas.microsoft.com/office/drawing/2014/main" id="{507F92DC-00DE-4B16-A870-8DB3CA04BDFD}"/>
                </a:ext>
              </a:extLst>
            </p:cNvPr>
            <p:cNvSpPr/>
            <p:nvPr/>
          </p:nvSpPr>
          <p:spPr>
            <a:xfrm>
              <a:off x="5717775" y="1087925"/>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29;p41">
              <a:extLst>
                <a:ext uri="{FF2B5EF4-FFF2-40B4-BE49-F238E27FC236}">
                  <a16:creationId xmlns:a16="http://schemas.microsoft.com/office/drawing/2014/main" id="{4CDF5F5E-0E78-4AF7-9DC3-EEA3187AC7F7}"/>
                </a:ext>
              </a:extLst>
            </p:cNvPr>
            <p:cNvSpPr/>
            <p:nvPr/>
          </p:nvSpPr>
          <p:spPr>
            <a:xfrm>
              <a:off x="5684375" y="1081850"/>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30;p41">
              <a:extLst>
                <a:ext uri="{FF2B5EF4-FFF2-40B4-BE49-F238E27FC236}">
                  <a16:creationId xmlns:a16="http://schemas.microsoft.com/office/drawing/2014/main" id="{7D15D2A6-D18C-4D21-9DFD-31FE9EC318FB}"/>
                </a:ext>
              </a:extLst>
            </p:cNvPr>
            <p:cNvSpPr/>
            <p:nvPr/>
          </p:nvSpPr>
          <p:spPr>
            <a:xfrm>
              <a:off x="5699650" y="1092625"/>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31;p41">
              <a:extLst>
                <a:ext uri="{FF2B5EF4-FFF2-40B4-BE49-F238E27FC236}">
                  <a16:creationId xmlns:a16="http://schemas.microsoft.com/office/drawing/2014/main" id="{6BC2C71A-7696-49A3-B516-2E2A2F2F4177}"/>
                </a:ext>
              </a:extLst>
            </p:cNvPr>
            <p:cNvSpPr/>
            <p:nvPr/>
          </p:nvSpPr>
          <p:spPr>
            <a:xfrm>
              <a:off x="5767225" y="1122750"/>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32;p41">
              <a:extLst>
                <a:ext uri="{FF2B5EF4-FFF2-40B4-BE49-F238E27FC236}">
                  <a16:creationId xmlns:a16="http://schemas.microsoft.com/office/drawing/2014/main" id="{EB602FEB-6DA5-4B1E-B817-2EA992959C70}"/>
                </a:ext>
              </a:extLst>
            </p:cNvPr>
            <p:cNvSpPr/>
            <p:nvPr/>
          </p:nvSpPr>
          <p:spPr>
            <a:xfrm>
              <a:off x="5733750" y="1116650"/>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33;p41">
              <a:extLst>
                <a:ext uri="{FF2B5EF4-FFF2-40B4-BE49-F238E27FC236}">
                  <a16:creationId xmlns:a16="http://schemas.microsoft.com/office/drawing/2014/main" id="{A4C50575-8BDD-4B07-B092-342105174467}"/>
                </a:ext>
              </a:extLst>
            </p:cNvPr>
            <p:cNvSpPr/>
            <p:nvPr/>
          </p:nvSpPr>
          <p:spPr>
            <a:xfrm>
              <a:off x="5749050" y="1127400"/>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34;p41">
              <a:extLst>
                <a:ext uri="{FF2B5EF4-FFF2-40B4-BE49-F238E27FC236}">
                  <a16:creationId xmlns:a16="http://schemas.microsoft.com/office/drawing/2014/main" id="{C341FB7A-1473-49FD-9A76-5F42B1AF362A}"/>
                </a:ext>
              </a:extLst>
            </p:cNvPr>
            <p:cNvSpPr/>
            <p:nvPr/>
          </p:nvSpPr>
          <p:spPr>
            <a:xfrm>
              <a:off x="5417525" y="647950"/>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35;p41">
              <a:extLst>
                <a:ext uri="{FF2B5EF4-FFF2-40B4-BE49-F238E27FC236}">
                  <a16:creationId xmlns:a16="http://schemas.microsoft.com/office/drawing/2014/main" id="{6CB7BA70-B6A0-41E6-AEC3-7DB5A0BA163D}"/>
                </a:ext>
              </a:extLst>
            </p:cNvPr>
            <p:cNvSpPr/>
            <p:nvPr/>
          </p:nvSpPr>
          <p:spPr>
            <a:xfrm>
              <a:off x="5412475" y="652900"/>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3" name="2024-04-24 07-38-07">
            <a:hlinkClick r:id="" action="ppaction://media"/>
            <a:extLst>
              <a:ext uri="{FF2B5EF4-FFF2-40B4-BE49-F238E27FC236}">
                <a16:creationId xmlns:a16="http://schemas.microsoft.com/office/drawing/2014/main" id="{EB521FF8-229E-4C83-B399-B44539C0990A}"/>
              </a:ext>
            </a:extLst>
          </p:cNvPr>
          <p:cNvPicPr>
            <a:picLocks noChangeAspect="1"/>
          </p:cNvPicPr>
          <p:nvPr>
            <a:videoFile r:link="rId1"/>
            <p:extLst>
              <p:ext uri="{DAA4B4D4-6D71-4841-9C94-3DE7FCFB9230}">
                <p14:media xmlns:p14="http://schemas.microsoft.com/office/powerpoint/2010/main" r:embed="rId2">
                  <p14:trim st="1656" end="3014"/>
                </p14:media>
              </p:ext>
            </p:extLst>
          </p:nvPr>
        </p:nvPicPr>
        <p:blipFill>
          <a:blip r:embed="rId5"/>
          <a:stretch>
            <a:fillRect/>
          </a:stretch>
        </p:blipFill>
        <p:spPr>
          <a:xfrm>
            <a:off x="748166" y="502103"/>
            <a:ext cx="7358743" cy="4139293"/>
          </a:xfrm>
          <a:prstGeom prst="rect">
            <a:avLst/>
          </a:prstGeom>
        </p:spPr>
      </p:pic>
    </p:spTree>
    <p:extLst>
      <p:ext uri="{BB962C8B-B14F-4D97-AF65-F5344CB8AC3E}">
        <p14:creationId xmlns:p14="http://schemas.microsoft.com/office/powerpoint/2010/main" val="36974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4" name="Imagen 3">
            <a:extLst>
              <a:ext uri="{FF2B5EF4-FFF2-40B4-BE49-F238E27FC236}">
                <a16:creationId xmlns:a16="http://schemas.microsoft.com/office/drawing/2014/main" id="{357C8C44-6E44-434B-BF9B-F2CAEFD121AD}"/>
              </a:ext>
            </a:extLst>
          </p:cNvPr>
          <p:cNvPicPr>
            <a:picLocks noChangeAspect="1"/>
          </p:cNvPicPr>
          <p:nvPr/>
        </p:nvPicPr>
        <p:blipFill rotWithShape="1">
          <a:blip r:embed="rId3"/>
          <a:srcRect r="19702"/>
          <a:stretch/>
        </p:blipFill>
        <p:spPr>
          <a:xfrm>
            <a:off x="633655" y="1401492"/>
            <a:ext cx="7876689" cy="2340516"/>
          </a:xfrm>
          <a:prstGeom prst="rect">
            <a:avLst/>
          </a:prstGeom>
        </p:spPr>
      </p:pic>
    </p:spTree>
    <p:extLst>
      <p:ext uri="{BB962C8B-B14F-4D97-AF65-F5344CB8AC3E}">
        <p14:creationId xmlns:p14="http://schemas.microsoft.com/office/powerpoint/2010/main" val="208115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pic>
        <p:nvPicPr>
          <p:cNvPr id="10" name="Imagen 9">
            <a:extLst>
              <a:ext uri="{FF2B5EF4-FFF2-40B4-BE49-F238E27FC236}">
                <a16:creationId xmlns:a16="http://schemas.microsoft.com/office/drawing/2014/main" id="{760D2987-628A-4A59-8EAC-A9027C65955A}"/>
              </a:ext>
            </a:extLst>
          </p:cNvPr>
          <p:cNvPicPr>
            <a:picLocks noChangeAspect="1"/>
          </p:cNvPicPr>
          <p:nvPr/>
        </p:nvPicPr>
        <p:blipFill>
          <a:blip r:embed="rId3"/>
          <a:stretch>
            <a:fillRect/>
          </a:stretch>
        </p:blipFill>
        <p:spPr>
          <a:xfrm>
            <a:off x="606962" y="1419413"/>
            <a:ext cx="3725041" cy="2987061"/>
          </a:xfrm>
          <a:prstGeom prst="rect">
            <a:avLst/>
          </a:prstGeom>
        </p:spPr>
      </p:pic>
      <p:sp>
        <p:nvSpPr>
          <p:cNvPr id="11" name="Google Shape;2512;p47">
            <a:extLst>
              <a:ext uri="{FF2B5EF4-FFF2-40B4-BE49-F238E27FC236}">
                <a16:creationId xmlns:a16="http://schemas.microsoft.com/office/drawing/2014/main" id="{9072E89B-82EA-41B6-AA6A-E0ACD7074EDF}"/>
              </a:ext>
            </a:extLst>
          </p:cNvPr>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err="1"/>
              <a:t>Generacion</a:t>
            </a:r>
            <a:r>
              <a:rPr lang="es-CO" dirty="0"/>
              <a:t> de </a:t>
            </a:r>
            <a:r>
              <a:rPr lang="es-CO" dirty="0" err="1"/>
              <a:t>Bitstream</a:t>
            </a:r>
            <a:endParaRPr b="1" dirty="0">
              <a:solidFill>
                <a:schemeClr val="accent4"/>
              </a:solidFill>
            </a:endParaRPr>
          </a:p>
        </p:txBody>
      </p:sp>
      <p:pic>
        <p:nvPicPr>
          <p:cNvPr id="13" name="Imagen 12">
            <a:extLst>
              <a:ext uri="{FF2B5EF4-FFF2-40B4-BE49-F238E27FC236}">
                <a16:creationId xmlns:a16="http://schemas.microsoft.com/office/drawing/2014/main" id="{36F37E44-1A0A-4A36-9AAE-300D67B64FE1}"/>
              </a:ext>
            </a:extLst>
          </p:cNvPr>
          <p:cNvPicPr>
            <a:picLocks noChangeAspect="1"/>
          </p:cNvPicPr>
          <p:nvPr/>
        </p:nvPicPr>
        <p:blipFill rotWithShape="1">
          <a:blip r:embed="rId4"/>
          <a:srcRect r="13949" b="336"/>
          <a:stretch/>
        </p:blipFill>
        <p:spPr>
          <a:xfrm>
            <a:off x="4572001" y="1419413"/>
            <a:ext cx="3951208" cy="2987061"/>
          </a:xfrm>
          <a:prstGeom prst="rect">
            <a:avLst/>
          </a:prstGeom>
        </p:spPr>
      </p:pic>
    </p:spTree>
    <p:extLst>
      <p:ext uri="{BB962C8B-B14F-4D97-AF65-F5344CB8AC3E}">
        <p14:creationId xmlns:p14="http://schemas.microsoft.com/office/powerpoint/2010/main" val="2991719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sp>
        <p:nvSpPr>
          <p:cNvPr id="3751" name="Google Shape;3751;p55"/>
          <p:cNvSpPr/>
          <p:nvPr/>
        </p:nvSpPr>
        <p:spPr>
          <a:xfrm>
            <a:off x="2267414" y="183871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txBox="1">
            <a:spLocks noGrp="1"/>
          </p:cNvSpPr>
          <p:nvPr>
            <p:ph type="title"/>
          </p:nvPr>
        </p:nvSpPr>
        <p:spPr>
          <a:xfrm>
            <a:off x="3749075" y="1379525"/>
            <a:ext cx="3807699" cy="21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Aplicaciones y significados</a:t>
            </a:r>
            <a:endParaRPr b="1" dirty="0">
              <a:solidFill>
                <a:schemeClr val="lt1"/>
              </a:solidFill>
            </a:endParaRPr>
          </a:p>
        </p:txBody>
      </p:sp>
      <p:sp>
        <p:nvSpPr>
          <p:cNvPr id="3753" name="Google Shape;3753;p55"/>
          <p:cNvSpPr txBox="1">
            <a:spLocks noGrp="1"/>
          </p:cNvSpPr>
          <p:nvPr>
            <p:ph type="title" idx="2"/>
          </p:nvPr>
        </p:nvSpPr>
        <p:spPr>
          <a:xfrm>
            <a:off x="2267413" y="196007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755" name="Google Shape;3755;p55"/>
          <p:cNvCxnSpPr>
            <a:endCxn id="3753" idx="3"/>
          </p:cNvCxnSpPr>
          <p:nvPr/>
        </p:nvCxnSpPr>
        <p:spPr>
          <a:xfrm rot="10800000">
            <a:off x="3351913" y="238097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3756" name="Google Shape;3756;p55"/>
          <p:cNvGrpSpPr/>
          <p:nvPr/>
        </p:nvGrpSpPr>
        <p:grpSpPr>
          <a:xfrm>
            <a:off x="6196900" y="3492413"/>
            <a:ext cx="814400" cy="1093000"/>
            <a:chOff x="6196900" y="3492413"/>
            <a:chExt cx="814400" cy="1093000"/>
          </a:xfrm>
        </p:grpSpPr>
        <p:sp>
          <p:nvSpPr>
            <p:cNvPr id="3757" name="Google Shape;3757;p55"/>
            <p:cNvSpPr/>
            <p:nvPr/>
          </p:nvSpPr>
          <p:spPr>
            <a:xfrm>
              <a:off x="6241600" y="4112538"/>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6216575" y="4172438"/>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6788850" y="3969013"/>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6740675" y="3923913"/>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746975" y="4141888"/>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6762800" y="3638288"/>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6719675" y="3687013"/>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6684025" y="3741113"/>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679800" y="3898788"/>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688975" y="4115413"/>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978775" y="3492413"/>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920300" y="3522613"/>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6801725" y="4094463"/>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6816100" y="4029038"/>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6811325" y="3594938"/>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864175" y="3556588"/>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6196900" y="4301888"/>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229500" y="4496588"/>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6201725" y="4236063"/>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6209275" y="4433513"/>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6198625" y="4368138"/>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59250" y="4555813"/>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423800" y="3934163"/>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484125" y="3909613"/>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6318925" y="4009163"/>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6276125" y="4057763"/>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368375" y="3967638"/>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6657275" y="3800338"/>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654125" y="4059363"/>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6638150" y="3995138"/>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614500" y="3863388"/>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6548550" y="3895063"/>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6635350" y="3928988"/>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5"/>
          <p:cNvGrpSpPr/>
          <p:nvPr/>
        </p:nvGrpSpPr>
        <p:grpSpPr>
          <a:xfrm>
            <a:off x="2268363" y="3786100"/>
            <a:ext cx="1082625" cy="291175"/>
            <a:chOff x="2268363" y="3786100"/>
            <a:chExt cx="1082625" cy="291175"/>
          </a:xfrm>
        </p:grpSpPr>
        <p:sp>
          <p:nvSpPr>
            <p:cNvPr id="3791" name="Google Shape;3791;p55"/>
            <p:cNvSpPr/>
            <p:nvPr/>
          </p:nvSpPr>
          <p:spPr>
            <a:xfrm>
              <a:off x="2268363" y="3806375"/>
              <a:ext cx="76375" cy="65300"/>
            </a:xfrm>
            <a:custGeom>
              <a:avLst/>
              <a:gdLst/>
              <a:ahLst/>
              <a:cxnLst/>
              <a:rect l="l" t="t" r="r" b="b"/>
              <a:pathLst>
                <a:path w="3055" h="2612" extrusionOk="0">
                  <a:moveTo>
                    <a:pt x="270" y="0"/>
                  </a:moveTo>
                  <a:cubicBezTo>
                    <a:pt x="132" y="0"/>
                    <a:pt x="1" y="197"/>
                    <a:pt x="118" y="345"/>
                  </a:cubicBezTo>
                  <a:cubicBezTo>
                    <a:pt x="827" y="1247"/>
                    <a:pt x="1686" y="1997"/>
                    <a:pt x="2671" y="2583"/>
                  </a:cubicBezTo>
                  <a:cubicBezTo>
                    <a:pt x="2705" y="2603"/>
                    <a:pt x="2738" y="2611"/>
                    <a:pt x="2769" y="2611"/>
                  </a:cubicBezTo>
                  <a:cubicBezTo>
                    <a:pt x="2941" y="2611"/>
                    <a:pt x="3055" y="2351"/>
                    <a:pt x="2870" y="2242"/>
                  </a:cubicBezTo>
                  <a:cubicBezTo>
                    <a:pt x="1911" y="1674"/>
                    <a:pt x="1085" y="945"/>
                    <a:pt x="395" y="68"/>
                  </a:cubicBezTo>
                  <a:cubicBezTo>
                    <a:pt x="358" y="20"/>
                    <a:pt x="313" y="0"/>
                    <a:pt x="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2274363" y="3812775"/>
              <a:ext cx="66525" cy="68375"/>
            </a:xfrm>
            <a:custGeom>
              <a:avLst/>
              <a:gdLst/>
              <a:ahLst/>
              <a:cxnLst/>
              <a:rect l="l" t="t" r="r" b="b"/>
              <a:pathLst>
                <a:path w="2661" h="2735" extrusionOk="0">
                  <a:moveTo>
                    <a:pt x="2386" y="0"/>
                  </a:moveTo>
                  <a:cubicBezTo>
                    <a:pt x="2326" y="0"/>
                    <a:pt x="2265" y="27"/>
                    <a:pt x="2223" y="91"/>
                  </a:cubicBezTo>
                  <a:cubicBezTo>
                    <a:pt x="1662" y="963"/>
                    <a:pt x="866" y="1666"/>
                    <a:pt x="139" y="2398"/>
                  </a:cubicBezTo>
                  <a:cubicBezTo>
                    <a:pt x="1" y="2538"/>
                    <a:pt x="136" y="2734"/>
                    <a:pt x="287" y="2734"/>
                  </a:cubicBezTo>
                  <a:cubicBezTo>
                    <a:pt x="331" y="2734"/>
                    <a:pt x="377" y="2717"/>
                    <a:pt x="418" y="2676"/>
                  </a:cubicBezTo>
                  <a:cubicBezTo>
                    <a:pt x="1170" y="1920"/>
                    <a:pt x="1984" y="1193"/>
                    <a:pt x="2565" y="291"/>
                  </a:cubicBezTo>
                  <a:cubicBezTo>
                    <a:pt x="2660" y="141"/>
                    <a:pt x="2524" y="0"/>
                    <a:pt x="23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79038" y="3856275"/>
              <a:ext cx="9850" cy="59300"/>
            </a:xfrm>
            <a:custGeom>
              <a:avLst/>
              <a:gdLst/>
              <a:ahLst/>
              <a:cxnLst/>
              <a:rect l="l" t="t" r="r" b="b"/>
              <a:pathLst>
                <a:path w="394" h="2372" extrusionOk="0">
                  <a:moveTo>
                    <a:pt x="197" y="0"/>
                  </a:moveTo>
                  <a:cubicBezTo>
                    <a:pt x="99" y="0"/>
                    <a:pt x="0" y="64"/>
                    <a:pt x="0" y="190"/>
                  </a:cubicBezTo>
                  <a:lnTo>
                    <a:pt x="0" y="2180"/>
                  </a:lnTo>
                  <a:cubicBezTo>
                    <a:pt x="0" y="2308"/>
                    <a:pt x="99" y="2371"/>
                    <a:pt x="197" y="2371"/>
                  </a:cubicBezTo>
                  <a:cubicBezTo>
                    <a:pt x="295" y="2371"/>
                    <a:pt x="394" y="2308"/>
                    <a:pt x="394" y="2180"/>
                  </a:cubicBezTo>
                  <a:lnTo>
                    <a:pt x="394" y="190"/>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447413" y="3818950"/>
              <a:ext cx="9875" cy="65525"/>
            </a:xfrm>
            <a:custGeom>
              <a:avLst/>
              <a:gdLst/>
              <a:ahLst/>
              <a:cxnLst/>
              <a:rect l="l" t="t" r="r" b="b"/>
              <a:pathLst>
                <a:path w="395" h="2621" extrusionOk="0">
                  <a:moveTo>
                    <a:pt x="198" y="1"/>
                  </a:moveTo>
                  <a:cubicBezTo>
                    <a:pt x="99" y="1"/>
                    <a:pt x="1" y="64"/>
                    <a:pt x="1" y="192"/>
                  </a:cubicBezTo>
                  <a:lnTo>
                    <a:pt x="1" y="2429"/>
                  </a:lnTo>
                  <a:cubicBezTo>
                    <a:pt x="1" y="2557"/>
                    <a:pt x="99" y="2620"/>
                    <a:pt x="198" y="2620"/>
                  </a:cubicBezTo>
                  <a:cubicBezTo>
                    <a:pt x="296" y="2620"/>
                    <a:pt x="395" y="2557"/>
                    <a:pt x="395" y="2429"/>
                  </a:cubicBezTo>
                  <a:lnTo>
                    <a:pt x="395" y="192"/>
                  </a:lnTo>
                  <a:cubicBezTo>
                    <a:pt x="395" y="64"/>
                    <a:pt x="296" y="1"/>
                    <a:pt x="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2430463" y="3847850"/>
              <a:ext cx="59250" cy="12200"/>
            </a:xfrm>
            <a:custGeom>
              <a:avLst/>
              <a:gdLst/>
              <a:ahLst/>
              <a:cxnLst/>
              <a:rect l="l" t="t" r="r" b="b"/>
              <a:pathLst>
                <a:path w="2370" h="488" extrusionOk="0">
                  <a:moveTo>
                    <a:pt x="2128" y="0"/>
                  </a:moveTo>
                  <a:cubicBezTo>
                    <a:pt x="2124" y="0"/>
                    <a:pt x="2120" y="0"/>
                    <a:pt x="2116" y="1"/>
                  </a:cubicBezTo>
                  <a:cubicBezTo>
                    <a:pt x="1495" y="31"/>
                    <a:pt x="875" y="61"/>
                    <a:pt x="255" y="94"/>
                  </a:cubicBezTo>
                  <a:cubicBezTo>
                    <a:pt x="5" y="105"/>
                    <a:pt x="0" y="488"/>
                    <a:pt x="244" y="488"/>
                  </a:cubicBezTo>
                  <a:cubicBezTo>
                    <a:pt x="248" y="488"/>
                    <a:pt x="251" y="487"/>
                    <a:pt x="255" y="487"/>
                  </a:cubicBezTo>
                  <a:cubicBezTo>
                    <a:pt x="875" y="456"/>
                    <a:pt x="1495" y="426"/>
                    <a:pt x="2116" y="394"/>
                  </a:cubicBezTo>
                  <a:cubicBezTo>
                    <a:pt x="2364" y="382"/>
                    <a:pt x="2369" y="0"/>
                    <a:pt x="21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2533663" y="3809100"/>
              <a:ext cx="55500" cy="76100"/>
            </a:xfrm>
            <a:custGeom>
              <a:avLst/>
              <a:gdLst/>
              <a:ahLst/>
              <a:cxnLst/>
              <a:rect l="l" t="t" r="r" b="b"/>
              <a:pathLst>
                <a:path w="2220" h="3044" extrusionOk="0">
                  <a:moveTo>
                    <a:pt x="849" y="0"/>
                  </a:moveTo>
                  <a:cubicBezTo>
                    <a:pt x="592" y="0"/>
                    <a:pt x="344" y="134"/>
                    <a:pt x="247" y="414"/>
                  </a:cubicBezTo>
                  <a:cubicBezTo>
                    <a:pt x="197" y="557"/>
                    <a:pt x="315" y="652"/>
                    <a:pt x="435" y="652"/>
                  </a:cubicBezTo>
                  <a:cubicBezTo>
                    <a:pt x="513" y="652"/>
                    <a:pt x="593" y="611"/>
                    <a:pt x="625" y="516"/>
                  </a:cubicBezTo>
                  <a:cubicBezTo>
                    <a:pt x="697" y="430"/>
                    <a:pt x="776" y="387"/>
                    <a:pt x="860" y="387"/>
                  </a:cubicBezTo>
                  <a:cubicBezTo>
                    <a:pt x="911" y="387"/>
                    <a:pt x="964" y="403"/>
                    <a:pt x="1019" y="434"/>
                  </a:cubicBezTo>
                  <a:cubicBezTo>
                    <a:pt x="1190" y="571"/>
                    <a:pt x="1242" y="749"/>
                    <a:pt x="1175" y="964"/>
                  </a:cubicBezTo>
                  <a:cubicBezTo>
                    <a:pt x="1142" y="1140"/>
                    <a:pt x="1046" y="1304"/>
                    <a:pt x="949" y="1453"/>
                  </a:cubicBezTo>
                  <a:cubicBezTo>
                    <a:pt x="732" y="1790"/>
                    <a:pt x="442" y="2069"/>
                    <a:pt x="128" y="2314"/>
                  </a:cubicBezTo>
                  <a:cubicBezTo>
                    <a:pt x="1" y="2412"/>
                    <a:pt x="90" y="2601"/>
                    <a:pt x="216" y="2643"/>
                  </a:cubicBezTo>
                  <a:cubicBezTo>
                    <a:pt x="788" y="2836"/>
                    <a:pt x="1369" y="2965"/>
                    <a:pt x="1969" y="3042"/>
                  </a:cubicBezTo>
                  <a:cubicBezTo>
                    <a:pt x="1979" y="3043"/>
                    <a:pt x="1988" y="3044"/>
                    <a:pt x="1997" y="3044"/>
                  </a:cubicBezTo>
                  <a:cubicBezTo>
                    <a:pt x="2219" y="3044"/>
                    <a:pt x="2207" y="2679"/>
                    <a:pt x="1969" y="2649"/>
                  </a:cubicBezTo>
                  <a:cubicBezTo>
                    <a:pt x="1527" y="2592"/>
                    <a:pt x="1095" y="2499"/>
                    <a:pt x="671" y="2374"/>
                  </a:cubicBezTo>
                  <a:lnTo>
                    <a:pt x="671" y="2374"/>
                  </a:lnTo>
                  <a:cubicBezTo>
                    <a:pt x="1224" y="1877"/>
                    <a:pt x="1879" y="1056"/>
                    <a:pt x="1491" y="365"/>
                  </a:cubicBezTo>
                  <a:cubicBezTo>
                    <a:pt x="1357" y="126"/>
                    <a:pt x="1099" y="0"/>
                    <a:pt x="8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2610438" y="3841050"/>
              <a:ext cx="39100" cy="62325"/>
            </a:xfrm>
            <a:custGeom>
              <a:avLst/>
              <a:gdLst/>
              <a:ahLst/>
              <a:cxnLst/>
              <a:rect l="l" t="t" r="r" b="b"/>
              <a:pathLst>
                <a:path w="1564" h="2493" extrusionOk="0">
                  <a:moveTo>
                    <a:pt x="1299" y="1"/>
                  </a:moveTo>
                  <a:cubicBezTo>
                    <a:pt x="1242" y="1"/>
                    <a:pt x="1187" y="31"/>
                    <a:pt x="1156" y="104"/>
                  </a:cubicBezTo>
                  <a:cubicBezTo>
                    <a:pt x="847" y="829"/>
                    <a:pt x="479" y="1522"/>
                    <a:pt x="52" y="2186"/>
                  </a:cubicBezTo>
                  <a:cubicBezTo>
                    <a:pt x="0" y="2270"/>
                    <a:pt x="28" y="2416"/>
                    <a:pt x="122" y="2457"/>
                  </a:cubicBezTo>
                  <a:cubicBezTo>
                    <a:pt x="178" y="2481"/>
                    <a:pt x="234" y="2493"/>
                    <a:pt x="288" y="2493"/>
                  </a:cubicBezTo>
                  <a:cubicBezTo>
                    <a:pt x="457" y="2493"/>
                    <a:pt x="597" y="2379"/>
                    <a:pt x="587" y="2171"/>
                  </a:cubicBezTo>
                  <a:cubicBezTo>
                    <a:pt x="586" y="2143"/>
                    <a:pt x="580" y="2119"/>
                    <a:pt x="571" y="2098"/>
                  </a:cubicBezTo>
                  <a:lnTo>
                    <a:pt x="571" y="2098"/>
                  </a:lnTo>
                  <a:cubicBezTo>
                    <a:pt x="922" y="1522"/>
                    <a:pt x="1229" y="924"/>
                    <a:pt x="1495" y="304"/>
                  </a:cubicBezTo>
                  <a:cubicBezTo>
                    <a:pt x="1564" y="146"/>
                    <a:pt x="1425" y="1"/>
                    <a:pt x="12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2641788" y="3852725"/>
              <a:ext cx="29000" cy="55000"/>
            </a:xfrm>
            <a:custGeom>
              <a:avLst/>
              <a:gdLst/>
              <a:ahLst/>
              <a:cxnLst/>
              <a:rect l="l" t="t" r="r" b="b"/>
              <a:pathLst>
                <a:path w="1160" h="2200" extrusionOk="0">
                  <a:moveTo>
                    <a:pt x="272" y="0"/>
                  </a:moveTo>
                  <a:cubicBezTo>
                    <a:pt x="132" y="0"/>
                    <a:pt x="1" y="198"/>
                    <a:pt x="119" y="347"/>
                  </a:cubicBezTo>
                  <a:cubicBezTo>
                    <a:pt x="494" y="823"/>
                    <a:pt x="725" y="1356"/>
                    <a:pt x="679" y="1971"/>
                  </a:cubicBezTo>
                  <a:cubicBezTo>
                    <a:pt x="673" y="2039"/>
                    <a:pt x="721" y="2112"/>
                    <a:pt x="778" y="2142"/>
                  </a:cubicBezTo>
                  <a:lnTo>
                    <a:pt x="837" y="2173"/>
                  </a:lnTo>
                  <a:cubicBezTo>
                    <a:pt x="869" y="2191"/>
                    <a:pt x="902" y="2199"/>
                    <a:pt x="934" y="2199"/>
                  </a:cubicBezTo>
                  <a:cubicBezTo>
                    <a:pt x="1018" y="2199"/>
                    <a:pt x="1095" y="2144"/>
                    <a:pt x="1126" y="2056"/>
                  </a:cubicBezTo>
                  <a:cubicBezTo>
                    <a:pt x="1159" y="1960"/>
                    <a:pt x="1123" y="1870"/>
                    <a:pt x="1081" y="1784"/>
                  </a:cubicBezTo>
                  <a:lnTo>
                    <a:pt x="1081" y="1784"/>
                  </a:lnTo>
                  <a:cubicBezTo>
                    <a:pt x="1076" y="1142"/>
                    <a:pt x="799" y="575"/>
                    <a:pt x="400" y="68"/>
                  </a:cubicBezTo>
                  <a:cubicBezTo>
                    <a:pt x="362" y="20"/>
                    <a:pt x="317" y="0"/>
                    <a:pt x="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626513" y="3880900"/>
              <a:ext cx="43525" cy="13800"/>
            </a:xfrm>
            <a:custGeom>
              <a:avLst/>
              <a:gdLst/>
              <a:ahLst/>
              <a:cxnLst/>
              <a:rect l="l" t="t" r="r" b="b"/>
              <a:pathLst>
                <a:path w="1741" h="552" extrusionOk="0">
                  <a:moveTo>
                    <a:pt x="1518" y="1"/>
                  </a:moveTo>
                  <a:cubicBezTo>
                    <a:pt x="1509" y="1"/>
                    <a:pt x="1500" y="1"/>
                    <a:pt x="1490" y="3"/>
                  </a:cubicBezTo>
                  <a:cubicBezTo>
                    <a:pt x="1077" y="54"/>
                    <a:pt x="663" y="104"/>
                    <a:pt x="251" y="156"/>
                  </a:cubicBezTo>
                  <a:cubicBezTo>
                    <a:pt x="12" y="185"/>
                    <a:pt x="1" y="551"/>
                    <a:pt x="224" y="551"/>
                  </a:cubicBezTo>
                  <a:cubicBezTo>
                    <a:pt x="233" y="551"/>
                    <a:pt x="242" y="551"/>
                    <a:pt x="251" y="550"/>
                  </a:cubicBezTo>
                  <a:cubicBezTo>
                    <a:pt x="663" y="498"/>
                    <a:pt x="1077" y="448"/>
                    <a:pt x="1490" y="396"/>
                  </a:cubicBezTo>
                  <a:cubicBezTo>
                    <a:pt x="1730" y="366"/>
                    <a:pt x="1741" y="1"/>
                    <a:pt x="1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2710288" y="3818800"/>
              <a:ext cx="46950" cy="9850"/>
            </a:xfrm>
            <a:custGeom>
              <a:avLst/>
              <a:gdLst/>
              <a:ahLst/>
              <a:cxnLst/>
              <a:rect l="l" t="t" r="r" b="b"/>
              <a:pathLst>
                <a:path w="1878" h="394" extrusionOk="0">
                  <a:moveTo>
                    <a:pt x="254" y="0"/>
                  </a:moveTo>
                  <a:cubicBezTo>
                    <a:pt x="0" y="0"/>
                    <a:pt x="0" y="394"/>
                    <a:pt x="254" y="394"/>
                  </a:cubicBezTo>
                  <a:lnTo>
                    <a:pt x="1624" y="394"/>
                  </a:lnTo>
                  <a:cubicBezTo>
                    <a:pt x="1877" y="394"/>
                    <a:pt x="1877" y="0"/>
                    <a:pt x="1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713413" y="3843675"/>
              <a:ext cx="37550" cy="9850"/>
            </a:xfrm>
            <a:custGeom>
              <a:avLst/>
              <a:gdLst/>
              <a:ahLst/>
              <a:cxnLst/>
              <a:rect l="l" t="t" r="r" b="b"/>
              <a:pathLst>
                <a:path w="1502" h="394" extrusionOk="0">
                  <a:moveTo>
                    <a:pt x="253" y="0"/>
                  </a:moveTo>
                  <a:cubicBezTo>
                    <a:pt x="0" y="0"/>
                    <a:pt x="0" y="394"/>
                    <a:pt x="253" y="394"/>
                  </a:cubicBezTo>
                  <a:lnTo>
                    <a:pt x="1248" y="394"/>
                  </a:lnTo>
                  <a:cubicBezTo>
                    <a:pt x="1502" y="394"/>
                    <a:pt x="1502" y="0"/>
                    <a:pt x="1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2825438" y="3798325"/>
              <a:ext cx="48775" cy="75075"/>
            </a:xfrm>
            <a:custGeom>
              <a:avLst/>
              <a:gdLst/>
              <a:ahLst/>
              <a:cxnLst/>
              <a:rect l="l" t="t" r="r" b="b"/>
              <a:pathLst>
                <a:path w="1951" h="3003" extrusionOk="0">
                  <a:moveTo>
                    <a:pt x="967" y="0"/>
                  </a:moveTo>
                  <a:cubicBezTo>
                    <a:pt x="711" y="0"/>
                    <a:pt x="451" y="123"/>
                    <a:pt x="305" y="351"/>
                  </a:cubicBezTo>
                  <a:cubicBezTo>
                    <a:pt x="209" y="498"/>
                    <a:pt x="344" y="639"/>
                    <a:pt x="482" y="639"/>
                  </a:cubicBezTo>
                  <a:cubicBezTo>
                    <a:pt x="541" y="639"/>
                    <a:pt x="601" y="612"/>
                    <a:pt x="642" y="547"/>
                  </a:cubicBezTo>
                  <a:cubicBezTo>
                    <a:pt x="721" y="425"/>
                    <a:pt x="814" y="376"/>
                    <a:pt x="904" y="376"/>
                  </a:cubicBezTo>
                  <a:cubicBezTo>
                    <a:pt x="1240" y="376"/>
                    <a:pt x="1532" y="1063"/>
                    <a:pt x="863" y="1120"/>
                  </a:cubicBezTo>
                  <a:cubicBezTo>
                    <a:pt x="751" y="1130"/>
                    <a:pt x="673" y="1203"/>
                    <a:pt x="665" y="1317"/>
                  </a:cubicBezTo>
                  <a:cubicBezTo>
                    <a:pt x="641" y="1710"/>
                    <a:pt x="1030" y="1612"/>
                    <a:pt x="1278" y="1685"/>
                  </a:cubicBezTo>
                  <a:cubicBezTo>
                    <a:pt x="1706" y="1813"/>
                    <a:pt x="1523" y="2355"/>
                    <a:pt x="1231" y="2505"/>
                  </a:cubicBezTo>
                  <a:cubicBezTo>
                    <a:pt x="1061" y="2593"/>
                    <a:pt x="866" y="2619"/>
                    <a:pt x="670" y="2619"/>
                  </a:cubicBezTo>
                  <a:cubicBezTo>
                    <a:pt x="528" y="2619"/>
                    <a:pt x="386" y="2605"/>
                    <a:pt x="253" y="2593"/>
                  </a:cubicBezTo>
                  <a:cubicBezTo>
                    <a:pt x="246" y="2592"/>
                    <a:pt x="239" y="2592"/>
                    <a:pt x="232" y="2592"/>
                  </a:cubicBezTo>
                  <a:cubicBezTo>
                    <a:pt x="0" y="2592"/>
                    <a:pt x="10" y="2964"/>
                    <a:pt x="253" y="2986"/>
                  </a:cubicBezTo>
                  <a:cubicBezTo>
                    <a:pt x="356" y="2996"/>
                    <a:pt x="467" y="3002"/>
                    <a:pt x="581" y="3002"/>
                  </a:cubicBezTo>
                  <a:cubicBezTo>
                    <a:pt x="1156" y="3002"/>
                    <a:pt x="1807" y="2846"/>
                    <a:pt x="1911" y="2201"/>
                  </a:cubicBezTo>
                  <a:cubicBezTo>
                    <a:pt x="1951" y="1960"/>
                    <a:pt x="1895" y="1681"/>
                    <a:pt x="1729" y="1495"/>
                  </a:cubicBezTo>
                  <a:cubicBezTo>
                    <a:pt x="1673" y="1432"/>
                    <a:pt x="1516" y="1353"/>
                    <a:pt x="1369" y="1306"/>
                  </a:cubicBezTo>
                  <a:lnTo>
                    <a:pt x="1369" y="1306"/>
                  </a:lnTo>
                  <a:cubicBezTo>
                    <a:pt x="1651" y="1078"/>
                    <a:pt x="1799" y="699"/>
                    <a:pt x="1587" y="342"/>
                  </a:cubicBezTo>
                  <a:cubicBezTo>
                    <a:pt x="1448" y="110"/>
                    <a:pt x="1209"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2888463" y="3786100"/>
              <a:ext cx="462525" cy="109825"/>
            </a:xfrm>
            <a:custGeom>
              <a:avLst/>
              <a:gdLst/>
              <a:ahLst/>
              <a:cxnLst/>
              <a:rect l="l" t="t" r="r" b="b"/>
              <a:pathLst>
                <a:path w="18501" h="4393" extrusionOk="0">
                  <a:moveTo>
                    <a:pt x="18259" y="1"/>
                  </a:moveTo>
                  <a:cubicBezTo>
                    <a:pt x="18255" y="1"/>
                    <a:pt x="18251" y="1"/>
                    <a:pt x="18247" y="1"/>
                  </a:cubicBezTo>
                  <a:cubicBezTo>
                    <a:pt x="14815" y="157"/>
                    <a:pt x="11380" y="235"/>
                    <a:pt x="7945" y="235"/>
                  </a:cubicBezTo>
                  <a:cubicBezTo>
                    <a:pt x="5995" y="235"/>
                    <a:pt x="4044" y="210"/>
                    <a:pt x="2094" y="160"/>
                  </a:cubicBezTo>
                  <a:cubicBezTo>
                    <a:pt x="2092" y="160"/>
                    <a:pt x="2089" y="160"/>
                    <a:pt x="2087" y="160"/>
                  </a:cubicBezTo>
                  <a:cubicBezTo>
                    <a:pt x="1976" y="160"/>
                    <a:pt x="1908" y="255"/>
                    <a:pt x="1898" y="356"/>
                  </a:cubicBezTo>
                  <a:cubicBezTo>
                    <a:pt x="1793" y="1423"/>
                    <a:pt x="1687" y="2490"/>
                    <a:pt x="1582" y="3558"/>
                  </a:cubicBezTo>
                  <a:lnTo>
                    <a:pt x="1582" y="3558"/>
                  </a:lnTo>
                  <a:cubicBezTo>
                    <a:pt x="1160" y="2790"/>
                    <a:pt x="780" y="2004"/>
                    <a:pt x="439" y="1192"/>
                  </a:cubicBezTo>
                  <a:cubicBezTo>
                    <a:pt x="402" y="1101"/>
                    <a:pt x="320" y="1061"/>
                    <a:pt x="240" y="1061"/>
                  </a:cubicBezTo>
                  <a:cubicBezTo>
                    <a:pt x="118" y="1061"/>
                    <a:pt x="1" y="1154"/>
                    <a:pt x="60" y="1297"/>
                  </a:cubicBezTo>
                  <a:cubicBezTo>
                    <a:pt x="491" y="2329"/>
                    <a:pt x="983" y="3327"/>
                    <a:pt x="1547" y="4296"/>
                  </a:cubicBezTo>
                  <a:cubicBezTo>
                    <a:pt x="1586" y="4363"/>
                    <a:pt x="1645" y="4392"/>
                    <a:pt x="1704" y="4392"/>
                  </a:cubicBezTo>
                  <a:cubicBezTo>
                    <a:pt x="1803" y="4392"/>
                    <a:pt x="1902" y="4312"/>
                    <a:pt x="1914" y="4196"/>
                  </a:cubicBezTo>
                  <a:cubicBezTo>
                    <a:pt x="1995" y="3362"/>
                    <a:pt x="2077" y="2531"/>
                    <a:pt x="2158" y="1699"/>
                  </a:cubicBezTo>
                  <a:cubicBezTo>
                    <a:pt x="2198" y="1294"/>
                    <a:pt x="2103" y="799"/>
                    <a:pt x="2479" y="562"/>
                  </a:cubicBezTo>
                  <a:cubicBezTo>
                    <a:pt x="2539" y="524"/>
                    <a:pt x="2647" y="511"/>
                    <a:pt x="2773" y="511"/>
                  </a:cubicBezTo>
                  <a:cubicBezTo>
                    <a:pt x="3071" y="511"/>
                    <a:pt x="3477" y="585"/>
                    <a:pt x="3633" y="588"/>
                  </a:cubicBezTo>
                  <a:cubicBezTo>
                    <a:pt x="5103" y="617"/>
                    <a:pt x="6571" y="631"/>
                    <a:pt x="8041" y="631"/>
                  </a:cubicBezTo>
                  <a:cubicBezTo>
                    <a:pt x="8174" y="631"/>
                    <a:pt x="8308" y="631"/>
                    <a:pt x="8441" y="631"/>
                  </a:cubicBezTo>
                  <a:cubicBezTo>
                    <a:pt x="11711" y="624"/>
                    <a:pt x="14979" y="542"/>
                    <a:pt x="18247" y="395"/>
                  </a:cubicBezTo>
                  <a:cubicBezTo>
                    <a:pt x="18495" y="384"/>
                    <a:pt x="18501" y="1"/>
                    <a:pt x="18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2979463" y="3829925"/>
              <a:ext cx="54225" cy="65350"/>
            </a:xfrm>
            <a:custGeom>
              <a:avLst/>
              <a:gdLst/>
              <a:ahLst/>
              <a:cxnLst/>
              <a:rect l="l" t="t" r="r" b="b"/>
              <a:pathLst>
                <a:path w="2169" h="2614" extrusionOk="0">
                  <a:moveTo>
                    <a:pt x="1121" y="1"/>
                  </a:moveTo>
                  <a:cubicBezTo>
                    <a:pt x="781" y="1"/>
                    <a:pt x="454" y="96"/>
                    <a:pt x="251" y="393"/>
                  </a:cubicBezTo>
                  <a:cubicBezTo>
                    <a:pt x="0" y="758"/>
                    <a:pt x="30" y="1294"/>
                    <a:pt x="445" y="1521"/>
                  </a:cubicBezTo>
                  <a:cubicBezTo>
                    <a:pt x="476" y="1537"/>
                    <a:pt x="511" y="1545"/>
                    <a:pt x="545" y="1545"/>
                  </a:cubicBezTo>
                  <a:cubicBezTo>
                    <a:pt x="596" y="1545"/>
                    <a:pt x="647" y="1527"/>
                    <a:pt x="684" y="1489"/>
                  </a:cubicBezTo>
                  <a:cubicBezTo>
                    <a:pt x="791" y="1384"/>
                    <a:pt x="947" y="1326"/>
                    <a:pt x="1101" y="1326"/>
                  </a:cubicBezTo>
                  <a:cubicBezTo>
                    <a:pt x="1252" y="1326"/>
                    <a:pt x="1402" y="1382"/>
                    <a:pt x="1503" y="1503"/>
                  </a:cubicBezTo>
                  <a:cubicBezTo>
                    <a:pt x="1773" y="1830"/>
                    <a:pt x="1423" y="2211"/>
                    <a:pt x="1078" y="2211"/>
                  </a:cubicBezTo>
                  <a:cubicBezTo>
                    <a:pt x="1024" y="2211"/>
                    <a:pt x="969" y="2201"/>
                    <a:pt x="918" y="2181"/>
                  </a:cubicBezTo>
                  <a:cubicBezTo>
                    <a:pt x="892" y="2170"/>
                    <a:pt x="868" y="2166"/>
                    <a:pt x="846" y="2166"/>
                  </a:cubicBezTo>
                  <a:cubicBezTo>
                    <a:pt x="666" y="2166"/>
                    <a:pt x="605" y="2477"/>
                    <a:pt x="813" y="2560"/>
                  </a:cubicBezTo>
                  <a:cubicBezTo>
                    <a:pt x="905" y="2597"/>
                    <a:pt x="1000" y="2614"/>
                    <a:pt x="1094" y="2614"/>
                  </a:cubicBezTo>
                  <a:cubicBezTo>
                    <a:pt x="1650" y="2614"/>
                    <a:pt x="2168" y="2017"/>
                    <a:pt x="1927" y="1453"/>
                  </a:cubicBezTo>
                  <a:cubicBezTo>
                    <a:pt x="1781" y="1110"/>
                    <a:pt x="1440" y="939"/>
                    <a:pt x="1095" y="939"/>
                  </a:cubicBezTo>
                  <a:cubicBezTo>
                    <a:pt x="901" y="939"/>
                    <a:pt x="705" y="993"/>
                    <a:pt x="542" y="1100"/>
                  </a:cubicBezTo>
                  <a:lnTo>
                    <a:pt x="542" y="1100"/>
                  </a:lnTo>
                  <a:cubicBezTo>
                    <a:pt x="376" y="904"/>
                    <a:pt x="553" y="578"/>
                    <a:pt x="764" y="468"/>
                  </a:cubicBezTo>
                  <a:cubicBezTo>
                    <a:pt x="879" y="408"/>
                    <a:pt x="1006" y="386"/>
                    <a:pt x="1136" y="386"/>
                  </a:cubicBezTo>
                  <a:cubicBezTo>
                    <a:pt x="1339" y="386"/>
                    <a:pt x="1549" y="440"/>
                    <a:pt x="1734" y="488"/>
                  </a:cubicBezTo>
                  <a:cubicBezTo>
                    <a:pt x="1753" y="494"/>
                    <a:pt x="1771" y="496"/>
                    <a:pt x="1788" y="496"/>
                  </a:cubicBezTo>
                  <a:cubicBezTo>
                    <a:pt x="1994" y="496"/>
                    <a:pt x="2065" y="169"/>
                    <a:pt x="1840" y="109"/>
                  </a:cubicBezTo>
                  <a:cubicBezTo>
                    <a:pt x="1622" y="51"/>
                    <a:pt x="1368" y="1"/>
                    <a:pt x="11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067838" y="3837675"/>
              <a:ext cx="12025" cy="56275"/>
            </a:xfrm>
            <a:custGeom>
              <a:avLst/>
              <a:gdLst/>
              <a:ahLst/>
              <a:cxnLst/>
              <a:rect l="l" t="t" r="r" b="b"/>
              <a:pathLst>
                <a:path w="481" h="2251" extrusionOk="0">
                  <a:moveTo>
                    <a:pt x="235" y="0"/>
                  </a:moveTo>
                  <a:cubicBezTo>
                    <a:pt x="136" y="0"/>
                    <a:pt x="42" y="63"/>
                    <a:pt x="50" y="189"/>
                  </a:cubicBezTo>
                  <a:cubicBezTo>
                    <a:pt x="87" y="816"/>
                    <a:pt x="74" y="1438"/>
                    <a:pt x="14" y="2062"/>
                  </a:cubicBezTo>
                  <a:cubicBezTo>
                    <a:pt x="1" y="2188"/>
                    <a:pt x="93" y="2251"/>
                    <a:pt x="191" y="2251"/>
                  </a:cubicBezTo>
                  <a:cubicBezTo>
                    <a:pt x="289" y="2251"/>
                    <a:pt x="395" y="2188"/>
                    <a:pt x="407" y="2062"/>
                  </a:cubicBezTo>
                  <a:cubicBezTo>
                    <a:pt x="468" y="1438"/>
                    <a:pt x="480" y="816"/>
                    <a:pt x="443" y="189"/>
                  </a:cubicBezTo>
                  <a:cubicBezTo>
                    <a:pt x="436" y="63"/>
                    <a:pt x="333" y="0"/>
                    <a:pt x="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051713" y="3864925"/>
              <a:ext cx="60675" cy="13325"/>
            </a:xfrm>
            <a:custGeom>
              <a:avLst/>
              <a:gdLst/>
              <a:ahLst/>
              <a:cxnLst/>
              <a:rect l="l" t="t" r="r" b="b"/>
              <a:pathLst>
                <a:path w="2427" h="533" extrusionOk="0">
                  <a:moveTo>
                    <a:pt x="1240" y="0"/>
                  </a:moveTo>
                  <a:cubicBezTo>
                    <a:pt x="900" y="0"/>
                    <a:pt x="560" y="48"/>
                    <a:pt x="224" y="145"/>
                  </a:cubicBezTo>
                  <a:cubicBezTo>
                    <a:pt x="1" y="209"/>
                    <a:pt x="70" y="533"/>
                    <a:pt x="269" y="533"/>
                  </a:cubicBezTo>
                  <a:cubicBezTo>
                    <a:pt x="287" y="533"/>
                    <a:pt x="306" y="530"/>
                    <a:pt x="327" y="524"/>
                  </a:cubicBezTo>
                  <a:cubicBezTo>
                    <a:pt x="633" y="438"/>
                    <a:pt x="937" y="394"/>
                    <a:pt x="1242" y="394"/>
                  </a:cubicBezTo>
                  <a:cubicBezTo>
                    <a:pt x="1526" y="394"/>
                    <a:pt x="1811" y="432"/>
                    <a:pt x="2097" y="509"/>
                  </a:cubicBezTo>
                  <a:cubicBezTo>
                    <a:pt x="2117" y="514"/>
                    <a:pt x="2135" y="516"/>
                    <a:pt x="2153" y="516"/>
                  </a:cubicBezTo>
                  <a:cubicBezTo>
                    <a:pt x="2356" y="516"/>
                    <a:pt x="2426" y="190"/>
                    <a:pt x="2202" y="129"/>
                  </a:cubicBezTo>
                  <a:cubicBezTo>
                    <a:pt x="1882" y="43"/>
                    <a:pt x="1561" y="0"/>
                    <a:pt x="12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128713" y="3831600"/>
              <a:ext cx="54500" cy="62525"/>
            </a:xfrm>
            <a:custGeom>
              <a:avLst/>
              <a:gdLst/>
              <a:ahLst/>
              <a:cxnLst/>
              <a:rect l="l" t="t" r="r" b="b"/>
              <a:pathLst>
                <a:path w="2180" h="2501" extrusionOk="0">
                  <a:moveTo>
                    <a:pt x="751" y="1"/>
                  </a:moveTo>
                  <a:cubicBezTo>
                    <a:pt x="567" y="1"/>
                    <a:pt x="382" y="71"/>
                    <a:pt x="249" y="224"/>
                  </a:cubicBezTo>
                  <a:cubicBezTo>
                    <a:pt x="122" y="370"/>
                    <a:pt x="253" y="568"/>
                    <a:pt x="396" y="568"/>
                  </a:cubicBezTo>
                  <a:cubicBezTo>
                    <a:pt x="441" y="568"/>
                    <a:pt x="487" y="549"/>
                    <a:pt x="526" y="503"/>
                  </a:cubicBezTo>
                  <a:cubicBezTo>
                    <a:pt x="591" y="429"/>
                    <a:pt x="676" y="396"/>
                    <a:pt x="758" y="396"/>
                  </a:cubicBezTo>
                  <a:cubicBezTo>
                    <a:pt x="926" y="396"/>
                    <a:pt x="1082" y="532"/>
                    <a:pt x="1023" y="736"/>
                  </a:cubicBezTo>
                  <a:cubicBezTo>
                    <a:pt x="972" y="911"/>
                    <a:pt x="767" y="1061"/>
                    <a:pt x="638" y="1177"/>
                  </a:cubicBezTo>
                  <a:cubicBezTo>
                    <a:pt x="370" y="1418"/>
                    <a:pt x="91" y="1660"/>
                    <a:pt x="21" y="2029"/>
                  </a:cubicBezTo>
                  <a:cubicBezTo>
                    <a:pt x="1" y="2134"/>
                    <a:pt x="50" y="2242"/>
                    <a:pt x="158" y="2271"/>
                  </a:cubicBezTo>
                  <a:cubicBezTo>
                    <a:pt x="718" y="2423"/>
                    <a:pt x="1285" y="2500"/>
                    <a:pt x="1863" y="2500"/>
                  </a:cubicBezTo>
                  <a:cubicBezTo>
                    <a:pt x="1884" y="2500"/>
                    <a:pt x="1904" y="2500"/>
                    <a:pt x="1925" y="2500"/>
                  </a:cubicBezTo>
                  <a:cubicBezTo>
                    <a:pt x="2179" y="2499"/>
                    <a:pt x="2180" y="2106"/>
                    <a:pt x="1926" y="2106"/>
                  </a:cubicBezTo>
                  <a:cubicBezTo>
                    <a:pt x="1926" y="2106"/>
                    <a:pt x="1925" y="2106"/>
                    <a:pt x="1925" y="2106"/>
                  </a:cubicBezTo>
                  <a:cubicBezTo>
                    <a:pt x="1904" y="2107"/>
                    <a:pt x="1882" y="2107"/>
                    <a:pt x="1861" y="2107"/>
                  </a:cubicBezTo>
                  <a:cubicBezTo>
                    <a:pt x="1386" y="2107"/>
                    <a:pt x="925" y="2053"/>
                    <a:pt x="465" y="1944"/>
                  </a:cubicBezTo>
                  <a:lnTo>
                    <a:pt x="465" y="1944"/>
                  </a:lnTo>
                  <a:cubicBezTo>
                    <a:pt x="706" y="1466"/>
                    <a:pt x="1420" y="1259"/>
                    <a:pt x="1435" y="653"/>
                  </a:cubicBezTo>
                  <a:cubicBezTo>
                    <a:pt x="1445" y="251"/>
                    <a:pt x="1099" y="1"/>
                    <a:pt x="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194238" y="3828275"/>
              <a:ext cx="48275" cy="68150"/>
            </a:xfrm>
            <a:custGeom>
              <a:avLst/>
              <a:gdLst/>
              <a:ahLst/>
              <a:cxnLst/>
              <a:rect l="l" t="t" r="r" b="b"/>
              <a:pathLst>
                <a:path w="1931" h="2726" extrusionOk="0">
                  <a:moveTo>
                    <a:pt x="1658" y="0"/>
                  </a:moveTo>
                  <a:cubicBezTo>
                    <a:pt x="1599" y="0"/>
                    <a:pt x="1540" y="28"/>
                    <a:pt x="1500" y="94"/>
                  </a:cubicBezTo>
                  <a:cubicBezTo>
                    <a:pt x="1030" y="874"/>
                    <a:pt x="561" y="1652"/>
                    <a:pt x="91" y="2433"/>
                  </a:cubicBezTo>
                  <a:cubicBezTo>
                    <a:pt x="1" y="2585"/>
                    <a:pt x="136" y="2725"/>
                    <a:pt x="271" y="2725"/>
                  </a:cubicBezTo>
                  <a:cubicBezTo>
                    <a:pt x="331" y="2725"/>
                    <a:pt x="391" y="2698"/>
                    <a:pt x="431" y="2632"/>
                  </a:cubicBezTo>
                  <a:cubicBezTo>
                    <a:pt x="900" y="1851"/>
                    <a:pt x="1371" y="1073"/>
                    <a:pt x="1839" y="293"/>
                  </a:cubicBezTo>
                  <a:cubicBezTo>
                    <a:pt x="1931" y="142"/>
                    <a:pt x="1794" y="0"/>
                    <a:pt x="16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227963" y="3830175"/>
              <a:ext cx="44675" cy="67175"/>
            </a:xfrm>
            <a:custGeom>
              <a:avLst/>
              <a:gdLst/>
              <a:ahLst/>
              <a:cxnLst/>
              <a:rect l="l" t="t" r="r" b="b"/>
              <a:pathLst>
                <a:path w="1787" h="2687" extrusionOk="0">
                  <a:moveTo>
                    <a:pt x="277" y="0"/>
                  </a:moveTo>
                  <a:cubicBezTo>
                    <a:pt x="138" y="0"/>
                    <a:pt x="0" y="141"/>
                    <a:pt x="99" y="288"/>
                  </a:cubicBezTo>
                  <a:cubicBezTo>
                    <a:pt x="586" y="1020"/>
                    <a:pt x="1010" y="1785"/>
                    <a:pt x="1375" y="2584"/>
                  </a:cubicBezTo>
                  <a:cubicBezTo>
                    <a:pt x="1408" y="2656"/>
                    <a:pt x="1464" y="2686"/>
                    <a:pt x="1522" y="2686"/>
                  </a:cubicBezTo>
                  <a:cubicBezTo>
                    <a:pt x="1649" y="2686"/>
                    <a:pt x="1787" y="2543"/>
                    <a:pt x="1714" y="2385"/>
                  </a:cubicBezTo>
                  <a:cubicBezTo>
                    <a:pt x="1349" y="1585"/>
                    <a:pt x="924" y="821"/>
                    <a:pt x="439" y="89"/>
                  </a:cubicBezTo>
                  <a:cubicBezTo>
                    <a:pt x="397" y="26"/>
                    <a:pt x="3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207788" y="3869975"/>
              <a:ext cx="56200" cy="9850"/>
            </a:xfrm>
            <a:custGeom>
              <a:avLst/>
              <a:gdLst/>
              <a:ahLst/>
              <a:cxnLst/>
              <a:rect l="l" t="t" r="r" b="b"/>
              <a:pathLst>
                <a:path w="2248" h="394" extrusionOk="0">
                  <a:moveTo>
                    <a:pt x="252" y="0"/>
                  </a:moveTo>
                  <a:cubicBezTo>
                    <a:pt x="0" y="0"/>
                    <a:pt x="0" y="394"/>
                    <a:pt x="252" y="394"/>
                  </a:cubicBezTo>
                  <a:lnTo>
                    <a:pt x="1993" y="394"/>
                  </a:lnTo>
                  <a:cubicBezTo>
                    <a:pt x="2248" y="394"/>
                    <a:pt x="2248" y="0"/>
                    <a:pt x="19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278038" y="3824500"/>
              <a:ext cx="50125" cy="66775"/>
            </a:xfrm>
            <a:custGeom>
              <a:avLst/>
              <a:gdLst/>
              <a:ahLst/>
              <a:cxnLst/>
              <a:rect l="l" t="t" r="r" b="b"/>
              <a:pathLst>
                <a:path w="2005" h="2671" extrusionOk="0">
                  <a:moveTo>
                    <a:pt x="419" y="1404"/>
                  </a:moveTo>
                  <a:cubicBezTo>
                    <a:pt x="440" y="1445"/>
                    <a:pt x="478" y="1482"/>
                    <a:pt x="534" y="1504"/>
                  </a:cubicBezTo>
                  <a:cubicBezTo>
                    <a:pt x="837" y="1627"/>
                    <a:pt x="1140" y="1751"/>
                    <a:pt x="1443" y="1874"/>
                  </a:cubicBezTo>
                  <a:lnTo>
                    <a:pt x="1443" y="1874"/>
                  </a:lnTo>
                  <a:cubicBezTo>
                    <a:pt x="1375" y="2217"/>
                    <a:pt x="1000" y="2283"/>
                    <a:pt x="660" y="2283"/>
                  </a:cubicBezTo>
                  <a:cubicBezTo>
                    <a:pt x="608" y="2283"/>
                    <a:pt x="557" y="2282"/>
                    <a:pt x="507" y="2279"/>
                  </a:cubicBezTo>
                  <a:lnTo>
                    <a:pt x="507" y="2279"/>
                  </a:lnTo>
                  <a:cubicBezTo>
                    <a:pt x="461" y="1988"/>
                    <a:pt x="432" y="1697"/>
                    <a:pt x="419" y="1404"/>
                  </a:cubicBezTo>
                  <a:close/>
                  <a:moveTo>
                    <a:pt x="406" y="0"/>
                  </a:moveTo>
                  <a:cubicBezTo>
                    <a:pt x="174" y="0"/>
                    <a:pt x="182" y="374"/>
                    <a:pt x="425" y="395"/>
                  </a:cubicBezTo>
                  <a:cubicBezTo>
                    <a:pt x="823" y="430"/>
                    <a:pt x="1180" y="531"/>
                    <a:pt x="1529" y="704"/>
                  </a:cubicBezTo>
                  <a:lnTo>
                    <a:pt x="1529" y="704"/>
                  </a:lnTo>
                  <a:cubicBezTo>
                    <a:pt x="1377" y="973"/>
                    <a:pt x="1099" y="1137"/>
                    <a:pt x="789" y="1137"/>
                  </a:cubicBezTo>
                  <a:cubicBezTo>
                    <a:pt x="741" y="1137"/>
                    <a:pt x="692" y="1133"/>
                    <a:pt x="643" y="1125"/>
                  </a:cubicBezTo>
                  <a:lnTo>
                    <a:pt x="643" y="1125"/>
                  </a:lnTo>
                  <a:cubicBezTo>
                    <a:pt x="642" y="1125"/>
                    <a:pt x="642" y="1125"/>
                    <a:pt x="642" y="1125"/>
                  </a:cubicBezTo>
                  <a:cubicBezTo>
                    <a:pt x="642" y="1125"/>
                    <a:pt x="642" y="1125"/>
                    <a:pt x="642" y="1125"/>
                  </a:cubicBezTo>
                  <a:lnTo>
                    <a:pt x="642" y="1125"/>
                  </a:lnTo>
                  <a:cubicBezTo>
                    <a:pt x="641" y="1125"/>
                    <a:pt x="641" y="1125"/>
                    <a:pt x="640" y="1125"/>
                  </a:cubicBezTo>
                  <a:cubicBezTo>
                    <a:pt x="625" y="1122"/>
                    <a:pt x="610" y="1121"/>
                    <a:pt x="596" y="1121"/>
                  </a:cubicBezTo>
                  <a:cubicBezTo>
                    <a:pt x="506" y="1121"/>
                    <a:pt x="442" y="1172"/>
                    <a:pt x="414" y="1238"/>
                  </a:cubicBezTo>
                  <a:lnTo>
                    <a:pt x="414" y="1238"/>
                  </a:lnTo>
                  <a:cubicBezTo>
                    <a:pt x="409" y="1022"/>
                    <a:pt x="414" y="805"/>
                    <a:pt x="427" y="587"/>
                  </a:cubicBezTo>
                  <a:cubicBezTo>
                    <a:pt x="436" y="460"/>
                    <a:pt x="342" y="396"/>
                    <a:pt x="244" y="396"/>
                  </a:cubicBezTo>
                  <a:cubicBezTo>
                    <a:pt x="146" y="396"/>
                    <a:pt x="45" y="459"/>
                    <a:pt x="38" y="585"/>
                  </a:cubicBezTo>
                  <a:cubicBezTo>
                    <a:pt x="0" y="1237"/>
                    <a:pt x="40" y="1875"/>
                    <a:pt x="153" y="2518"/>
                  </a:cubicBezTo>
                  <a:cubicBezTo>
                    <a:pt x="169" y="2607"/>
                    <a:pt x="262" y="2657"/>
                    <a:pt x="344" y="2662"/>
                  </a:cubicBezTo>
                  <a:cubicBezTo>
                    <a:pt x="416" y="2667"/>
                    <a:pt x="490" y="2670"/>
                    <a:pt x="566" y="2670"/>
                  </a:cubicBezTo>
                  <a:cubicBezTo>
                    <a:pt x="1174" y="2670"/>
                    <a:pt x="1863" y="2484"/>
                    <a:pt x="1850" y="1746"/>
                  </a:cubicBezTo>
                  <a:cubicBezTo>
                    <a:pt x="1848" y="1652"/>
                    <a:pt x="1787" y="1590"/>
                    <a:pt x="1705" y="1557"/>
                  </a:cubicBezTo>
                  <a:cubicBezTo>
                    <a:pt x="1578" y="1506"/>
                    <a:pt x="1452" y="1455"/>
                    <a:pt x="1325" y="1403"/>
                  </a:cubicBezTo>
                  <a:lnTo>
                    <a:pt x="1325" y="1403"/>
                  </a:lnTo>
                  <a:cubicBezTo>
                    <a:pt x="1618" y="1264"/>
                    <a:pt x="1852" y="1010"/>
                    <a:pt x="1976" y="670"/>
                  </a:cubicBezTo>
                  <a:cubicBezTo>
                    <a:pt x="2004" y="588"/>
                    <a:pt x="1956" y="486"/>
                    <a:pt x="1884" y="448"/>
                  </a:cubicBezTo>
                  <a:cubicBezTo>
                    <a:pt x="1426" y="190"/>
                    <a:pt x="949" y="47"/>
                    <a:pt x="425" y="1"/>
                  </a:cubicBezTo>
                  <a:cubicBezTo>
                    <a:pt x="419" y="1"/>
                    <a:pt x="412" y="0"/>
                    <a:pt x="4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2728063" y="3992675"/>
              <a:ext cx="45650" cy="16200"/>
            </a:xfrm>
            <a:custGeom>
              <a:avLst/>
              <a:gdLst/>
              <a:ahLst/>
              <a:cxnLst/>
              <a:rect l="l" t="t" r="r" b="b"/>
              <a:pathLst>
                <a:path w="1826" h="648" extrusionOk="0">
                  <a:moveTo>
                    <a:pt x="573" y="0"/>
                  </a:moveTo>
                  <a:cubicBezTo>
                    <a:pt x="463" y="0"/>
                    <a:pt x="352" y="8"/>
                    <a:pt x="240" y="24"/>
                  </a:cubicBezTo>
                  <a:cubicBezTo>
                    <a:pt x="0" y="57"/>
                    <a:pt x="86" y="405"/>
                    <a:pt x="312" y="405"/>
                  </a:cubicBezTo>
                  <a:cubicBezTo>
                    <a:pt x="322" y="405"/>
                    <a:pt x="332" y="405"/>
                    <a:pt x="343" y="403"/>
                  </a:cubicBezTo>
                  <a:cubicBezTo>
                    <a:pt x="421" y="392"/>
                    <a:pt x="498" y="387"/>
                    <a:pt x="575" y="387"/>
                  </a:cubicBezTo>
                  <a:cubicBezTo>
                    <a:pt x="877" y="387"/>
                    <a:pt x="1170" y="469"/>
                    <a:pt x="1438" y="621"/>
                  </a:cubicBezTo>
                  <a:cubicBezTo>
                    <a:pt x="1471" y="640"/>
                    <a:pt x="1504" y="648"/>
                    <a:pt x="1535" y="648"/>
                  </a:cubicBezTo>
                  <a:cubicBezTo>
                    <a:pt x="1710" y="648"/>
                    <a:pt x="1826" y="387"/>
                    <a:pt x="1637" y="280"/>
                  </a:cubicBezTo>
                  <a:cubicBezTo>
                    <a:pt x="1301" y="91"/>
                    <a:pt x="944" y="0"/>
                    <a:pt x="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2734338" y="4017625"/>
              <a:ext cx="39325" cy="13475"/>
            </a:xfrm>
            <a:custGeom>
              <a:avLst/>
              <a:gdLst/>
              <a:ahLst/>
              <a:cxnLst/>
              <a:rect l="l" t="t" r="r" b="b"/>
              <a:pathLst>
                <a:path w="1573" h="539" extrusionOk="0">
                  <a:moveTo>
                    <a:pt x="1265" y="1"/>
                  </a:moveTo>
                  <a:cubicBezTo>
                    <a:pt x="1253" y="1"/>
                    <a:pt x="1241" y="2"/>
                    <a:pt x="1229" y="4"/>
                  </a:cubicBezTo>
                  <a:cubicBezTo>
                    <a:pt x="898" y="55"/>
                    <a:pt x="569" y="105"/>
                    <a:pt x="237" y="157"/>
                  </a:cubicBezTo>
                  <a:cubicBezTo>
                    <a:pt x="1" y="194"/>
                    <a:pt x="84" y="539"/>
                    <a:pt x="307" y="539"/>
                  </a:cubicBezTo>
                  <a:cubicBezTo>
                    <a:pt x="319" y="539"/>
                    <a:pt x="331" y="538"/>
                    <a:pt x="343" y="536"/>
                  </a:cubicBezTo>
                  <a:cubicBezTo>
                    <a:pt x="673" y="485"/>
                    <a:pt x="1003" y="434"/>
                    <a:pt x="1335" y="383"/>
                  </a:cubicBezTo>
                  <a:cubicBezTo>
                    <a:pt x="1573" y="345"/>
                    <a:pt x="1488" y="1"/>
                    <a:pt x="12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2842138" y="3977925"/>
              <a:ext cx="57950" cy="91875"/>
            </a:xfrm>
            <a:custGeom>
              <a:avLst/>
              <a:gdLst/>
              <a:ahLst/>
              <a:cxnLst/>
              <a:rect l="l" t="t" r="r" b="b"/>
              <a:pathLst>
                <a:path w="2318" h="3675" extrusionOk="0">
                  <a:moveTo>
                    <a:pt x="1304" y="483"/>
                  </a:moveTo>
                  <a:cubicBezTo>
                    <a:pt x="1399" y="483"/>
                    <a:pt x="1505" y="503"/>
                    <a:pt x="1621" y="542"/>
                  </a:cubicBezTo>
                  <a:cubicBezTo>
                    <a:pt x="1649" y="588"/>
                    <a:pt x="1687" y="615"/>
                    <a:pt x="1727" y="627"/>
                  </a:cubicBezTo>
                  <a:lnTo>
                    <a:pt x="1727" y="627"/>
                  </a:lnTo>
                  <a:cubicBezTo>
                    <a:pt x="1712" y="655"/>
                    <a:pt x="1704" y="687"/>
                    <a:pt x="1708" y="726"/>
                  </a:cubicBezTo>
                  <a:cubicBezTo>
                    <a:pt x="1712" y="743"/>
                    <a:pt x="1715" y="760"/>
                    <a:pt x="1718" y="777"/>
                  </a:cubicBezTo>
                  <a:lnTo>
                    <a:pt x="1718" y="777"/>
                  </a:lnTo>
                  <a:cubicBezTo>
                    <a:pt x="1717" y="777"/>
                    <a:pt x="1715" y="777"/>
                    <a:pt x="1714" y="777"/>
                  </a:cubicBezTo>
                  <a:cubicBezTo>
                    <a:pt x="1718" y="805"/>
                    <a:pt x="1722" y="833"/>
                    <a:pt x="1727" y="861"/>
                  </a:cubicBezTo>
                  <a:lnTo>
                    <a:pt x="1727" y="861"/>
                  </a:lnTo>
                  <a:cubicBezTo>
                    <a:pt x="1732" y="998"/>
                    <a:pt x="1696" y="1131"/>
                    <a:pt x="1619" y="1261"/>
                  </a:cubicBezTo>
                  <a:cubicBezTo>
                    <a:pt x="1526" y="1447"/>
                    <a:pt x="1428" y="1541"/>
                    <a:pt x="1326" y="1541"/>
                  </a:cubicBezTo>
                  <a:cubicBezTo>
                    <a:pt x="1226" y="1541"/>
                    <a:pt x="1121" y="1451"/>
                    <a:pt x="1011" y="1271"/>
                  </a:cubicBezTo>
                  <a:cubicBezTo>
                    <a:pt x="663" y="1171"/>
                    <a:pt x="590" y="1026"/>
                    <a:pt x="786" y="836"/>
                  </a:cubicBezTo>
                  <a:cubicBezTo>
                    <a:pt x="897" y="601"/>
                    <a:pt x="1070" y="483"/>
                    <a:pt x="1304" y="483"/>
                  </a:cubicBezTo>
                  <a:close/>
                  <a:moveTo>
                    <a:pt x="1390" y="0"/>
                  </a:moveTo>
                  <a:cubicBezTo>
                    <a:pt x="745" y="0"/>
                    <a:pt x="0" y="905"/>
                    <a:pt x="224" y="1529"/>
                  </a:cubicBezTo>
                  <a:cubicBezTo>
                    <a:pt x="344" y="1864"/>
                    <a:pt x="681" y="2023"/>
                    <a:pt x="1017" y="2023"/>
                  </a:cubicBezTo>
                  <a:cubicBezTo>
                    <a:pt x="1137" y="2023"/>
                    <a:pt x="1258" y="2002"/>
                    <a:pt x="1367" y="1962"/>
                  </a:cubicBezTo>
                  <a:cubicBezTo>
                    <a:pt x="1540" y="1898"/>
                    <a:pt x="1687" y="1796"/>
                    <a:pt x="1803" y="1668"/>
                  </a:cubicBezTo>
                  <a:lnTo>
                    <a:pt x="1803" y="1668"/>
                  </a:lnTo>
                  <a:cubicBezTo>
                    <a:pt x="1815" y="2356"/>
                    <a:pt x="1648" y="3039"/>
                    <a:pt x="912" y="3284"/>
                  </a:cubicBezTo>
                  <a:cubicBezTo>
                    <a:pt x="696" y="3357"/>
                    <a:pt x="759" y="3674"/>
                    <a:pt x="952" y="3674"/>
                  </a:cubicBezTo>
                  <a:cubicBezTo>
                    <a:pt x="973" y="3674"/>
                    <a:pt x="995" y="3671"/>
                    <a:pt x="1018" y="3663"/>
                  </a:cubicBezTo>
                  <a:cubicBezTo>
                    <a:pt x="2318" y="3231"/>
                    <a:pt x="2268" y="1793"/>
                    <a:pt x="2095" y="674"/>
                  </a:cubicBezTo>
                  <a:cubicBezTo>
                    <a:pt x="2082" y="597"/>
                    <a:pt x="2028" y="553"/>
                    <a:pt x="1963" y="539"/>
                  </a:cubicBezTo>
                  <a:lnTo>
                    <a:pt x="1963" y="539"/>
                  </a:lnTo>
                  <a:cubicBezTo>
                    <a:pt x="1998" y="486"/>
                    <a:pt x="2006" y="416"/>
                    <a:pt x="1961" y="345"/>
                  </a:cubicBezTo>
                  <a:cubicBezTo>
                    <a:pt x="1808" y="101"/>
                    <a:pt x="1605" y="0"/>
                    <a:pt x="13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2927888" y="3972425"/>
              <a:ext cx="216225" cy="104850"/>
            </a:xfrm>
            <a:custGeom>
              <a:avLst/>
              <a:gdLst/>
              <a:ahLst/>
              <a:cxnLst/>
              <a:rect l="l" t="t" r="r" b="b"/>
              <a:pathLst>
                <a:path w="8649" h="4194" extrusionOk="0">
                  <a:moveTo>
                    <a:pt x="8400" y="1"/>
                  </a:moveTo>
                  <a:cubicBezTo>
                    <a:pt x="8398" y="1"/>
                    <a:pt x="8396" y="1"/>
                    <a:pt x="8393" y="1"/>
                  </a:cubicBezTo>
                  <a:cubicBezTo>
                    <a:pt x="6136" y="64"/>
                    <a:pt x="3878" y="128"/>
                    <a:pt x="1619" y="190"/>
                  </a:cubicBezTo>
                  <a:cubicBezTo>
                    <a:pt x="1508" y="194"/>
                    <a:pt x="1429" y="278"/>
                    <a:pt x="1422" y="387"/>
                  </a:cubicBezTo>
                  <a:cubicBezTo>
                    <a:pt x="1361" y="1310"/>
                    <a:pt x="1303" y="2233"/>
                    <a:pt x="1243" y="3155"/>
                  </a:cubicBezTo>
                  <a:lnTo>
                    <a:pt x="1243" y="3155"/>
                  </a:lnTo>
                  <a:cubicBezTo>
                    <a:pt x="964" y="2495"/>
                    <a:pt x="685" y="1834"/>
                    <a:pt x="405" y="1175"/>
                  </a:cubicBezTo>
                  <a:cubicBezTo>
                    <a:pt x="375" y="1102"/>
                    <a:pt x="321" y="1072"/>
                    <a:pt x="264" y="1072"/>
                  </a:cubicBezTo>
                  <a:cubicBezTo>
                    <a:pt x="139" y="1072"/>
                    <a:pt x="0" y="1217"/>
                    <a:pt x="66" y="1375"/>
                  </a:cubicBezTo>
                  <a:cubicBezTo>
                    <a:pt x="448" y="2280"/>
                    <a:pt x="832" y="3187"/>
                    <a:pt x="1216" y="4093"/>
                  </a:cubicBezTo>
                  <a:cubicBezTo>
                    <a:pt x="1245" y="4165"/>
                    <a:pt x="1300" y="4194"/>
                    <a:pt x="1358" y="4194"/>
                  </a:cubicBezTo>
                  <a:cubicBezTo>
                    <a:pt x="1461" y="4194"/>
                    <a:pt x="1575" y="4104"/>
                    <a:pt x="1582" y="3993"/>
                  </a:cubicBezTo>
                  <a:cubicBezTo>
                    <a:pt x="1628" y="3272"/>
                    <a:pt x="1675" y="2550"/>
                    <a:pt x="1722" y="1829"/>
                  </a:cubicBezTo>
                  <a:cubicBezTo>
                    <a:pt x="1734" y="1656"/>
                    <a:pt x="1698" y="888"/>
                    <a:pt x="1792" y="747"/>
                  </a:cubicBezTo>
                  <a:cubicBezTo>
                    <a:pt x="1910" y="575"/>
                    <a:pt x="2101" y="545"/>
                    <a:pt x="2297" y="545"/>
                  </a:cubicBezTo>
                  <a:cubicBezTo>
                    <a:pt x="2404" y="545"/>
                    <a:pt x="2512" y="554"/>
                    <a:pt x="2611" y="554"/>
                  </a:cubicBezTo>
                  <a:cubicBezTo>
                    <a:pt x="2625" y="554"/>
                    <a:pt x="2639" y="554"/>
                    <a:pt x="2653" y="553"/>
                  </a:cubicBezTo>
                  <a:cubicBezTo>
                    <a:pt x="3323" y="536"/>
                    <a:pt x="3990" y="516"/>
                    <a:pt x="4660" y="497"/>
                  </a:cubicBezTo>
                  <a:cubicBezTo>
                    <a:pt x="5905" y="465"/>
                    <a:pt x="7148" y="429"/>
                    <a:pt x="8393" y="394"/>
                  </a:cubicBezTo>
                  <a:cubicBezTo>
                    <a:pt x="8644" y="387"/>
                    <a:pt x="8648" y="1"/>
                    <a:pt x="84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019538" y="4011725"/>
              <a:ext cx="9875" cy="59300"/>
            </a:xfrm>
            <a:custGeom>
              <a:avLst/>
              <a:gdLst/>
              <a:ahLst/>
              <a:cxnLst/>
              <a:rect l="l" t="t" r="r" b="b"/>
              <a:pathLst>
                <a:path w="395" h="2372" extrusionOk="0">
                  <a:moveTo>
                    <a:pt x="197" y="1"/>
                  </a:moveTo>
                  <a:cubicBezTo>
                    <a:pt x="99" y="1"/>
                    <a:pt x="0" y="64"/>
                    <a:pt x="0" y="191"/>
                  </a:cubicBezTo>
                  <a:lnTo>
                    <a:pt x="0" y="2181"/>
                  </a:lnTo>
                  <a:cubicBezTo>
                    <a:pt x="0" y="2308"/>
                    <a:pt x="99" y="2372"/>
                    <a:pt x="197" y="2372"/>
                  </a:cubicBezTo>
                  <a:cubicBezTo>
                    <a:pt x="296" y="2372"/>
                    <a:pt x="394" y="2308"/>
                    <a:pt x="394" y="2181"/>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044763" y="4011275"/>
              <a:ext cx="60475" cy="62700"/>
            </a:xfrm>
            <a:custGeom>
              <a:avLst/>
              <a:gdLst/>
              <a:ahLst/>
              <a:cxnLst/>
              <a:rect l="l" t="t" r="r" b="b"/>
              <a:pathLst>
                <a:path w="2419" h="2508" extrusionOk="0">
                  <a:moveTo>
                    <a:pt x="715" y="1"/>
                  </a:moveTo>
                  <a:cubicBezTo>
                    <a:pt x="460" y="1"/>
                    <a:pt x="212" y="122"/>
                    <a:pt x="79" y="386"/>
                  </a:cubicBezTo>
                  <a:cubicBezTo>
                    <a:pt x="1" y="540"/>
                    <a:pt x="137" y="683"/>
                    <a:pt x="268" y="683"/>
                  </a:cubicBezTo>
                  <a:cubicBezTo>
                    <a:pt x="327" y="683"/>
                    <a:pt x="384" y="654"/>
                    <a:pt x="420" y="583"/>
                  </a:cubicBezTo>
                  <a:cubicBezTo>
                    <a:pt x="483" y="457"/>
                    <a:pt x="604" y="391"/>
                    <a:pt x="731" y="391"/>
                  </a:cubicBezTo>
                  <a:cubicBezTo>
                    <a:pt x="801" y="391"/>
                    <a:pt x="873" y="411"/>
                    <a:pt x="938" y="451"/>
                  </a:cubicBezTo>
                  <a:cubicBezTo>
                    <a:pt x="1153" y="581"/>
                    <a:pt x="1202" y="866"/>
                    <a:pt x="1153" y="1099"/>
                  </a:cubicBezTo>
                  <a:cubicBezTo>
                    <a:pt x="1073" y="1496"/>
                    <a:pt x="752" y="1792"/>
                    <a:pt x="474" y="2063"/>
                  </a:cubicBezTo>
                  <a:cubicBezTo>
                    <a:pt x="346" y="2187"/>
                    <a:pt x="450" y="2386"/>
                    <a:pt x="615" y="2399"/>
                  </a:cubicBezTo>
                  <a:lnTo>
                    <a:pt x="2166" y="2507"/>
                  </a:lnTo>
                  <a:cubicBezTo>
                    <a:pt x="2172" y="2507"/>
                    <a:pt x="2177" y="2507"/>
                    <a:pt x="2182" y="2507"/>
                  </a:cubicBezTo>
                  <a:cubicBezTo>
                    <a:pt x="2418" y="2507"/>
                    <a:pt x="2413" y="2130"/>
                    <a:pt x="2166" y="2113"/>
                  </a:cubicBezTo>
                  <a:lnTo>
                    <a:pt x="1046" y="2035"/>
                  </a:lnTo>
                  <a:lnTo>
                    <a:pt x="1046" y="2035"/>
                  </a:lnTo>
                  <a:cubicBezTo>
                    <a:pt x="1440" y="1583"/>
                    <a:pt x="1763" y="1005"/>
                    <a:pt x="1445" y="424"/>
                  </a:cubicBezTo>
                  <a:cubicBezTo>
                    <a:pt x="1295" y="152"/>
                    <a:pt x="1001" y="1"/>
                    <a:pt x="7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452175" y="1496463"/>
            <a:ext cx="1134950" cy="991675"/>
            <a:chOff x="7452175" y="1496463"/>
            <a:chExt cx="1134950" cy="991675"/>
          </a:xfrm>
        </p:grpSpPr>
        <p:sp>
          <p:nvSpPr>
            <p:cNvPr id="3819" name="Google Shape;3819;p55"/>
            <p:cNvSpPr/>
            <p:nvPr/>
          </p:nvSpPr>
          <p:spPr>
            <a:xfrm>
              <a:off x="7453375" y="150773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471350" y="149646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7452175" y="178901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7456575" y="177341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506725" y="180871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7473275" y="180263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7488525" y="181338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7556075" y="184353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7522675" y="183743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7537925" y="184816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7605525" y="187831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7572075" y="187223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7587350" y="188296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7654925" y="191308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7621450" y="190701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7636750" y="191771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7704300" y="194791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7670900" y="194181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7686175" y="195256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7753725" y="198271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7720300" y="197658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7735550" y="198733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7803100" y="201743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7769700" y="201136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7784950" y="202213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7852525" y="205221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7819100" y="204616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7834350" y="205691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7901925" y="208703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7868525" y="208098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7883750" y="209168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7951300" y="212183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7917900" y="211576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933175" y="212648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8000725" y="215661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7967300" y="215053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5"/>
            <p:cNvSpPr/>
            <p:nvPr/>
          </p:nvSpPr>
          <p:spPr>
            <a:xfrm>
              <a:off x="7982550" y="216131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8050100" y="219141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8016700" y="218531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5"/>
            <p:cNvSpPr/>
            <p:nvPr/>
          </p:nvSpPr>
          <p:spPr>
            <a:xfrm>
              <a:off x="8031950" y="219608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8099500" y="222623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8066100" y="222011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5"/>
            <p:cNvSpPr/>
            <p:nvPr/>
          </p:nvSpPr>
          <p:spPr>
            <a:xfrm>
              <a:off x="8081350" y="223086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5"/>
            <p:cNvSpPr/>
            <p:nvPr/>
          </p:nvSpPr>
          <p:spPr>
            <a:xfrm>
              <a:off x="8148950" y="226096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8115475" y="225488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8130750" y="226563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8198300" y="229578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8164900" y="228968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8180200" y="230043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8247750" y="233058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8214300" y="232451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8229550" y="233521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8297100" y="236536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8263700" y="235928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8278975" y="237001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8346500" y="240013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8313100" y="239406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5"/>
            <p:cNvSpPr/>
            <p:nvPr/>
          </p:nvSpPr>
          <p:spPr>
            <a:xfrm>
              <a:off x="8328375" y="240483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395950" y="243496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8362475" y="242886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8377775" y="243961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8046250" y="196016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8041200" y="196511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940603" y="1489632"/>
            <a:ext cx="745681" cy="929720"/>
            <a:chOff x="940603" y="1489632"/>
            <a:chExt cx="745681" cy="929720"/>
          </a:xfrm>
        </p:grpSpPr>
        <p:sp>
          <p:nvSpPr>
            <p:cNvPr id="3883" name="Google Shape;3883;p55"/>
            <p:cNvSpPr/>
            <p:nvPr/>
          </p:nvSpPr>
          <p:spPr>
            <a:xfrm rot="961257">
              <a:off x="1445027" y="1516007"/>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rot="961257">
              <a:off x="1440404" y="1549388"/>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rot="961257">
              <a:off x="1560838" y="1527856"/>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rot="961257">
              <a:off x="974693" y="2165470"/>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rot="961257">
              <a:off x="997100" y="2270404"/>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rot="961257">
              <a:off x="1070353" y="2339587"/>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rot="961257">
              <a:off x="1084731" y="1579951"/>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5"/>
            <p:cNvSpPr/>
            <p:nvPr/>
          </p:nvSpPr>
          <p:spPr>
            <a:xfrm rot="961257">
              <a:off x="1164530" y="1608102"/>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5"/>
            <p:cNvSpPr/>
            <p:nvPr/>
          </p:nvSpPr>
          <p:spPr>
            <a:xfrm rot="961257">
              <a:off x="1433143" y="1524908"/>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rot="961257">
              <a:off x="1554032" y="1503511"/>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rot="961257">
              <a:off x="957569" y="2211369"/>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rot="961257">
              <a:off x="1077720" y="1555541"/>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rot="961257">
              <a:off x="1157894" y="1583823"/>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1710775" y="296727"/>
            <a:ext cx="1773158" cy="818659"/>
            <a:chOff x="1710775" y="296727"/>
            <a:chExt cx="1773158" cy="818659"/>
          </a:xfrm>
        </p:grpSpPr>
        <p:sp>
          <p:nvSpPr>
            <p:cNvPr id="3897" name="Google Shape;3897;p55"/>
            <p:cNvSpPr/>
            <p:nvPr/>
          </p:nvSpPr>
          <p:spPr>
            <a:xfrm rot="-4056294">
              <a:off x="2355100" y="1046876"/>
              <a:ext cx="26276" cy="28326"/>
            </a:xfrm>
            <a:custGeom>
              <a:avLst/>
              <a:gdLst/>
              <a:ahLst/>
              <a:cxnLst/>
              <a:rect l="l" t="t" r="r" b="b"/>
              <a:pathLst>
                <a:path w="1051" h="1133" extrusionOk="0">
                  <a:moveTo>
                    <a:pt x="249" y="0"/>
                  </a:moveTo>
                  <a:cubicBezTo>
                    <a:pt x="202" y="0"/>
                    <a:pt x="154" y="15"/>
                    <a:pt x="114" y="46"/>
                  </a:cubicBezTo>
                  <a:cubicBezTo>
                    <a:pt x="19" y="121"/>
                    <a:pt x="1" y="260"/>
                    <a:pt x="76" y="356"/>
                  </a:cubicBezTo>
                  <a:cubicBezTo>
                    <a:pt x="257" y="590"/>
                    <a:pt x="442" y="823"/>
                    <a:pt x="630" y="1051"/>
                  </a:cubicBezTo>
                  <a:cubicBezTo>
                    <a:pt x="674" y="1104"/>
                    <a:pt x="737" y="1132"/>
                    <a:pt x="802" y="1132"/>
                  </a:cubicBezTo>
                  <a:cubicBezTo>
                    <a:pt x="852" y="1132"/>
                    <a:pt x="901" y="1117"/>
                    <a:pt x="942" y="1083"/>
                  </a:cubicBezTo>
                  <a:cubicBezTo>
                    <a:pt x="1036" y="1005"/>
                    <a:pt x="1050" y="867"/>
                    <a:pt x="974" y="771"/>
                  </a:cubicBezTo>
                  <a:cubicBezTo>
                    <a:pt x="788" y="544"/>
                    <a:pt x="605" y="315"/>
                    <a:pt x="425" y="86"/>
                  </a:cubicBezTo>
                  <a:cubicBezTo>
                    <a:pt x="381" y="29"/>
                    <a:pt x="316"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rot="-4056294">
              <a:off x="3194740" y="332828"/>
              <a:ext cx="28526" cy="26051"/>
            </a:xfrm>
            <a:custGeom>
              <a:avLst/>
              <a:gdLst/>
              <a:ahLst/>
              <a:cxnLst/>
              <a:rect l="l" t="t" r="r" b="b"/>
              <a:pathLst>
                <a:path w="1141" h="1042" extrusionOk="0">
                  <a:moveTo>
                    <a:pt x="245" y="0"/>
                  </a:moveTo>
                  <a:cubicBezTo>
                    <a:pt x="184" y="0"/>
                    <a:pt x="123" y="26"/>
                    <a:pt x="80" y="76"/>
                  </a:cubicBezTo>
                  <a:cubicBezTo>
                    <a:pt x="0" y="168"/>
                    <a:pt x="9" y="308"/>
                    <a:pt x="101" y="388"/>
                  </a:cubicBezTo>
                  <a:cubicBezTo>
                    <a:pt x="321" y="579"/>
                    <a:pt x="533" y="778"/>
                    <a:pt x="743" y="980"/>
                  </a:cubicBezTo>
                  <a:cubicBezTo>
                    <a:pt x="786" y="1023"/>
                    <a:pt x="842" y="1041"/>
                    <a:pt x="896" y="1041"/>
                  </a:cubicBezTo>
                  <a:cubicBezTo>
                    <a:pt x="953" y="1041"/>
                    <a:pt x="1013" y="1019"/>
                    <a:pt x="1055" y="975"/>
                  </a:cubicBezTo>
                  <a:cubicBezTo>
                    <a:pt x="1140" y="888"/>
                    <a:pt x="1137" y="748"/>
                    <a:pt x="1051" y="663"/>
                  </a:cubicBezTo>
                  <a:cubicBezTo>
                    <a:pt x="837" y="456"/>
                    <a:pt x="617" y="252"/>
                    <a:pt x="392" y="54"/>
                  </a:cubicBezTo>
                  <a:cubicBezTo>
                    <a:pt x="349" y="18"/>
                    <a:pt x="297"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rot="-4056294">
              <a:off x="2417607" y="1026659"/>
              <a:ext cx="27226" cy="27376"/>
            </a:xfrm>
            <a:custGeom>
              <a:avLst/>
              <a:gdLst/>
              <a:ahLst/>
              <a:cxnLst/>
              <a:rect l="l" t="t" r="r" b="b"/>
              <a:pathLst>
                <a:path w="1089" h="1095" extrusionOk="0">
                  <a:moveTo>
                    <a:pt x="245" y="1"/>
                  </a:moveTo>
                  <a:cubicBezTo>
                    <a:pt x="193" y="1"/>
                    <a:pt x="141" y="19"/>
                    <a:pt x="100" y="56"/>
                  </a:cubicBezTo>
                  <a:cubicBezTo>
                    <a:pt x="9" y="139"/>
                    <a:pt x="1" y="279"/>
                    <a:pt x="82" y="368"/>
                  </a:cubicBezTo>
                  <a:cubicBezTo>
                    <a:pt x="280" y="591"/>
                    <a:pt x="480" y="808"/>
                    <a:pt x="683" y="1025"/>
                  </a:cubicBezTo>
                  <a:cubicBezTo>
                    <a:pt x="725" y="1070"/>
                    <a:pt x="785" y="1094"/>
                    <a:pt x="845" y="1094"/>
                  </a:cubicBezTo>
                  <a:cubicBezTo>
                    <a:pt x="898" y="1094"/>
                    <a:pt x="952" y="1075"/>
                    <a:pt x="995" y="1033"/>
                  </a:cubicBezTo>
                  <a:cubicBezTo>
                    <a:pt x="1083" y="950"/>
                    <a:pt x="1088" y="811"/>
                    <a:pt x="1005" y="721"/>
                  </a:cubicBezTo>
                  <a:cubicBezTo>
                    <a:pt x="806" y="509"/>
                    <a:pt x="608" y="293"/>
                    <a:pt x="412" y="75"/>
                  </a:cubicBezTo>
                  <a:cubicBezTo>
                    <a:pt x="368" y="26"/>
                    <a:pt x="306"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rot="-4056294">
              <a:off x="2837789" y="723654"/>
              <a:ext cx="33626" cy="16875"/>
            </a:xfrm>
            <a:custGeom>
              <a:avLst/>
              <a:gdLst/>
              <a:ahLst/>
              <a:cxnLst/>
              <a:rect l="l" t="t" r="r" b="b"/>
              <a:pathLst>
                <a:path w="1345" h="675" extrusionOk="0">
                  <a:moveTo>
                    <a:pt x="247" y="0"/>
                  </a:moveTo>
                  <a:cubicBezTo>
                    <a:pt x="150" y="0"/>
                    <a:pt x="62" y="65"/>
                    <a:pt x="34" y="162"/>
                  </a:cubicBezTo>
                  <a:cubicBezTo>
                    <a:pt x="0" y="278"/>
                    <a:pt x="70" y="400"/>
                    <a:pt x="187" y="434"/>
                  </a:cubicBezTo>
                  <a:cubicBezTo>
                    <a:pt x="472" y="514"/>
                    <a:pt x="758" y="592"/>
                    <a:pt x="1045" y="667"/>
                  </a:cubicBezTo>
                  <a:cubicBezTo>
                    <a:pt x="1062" y="673"/>
                    <a:pt x="1082" y="674"/>
                    <a:pt x="1099" y="674"/>
                  </a:cubicBezTo>
                  <a:cubicBezTo>
                    <a:pt x="1199" y="674"/>
                    <a:pt x="1288" y="609"/>
                    <a:pt x="1315" y="510"/>
                  </a:cubicBezTo>
                  <a:cubicBezTo>
                    <a:pt x="1345" y="392"/>
                    <a:pt x="1274" y="271"/>
                    <a:pt x="1156" y="240"/>
                  </a:cubicBezTo>
                  <a:cubicBezTo>
                    <a:pt x="872" y="165"/>
                    <a:pt x="589" y="88"/>
                    <a:pt x="308" y="9"/>
                  </a:cubicBezTo>
                  <a:cubicBezTo>
                    <a:pt x="287" y="3"/>
                    <a:pt x="267" y="0"/>
                    <a:pt x="24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rot="-4056294">
              <a:off x="2649320" y="905097"/>
              <a:ext cx="31476" cy="22676"/>
            </a:xfrm>
            <a:custGeom>
              <a:avLst/>
              <a:gdLst/>
              <a:ahLst/>
              <a:cxnLst/>
              <a:rect l="l" t="t" r="r" b="b"/>
              <a:pathLst>
                <a:path w="1259" h="907" extrusionOk="0">
                  <a:moveTo>
                    <a:pt x="253" y="0"/>
                  </a:moveTo>
                  <a:cubicBezTo>
                    <a:pt x="180" y="0"/>
                    <a:pt x="109" y="36"/>
                    <a:pt x="67" y="101"/>
                  </a:cubicBezTo>
                  <a:cubicBezTo>
                    <a:pt x="0" y="205"/>
                    <a:pt x="31" y="341"/>
                    <a:pt x="134" y="406"/>
                  </a:cubicBezTo>
                  <a:cubicBezTo>
                    <a:pt x="383" y="567"/>
                    <a:pt x="637" y="723"/>
                    <a:pt x="891" y="874"/>
                  </a:cubicBezTo>
                  <a:cubicBezTo>
                    <a:pt x="926" y="896"/>
                    <a:pt x="965" y="907"/>
                    <a:pt x="1004" y="907"/>
                  </a:cubicBezTo>
                  <a:cubicBezTo>
                    <a:pt x="1078" y="907"/>
                    <a:pt x="1152" y="869"/>
                    <a:pt x="1194" y="801"/>
                  </a:cubicBezTo>
                  <a:cubicBezTo>
                    <a:pt x="1258" y="696"/>
                    <a:pt x="1224" y="561"/>
                    <a:pt x="1119" y="497"/>
                  </a:cubicBezTo>
                  <a:cubicBezTo>
                    <a:pt x="868" y="347"/>
                    <a:pt x="620" y="191"/>
                    <a:pt x="372" y="35"/>
                  </a:cubicBezTo>
                  <a:cubicBezTo>
                    <a:pt x="335" y="11"/>
                    <a:pt x="29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rot="-4056294">
              <a:off x="2594720" y="941346"/>
              <a:ext cx="30501" cy="24051"/>
            </a:xfrm>
            <a:custGeom>
              <a:avLst/>
              <a:gdLst/>
              <a:ahLst/>
              <a:cxnLst/>
              <a:rect l="l" t="t" r="r" b="b"/>
              <a:pathLst>
                <a:path w="1220" h="962" extrusionOk="0">
                  <a:moveTo>
                    <a:pt x="252" y="1"/>
                  </a:moveTo>
                  <a:cubicBezTo>
                    <a:pt x="185" y="1"/>
                    <a:pt x="118" y="32"/>
                    <a:pt x="75" y="90"/>
                  </a:cubicBezTo>
                  <a:cubicBezTo>
                    <a:pt x="1" y="188"/>
                    <a:pt x="22" y="327"/>
                    <a:pt x="120" y="398"/>
                  </a:cubicBezTo>
                  <a:cubicBezTo>
                    <a:pt x="360" y="574"/>
                    <a:pt x="599" y="748"/>
                    <a:pt x="842" y="920"/>
                  </a:cubicBezTo>
                  <a:cubicBezTo>
                    <a:pt x="880" y="945"/>
                    <a:pt x="926" y="961"/>
                    <a:pt x="970" y="961"/>
                  </a:cubicBezTo>
                  <a:cubicBezTo>
                    <a:pt x="1039" y="961"/>
                    <a:pt x="1107" y="927"/>
                    <a:pt x="1150" y="866"/>
                  </a:cubicBezTo>
                  <a:cubicBezTo>
                    <a:pt x="1219" y="767"/>
                    <a:pt x="1196" y="629"/>
                    <a:pt x="1097" y="558"/>
                  </a:cubicBezTo>
                  <a:cubicBezTo>
                    <a:pt x="856" y="390"/>
                    <a:pt x="618" y="218"/>
                    <a:pt x="382" y="44"/>
                  </a:cubicBezTo>
                  <a:cubicBezTo>
                    <a:pt x="343" y="15"/>
                    <a:pt x="298" y="1"/>
                    <a:pt x="25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rot="-4056294">
              <a:off x="2537693" y="973788"/>
              <a:ext cx="29451" cy="25251"/>
            </a:xfrm>
            <a:custGeom>
              <a:avLst/>
              <a:gdLst/>
              <a:ahLst/>
              <a:cxnLst/>
              <a:rect l="l" t="t" r="r" b="b"/>
              <a:pathLst>
                <a:path w="1178" h="1010" extrusionOk="0">
                  <a:moveTo>
                    <a:pt x="249" y="1"/>
                  </a:moveTo>
                  <a:cubicBezTo>
                    <a:pt x="186" y="1"/>
                    <a:pt x="124" y="27"/>
                    <a:pt x="79" y="77"/>
                  </a:cubicBezTo>
                  <a:cubicBezTo>
                    <a:pt x="0" y="170"/>
                    <a:pt x="13" y="310"/>
                    <a:pt x="105" y="391"/>
                  </a:cubicBezTo>
                  <a:cubicBezTo>
                    <a:pt x="330" y="582"/>
                    <a:pt x="559" y="774"/>
                    <a:pt x="791" y="959"/>
                  </a:cubicBezTo>
                  <a:cubicBezTo>
                    <a:pt x="831" y="993"/>
                    <a:pt x="881" y="1009"/>
                    <a:pt x="929" y="1009"/>
                  </a:cubicBezTo>
                  <a:cubicBezTo>
                    <a:pt x="993" y="1009"/>
                    <a:pt x="1057" y="981"/>
                    <a:pt x="1100" y="927"/>
                  </a:cubicBezTo>
                  <a:cubicBezTo>
                    <a:pt x="1177" y="832"/>
                    <a:pt x="1163" y="693"/>
                    <a:pt x="1068" y="618"/>
                  </a:cubicBezTo>
                  <a:cubicBezTo>
                    <a:pt x="841" y="430"/>
                    <a:pt x="615" y="245"/>
                    <a:pt x="391" y="53"/>
                  </a:cubicBezTo>
                  <a:cubicBezTo>
                    <a:pt x="350" y="18"/>
                    <a:pt x="299" y="1"/>
                    <a:pt x="24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rot="-4056294">
              <a:off x="2478655" y="1002259"/>
              <a:ext cx="28201" cy="26326"/>
            </a:xfrm>
            <a:custGeom>
              <a:avLst/>
              <a:gdLst/>
              <a:ahLst/>
              <a:cxnLst/>
              <a:rect l="l" t="t" r="r" b="b"/>
              <a:pathLst>
                <a:path w="1128" h="1053" extrusionOk="0">
                  <a:moveTo>
                    <a:pt x="243" y="1"/>
                  </a:moveTo>
                  <a:cubicBezTo>
                    <a:pt x="185" y="1"/>
                    <a:pt x="128" y="23"/>
                    <a:pt x="85" y="67"/>
                  </a:cubicBezTo>
                  <a:cubicBezTo>
                    <a:pt x="0" y="153"/>
                    <a:pt x="1" y="294"/>
                    <a:pt x="89" y="379"/>
                  </a:cubicBezTo>
                  <a:cubicBezTo>
                    <a:pt x="302" y="586"/>
                    <a:pt x="516" y="790"/>
                    <a:pt x="732" y="993"/>
                  </a:cubicBezTo>
                  <a:cubicBezTo>
                    <a:pt x="774" y="1031"/>
                    <a:pt x="830" y="1052"/>
                    <a:pt x="884" y="1052"/>
                  </a:cubicBezTo>
                  <a:cubicBezTo>
                    <a:pt x="942" y="1052"/>
                    <a:pt x="1001" y="1030"/>
                    <a:pt x="1044" y="981"/>
                  </a:cubicBezTo>
                  <a:cubicBezTo>
                    <a:pt x="1127" y="893"/>
                    <a:pt x="1122" y="753"/>
                    <a:pt x="1034" y="669"/>
                  </a:cubicBezTo>
                  <a:cubicBezTo>
                    <a:pt x="821" y="469"/>
                    <a:pt x="608" y="267"/>
                    <a:pt x="397" y="64"/>
                  </a:cubicBezTo>
                  <a:cubicBezTo>
                    <a:pt x="354" y="22"/>
                    <a:pt x="29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rot="-4056294">
              <a:off x="2701338" y="864970"/>
              <a:ext cx="32226" cy="21400"/>
            </a:xfrm>
            <a:custGeom>
              <a:avLst/>
              <a:gdLst/>
              <a:ahLst/>
              <a:cxnLst/>
              <a:rect l="l" t="t" r="r" b="b"/>
              <a:pathLst>
                <a:path w="1289" h="856" extrusionOk="0">
                  <a:moveTo>
                    <a:pt x="255" y="1"/>
                  </a:moveTo>
                  <a:cubicBezTo>
                    <a:pt x="176" y="1"/>
                    <a:pt x="99" y="43"/>
                    <a:pt x="59" y="118"/>
                  </a:cubicBezTo>
                  <a:cubicBezTo>
                    <a:pt x="1" y="226"/>
                    <a:pt x="41" y="359"/>
                    <a:pt x="150" y="417"/>
                  </a:cubicBezTo>
                  <a:cubicBezTo>
                    <a:pt x="409" y="558"/>
                    <a:pt x="675" y="695"/>
                    <a:pt x="938" y="830"/>
                  </a:cubicBezTo>
                  <a:cubicBezTo>
                    <a:pt x="970" y="847"/>
                    <a:pt x="1004" y="855"/>
                    <a:pt x="1039" y="855"/>
                  </a:cubicBezTo>
                  <a:cubicBezTo>
                    <a:pt x="1118" y="855"/>
                    <a:pt x="1196" y="811"/>
                    <a:pt x="1236" y="735"/>
                  </a:cubicBezTo>
                  <a:cubicBezTo>
                    <a:pt x="1289" y="623"/>
                    <a:pt x="1245" y="490"/>
                    <a:pt x="1137" y="436"/>
                  </a:cubicBezTo>
                  <a:cubicBezTo>
                    <a:pt x="876" y="302"/>
                    <a:pt x="615" y="166"/>
                    <a:pt x="358" y="27"/>
                  </a:cubicBezTo>
                  <a:cubicBezTo>
                    <a:pt x="326" y="9"/>
                    <a:pt x="290" y="1"/>
                    <a:pt x="25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rot="-4056294">
              <a:off x="2795765" y="774156"/>
              <a:ext cx="33351" cy="18350"/>
            </a:xfrm>
            <a:custGeom>
              <a:avLst/>
              <a:gdLst/>
              <a:ahLst/>
              <a:cxnLst/>
              <a:rect l="l" t="t" r="r" b="b"/>
              <a:pathLst>
                <a:path w="1334" h="734" extrusionOk="0">
                  <a:moveTo>
                    <a:pt x="250" y="1"/>
                  </a:moveTo>
                  <a:cubicBezTo>
                    <a:pt x="160" y="1"/>
                    <a:pt x="75" y="57"/>
                    <a:pt x="42" y="148"/>
                  </a:cubicBezTo>
                  <a:cubicBezTo>
                    <a:pt x="1" y="263"/>
                    <a:pt x="61" y="389"/>
                    <a:pt x="175" y="431"/>
                  </a:cubicBezTo>
                  <a:cubicBezTo>
                    <a:pt x="453" y="532"/>
                    <a:pt x="736" y="630"/>
                    <a:pt x="1015" y="723"/>
                  </a:cubicBezTo>
                  <a:cubicBezTo>
                    <a:pt x="1039" y="730"/>
                    <a:pt x="1062" y="733"/>
                    <a:pt x="1084" y="733"/>
                  </a:cubicBezTo>
                  <a:cubicBezTo>
                    <a:pt x="1177" y="733"/>
                    <a:pt x="1263" y="675"/>
                    <a:pt x="1294" y="583"/>
                  </a:cubicBezTo>
                  <a:cubicBezTo>
                    <a:pt x="1334" y="468"/>
                    <a:pt x="1273" y="342"/>
                    <a:pt x="1155" y="304"/>
                  </a:cubicBezTo>
                  <a:cubicBezTo>
                    <a:pt x="877" y="211"/>
                    <a:pt x="601" y="115"/>
                    <a:pt x="326" y="14"/>
                  </a:cubicBezTo>
                  <a:cubicBezTo>
                    <a:pt x="301" y="5"/>
                    <a:pt x="275"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rot="-4056294">
              <a:off x="3325641" y="297268"/>
              <a:ext cx="21976" cy="31076"/>
            </a:xfrm>
            <a:custGeom>
              <a:avLst/>
              <a:gdLst/>
              <a:ahLst/>
              <a:cxnLst/>
              <a:rect l="l" t="t" r="r" b="b"/>
              <a:pathLst>
                <a:path w="879" h="1243" extrusionOk="0">
                  <a:moveTo>
                    <a:pt x="250" y="1"/>
                  </a:moveTo>
                  <a:cubicBezTo>
                    <a:pt x="217" y="1"/>
                    <a:pt x="183" y="8"/>
                    <a:pt x="151" y="24"/>
                  </a:cubicBezTo>
                  <a:cubicBezTo>
                    <a:pt x="43" y="81"/>
                    <a:pt x="1" y="214"/>
                    <a:pt x="56" y="322"/>
                  </a:cubicBezTo>
                  <a:cubicBezTo>
                    <a:pt x="189" y="581"/>
                    <a:pt x="313" y="845"/>
                    <a:pt x="423" y="1107"/>
                  </a:cubicBezTo>
                  <a:cubicBezTo>
                    <a:pt x="459" y="1192"/>
                    <a:pt x="540" y="1242"/>
                    <a:pt x="626" y="1242"/>
                  </a:cubicBezTo>
                  <a:cubicBezTo>
                    <a:pt x="654" y="1242"/>
                    <a:pt x="686" y="1236"/>
                    <a:pt x="714" y="1225"/>
                  </a:cubicBezTo>
                  <a:cubicBezTo>
                    <a:pt x="825" y="1177"/>
                    <a:pt x="878" y="1048"/>
                    <a:pt x="832" y="936"/>
                  </a:cubicBezTo>
                  <a:cubicBezTo>
                    <a:pt x="717" y="665"/>
                    <a:pt x="589" y="390"/>
                    <a:pt x="449" y="120"/>
                  </a:cubicBezTo>
                  <a:cubicBezTo>
                    <a:pt x="409" y="44"/>
                    <a:pt x="331"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rot="-4056294">
              <a:off x="3394551" y="301665"/>
              <a:ext cx="15925" cy="32826"/>
            </a:xfrm>
            <a:custGeom>
              <a:avLst/>
              <a:gdLst/>
              <a:ahLst/>
              <a:cxnLst/>
              <a:rect l="l" t="t" r="r" b="b"/>
              <a:pathLst>
                <a:path w="637" h="1313" extrusionOk="0">
                  <a:moveTo>
                    <a:pt x="245" y="1"/>
                  </a:moveTo>
                  <a:cubicBezTo>
                    <a:pt x="229" y="1"/>
                    <a:pt x="212" y="3"/>
                    <a:pt x="195" y="7"/>
                  </a:cubicBezTo>
                  <a:cubicBezTo>
                    <a:pt x="76" y="32"/>
                    <a:pt x="1" y="151"/>
                    <a:pt x="28" y="272"/>
                  </a:cubicBezTo>
                  <a:cubicBezTo>
                    <a:pt x="92" y="554"/>
                    <a:pt x="146" y="839"/>
                    <a:pt x="182" y="1121"/>
                  </a:cubicBezTo>
                  <a:cubicBezTo>
                    <a:pt x="197" y="1233"/>
                    <a:pt x="292" y="1313"/>
                    <a:pt x="401" y="1313"/>
                  </a:cubicBezTo>
                  <a:cubicBezTo>
                    <a:pt x="411" y="1313"/>
                    <a:pt x="422" y="1311"/>
                    <a:pt x="431" y="1311"/>
                  </a:cubicBezTo>
                  <a:cubicBezTo>
                    <a:pt x="551" y="1296"/>
                    <a:pt x="636" y="1184"/>
                    <a:pt x="621" y="1060"/>
                  </a:cubicBezTo>
                  <a:cubicBezTo>
                    <a:pt x="581" y="765"/>
                    <a:pt x="526" y="468"/>
                    <a:pt x="459" y="173"/>
                  </a:cubicBezTo>
                  <a:cubicBezTo>
                    <a:pt x="436" y="70"/>
                    <a:pt x="34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rot="-4056294">
              <a:off x="3082239" y="408133"/>
              <a:ext cx="32501" cy="20825"/>
            </a:xfrm>
            <a:custGeom>
              <a:avLst/>
              <a:gdLst/>
              <a:ahLst/>
              <a:cxnLst/>
              <a:rect l="l" t="t" r="r" b="b"/>
              <a:pathLst>
                <a:path w="1300" h="833" extrusionOk="0">
                  <a:moveTo>
                    <a:pt x="253" y="0"/>
                  </a:moveTo>
                  <a:cubicBezTo>
                    <a:pt x="170" y="0"/>
                    <a:pt x="90" y="47"/>
                    <a:pt x="52" y="127"/>
                  </a:cubicBezTo>
                  <a:cubicBezTo>
                    <a:pt x="1" y="239"/>
                    <a:pt x="49" y="370"/>
                    <a:pt x="158" y="421"/>
                  </a:cubicBezTo>
                  <a:cubicBezTo>
                    <a:pt x="420" y="544"/>
                    <a:pt x="683" y="673"/>
                    <a:pt x="942" y="808"/>
                  </a:cubicBezTo>
                  <a:cubicBezTo>
                    <a:pt x="976" y="825"/>
                    <a:pt x="1009" y="832"/>
                    <a:pt x="1044" y="832"/>
                  </a:cubicBezTo>
                  <a:cubicBezTo>
                    <a:pt x="1125" y="832"/>
                    <a:pt x="1200" y="790"/>
                    <a:pt x="1242" y="713"/>
                  </a:cubicBezTo>
                  <a:cubicBezTo>
                    <a:pt x="1300" y="605"/>
                    <a:pt x="1257" y="473"/>
                    <a:pt x="1149" y="417"/>
                  </a:cubicBezTo>
                  <a:cubicBezTo>
                    <a:pt x="884" y="278"/>
                    <a:pt x="616" y="146"/>
                    <a:pt x="347" y="21"/>
                  </a:cubicBezTo>
                  <a:cubicBezTo>
                    <a:pt x="316" y="7"/>
                    <a:pt x="285"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rot="-4056294">
              <a:off x="3258312" y="308773"/>
              <a:ext cx="25926" cy="28676"/>
            </a:xfrm>
            <a:custGeom>
              <a:avLst/>
              <a:gdLst/>
              <a:ahLst/>
              <a:cxnLst/>
              <a:rect l="l" t="t" r="r" b="b"/>
              <a:pathLst>
                <a:path w="1037" h="1147" extrusionOk="0">
                  <a:moveTo>
                    <a:pt x="249" y="0"/>
                  </a:moveTo>
                  <a:cubicBezTo>
                    <a:pt x="200" y="0"/>
                    <a:pt x="150" y="17"/>
                    <a:pt x="109" y="51"/>
                  </a:cubicBezTo>
                  <a:cubicBezTo>
                    <a:pt x="14" y="127"/>
                    <a:pt x="0" y="268"/>
                    <a:pt x="78" y="361"/>
                  </a:cubicBezTo>
                  <a:cubicBezTo>
                    <a:pt x="263" y="588"/>
                    <a:pt x="437" y="818"/>
                    <a:pt x="606" y="1055"/>
                  </a:cubicBezTo>
                  <a:cubicBezTo>
                    <a:pt x="648" y="1114"/>
                    <a:pt x="718" y="1147"/>
                    <a:pt x="787" y="1147"/>
                  </a:cubicBezTo>
                  <a:cubicBezTo>
                    <a:pt x="831" y="1147"/>
                    <a:pt x="875" y="1134"/>
                    <a:pt x="915" y="1106"/>
                  </a:cubicBezTo>
                  <a:cubicBezTo>
                    <a:pt x="1014" y="1035"/>
                    <a:pt x="1037" y="896"/>
                    <a:pt x="966" y="797"/>
                  </a:cubicBezTo>
                  <a:cubicBezTo>
                    <a:pt x="792" y="554"/>
                    <a:pt x="611" y="317"/>
                    <a:pt x="420" y="82"/>
                  </a:cubicBezTo>
                  <a:cubicBezTo>
                    <a:pt x="377" y="28"/>
                    <a:pt x="313"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rot="-4056294">
              <a:off x="3135653" y="366484"/>
              <a:ext cx="30951" cy="23501"/>
            </a:xfrm>
            <a:custGeom>
              <a:avLst/>
              <a:gdLst/>
              <a:ahLst/>
              <a:cxnLst/>
              <a:rect l="l" t="t" r="r" b="b"/>
              <a:pathLst>
                <a:path w="1238" h="940" extrusionOk="0">
                  <a:moveTo>
                    <a:pt x="254" y="0"/>
                  </a:moveTo>
                  <a:cubicBezTo>
                    <a:pt x="182" y="0"/>
                    <a:pt x="110" y="36"/>
                    <a:pt x="68" y="102"/>
                  </a:cubicBezTo>
                  <a:cubicBezTo>
                    <a:pt x="1" y="204"/>
                    <a:pt x="31" y="340"/>
                    <a:pt x="134" y="408"/>
                  </a:cubicBezTo>
                  <a:cubicBezTo>
                    <a:pt x="378" y="566"/>
                    <a:pt x="619" y="729"/>
                    <a:pt x="857" y="899"/>
                  </a:cubicBezTo>
                  <a:cubicBezTo>
                    <a:pt x="896" y="927"/>
                    <a:pt x="941" y="940"/>
                    <a:pt x="987" y="940"/>
                  </a:cubicBezTo>
                  <a:cubicBezTo>
                    <a:pt x="1055" y="940"/>
                    <a:pt x="1123" y="907"/>
                    <a:pt x="1167" y="848"/>
                  </a:cubicBezTo>
                  <a:cubicBezTo>
                    <a:pt x="1238" y="749"/>
                    <a:pt x="1215" y="610"/>
                    <a:pt x="1116" y="539"/>
                  </a:cubicBezTo>
                  <a:cubicBezTo>
                    <a:pt x="872" y="366"/>
                    <a:pt x="624" y="198"/>
                    <a:pt x="373" y="35"/>
                  </a:cubicBezTo>
                  <a:cubicBezTo>
                    <a:pt x="336" y="12"/>
                    <a:pt x="295" y="0"/>
                    <a:pt x="25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rot="-4056294">
              <a:off x="2952602" y="561494"/>
              <a:ext cx="33751" cy="16025"/>
            </a:xfrm>
            <a:custGeom>
              <a:avLst/>
              <a:gdLst/>
              <a:ahLst/>
              <a:cxnLst/>
              <a:rect l="l" t="t" r="r" b="b"/>
              <a:pathLst>
                <a:path w="1350" h="641" extrusionOk="0">
                  <a:moveTo>
                    <a:pt x="243" y="1"/>
                  </a:moveTo>
                  <a:cubicBezTo>
                    <a:pt x="142" y="1"/>
                    <a:pt x="50" y="71"/>
                    <a:pt x="28" y="172"/>
                  </a:cubicBezTo>
                  <a:cubicBezTo>
                    <a:pt x="1" y="291"/>
                    <a:pt x="74" y="411"/>
                    <a:pt x="193" y="436"/>
                  </a:cubicBezTo>
                  <a:cubicBezTo>
                    <a:pt x="481" y="500"/>
                    <a:pt x="768" y="568"/>
                    <a:pt x="1053" y="636"/>
                  </a:cubicBezTo>
                  <a:cubicBezTo>
                    <a:pt x="1070" y="639"/>
                    <a:pt x="1087" y="640"/>
                    <a:pt x="1105" y="640"/>
                  </a:cubicBezTo>
                  <a:cubicBezTo>
                    <a:pt x="1206" y="640"/>
                    <a:pt x="1297" y="571"/>
                    <a:pt x="1319" y="470"/>
                  </a:cubicBezTo>
                  <a:cubicBezTo>
                    <a:pt x="1349" y="352"/>
                    <a:pt x="1275" y="233"/>
                    <a:pt x="1156" y="205"/>
                  </a:cubicBezTo>
                  <a:cubicBezTo>
                    <a:pt x="867" y="137"/>
                    <a:pt x="581" y="72"/>
                    <a:pt x="291" y="6"/>
                  </a:cubicBezTo>
                  <a:cubicBezTo>
                    <a:pt x="275" y="3"/>
                    <a:pt x="259" y="1"/>
                    <a:pt x="24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rot="-4056294">
              <a:off x="2876981" y="670604"/>
              <a:ext cx="33776" cy="15975"/>
            </a:xfrm>
            <a:custGeom>
              <a:avLst/>
              <a:gdLst/>
              <a:ahLst/>
              <a:cxnLst/>
              <a:rect l="l" t="t" r="r" b="b"/>
              <a:pathLst>
                <a:path w="1351" h="639" extrusionOk="0">
                  <a:moveTo>
                    <a:pt x="244" y="0"/>
                  </a:moveTo>
                  <a:cubicBezTo>
                    <a:pt x="143" y="0"/>
                    <a:pt x="53" y="70"/>
                    <a:pt x="28" y="171"/>
                  </a:cubicBezTo>
                  <a:cubicBezTo>
                    <a:pt x="0" y="290"/>
                    <a:pt x="75" y="409"/>
                    <a:pt x="194" y="437"/>
                  </a:cubicBezTo>
                  <a:cubicBezTo>
                    <a:pt x="482" y="504"/>
                    <a:pt x="770" y="569"/>
                    <a:pt x="1059" y="635"/>
                  </a:cubicBezTo>
                  <a:cubicBezTo>
                    <a:pt x="1075" y="637"/>
                    <a:pt x="1091" y="639"/>
                    <a:pt x="1106" y="639"/>
                  </a:cubicBezTo>
                  <a:cubicBezTo>
                    <a:pt x="1208" y="639"/>
                    <a:pt x="1301" y="568"/>
                    <a:pt x="1323" y="466"/>
                  </a:cubicBezTo>
                  <a:cubicBezTo>
                    <a:pt x="1350" y="345"/>
                    <a:pt x="1274" y="228"/>
                    <a:pt x="1154" y="202"/>
                  </a:cubicBezTo>
                  <a:cubicBezTo>
                    <a:pt x="868" y="138"/>
                    <a:pt x="580" y="72"/>
                    <a:pt x="295" y="6"/>
                  </a:cubicBezTo>
                  <a:cubicBezTo>
                    <a:pt x="278" y="2"/>
                    <a:pt x="261"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rot="-4056294">
              <a:off x="2914802" y="616196"/>
              <a:ext cx="33701" cy="15675"/>
            </a:xfrm>
            <a:custGeom>
              <a:avLst/>
              <a:gdLst/>
              <a:ahLst/>
              <a:cxnLst/>
              <a:rect l="l" t="t" r="r" b="b"/>
              <a:pathLst>
                <a:path w="1348" h="627" extrusionOk="0">
                  <a:moveTo>
                    <a:pt x="240" y="0"/>
                  </a:moveTo>
                  <a:cubicBezTo>
                    <a:pt x="140" y="0"/>
                    <a:pt x="47" y="72"/>
                    <a:pt x="26" y="176"/>
                  </a:cubicBezTo>
                  <a:cubicBezTo>
                    <a:pt x="0" y="294"/>
                    <a:pt x="77" y="413"/>
                    <a:pt x="196" y="438"/>
                  </a:cubicBezTo>
                  <a:lnTo>
                    <a:pt x="1061" y="623"/>
                  </a:lnTo>
                  <a:cubicBezTo>
                    <a:pt x="1077" y="626"/>
                    <a:pt x="1092" y="627"/>
                    <a:pt x="1106" y="627"/>
                  </a:cubicBezTo>
                  <a:cubicBezTo>
                    <a:pt x="1210" y="627"/>
                    <a:pt x="1301" y="556"/>
                    <a:pt x="1323" y="453"/>
                  </a:cubicBezTo>
                  <a:cubicBezTo>
                    <a:pt x="1347" y="332"/>
                    <a:pt x="1272" y="214"/>
                    <a:pt x="1153" y="190"/>
                  </a:cubicBezTo>
                  <a:lnTo>
                    <a:pt x="288" y="6"/>
                  </a:lnTo>
                  <a:cubicBezTo>
                    <a:pt x="272" y="2"/>
                    <a:pt x="256" y="0"/>
                    <a:pt x="24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rot="-4056294">
              <a:off x="1965394" y="1074543"/>
              <a:ext cx="17725" cy="32501"/>
            </a:xfrm>
            <a:custGeom>
              <a:avLst/>
              <a:gdLst/>
              <a:ahLst/>
              <a:cxnLst/>
              <a:rect l="l" t="t" r="r" b="b"/>
              <a:pathLst>
                <a:path w="709" h="1300" extrusionOk="0">
                  <a:moveTo>
                    <a:pt x="245" y="0"/>
                  </a:moveTo>
                  <a:cubicBezTo>
                    <a:pt x="227" y="0"/>
                    <a:pt x="210" y="2"/>
                    <a:pt x="192" y="6"/>
                  </a:cubicBezTo>
                  <a:cubicBezTo>
                    <a:pt x="74" y="35"/>
                    <a:pt x="1" y="155"/>
                    <a:pt x="29" y="273"/>
                  </a:cubicBezTo>
                  <a:cubicBezTo>
                    <a:pt x="99" y="562"/>
                    <a:pt x="174" y="850"/>
                    <a:pt x="252" y="1137"/>
                  </a:cubicBezTo>
                  <a:cubicBezTo>
                    <a:pt x="277" y="1236"/>
                    <a:pt x="367" y="1300"/>
                    <a:pt x="464" y="1300"/>
                  </a:cubicBezTo>
                  <a:cubicBezTo>
                    <a:pt x="483" y="1300"/>
                    <a:pt x="501" y="1298"/>
                    <a:pt x="521" y="1293"/>
                  </a:cubicBezTo>
                  <a:cubicBezTo>
                    <a:pt x="639" y="1261"/>
                    <a:pt x="708" y="1141"/>
                    <a:pt x="677" y="1022"/>
                  </a:cubicBezTo>
                  <a:cubicBezTo>
                    <a:pt x="602" y="738"/>
                    <a:pt x="530" y="454"/>
                    <a:pt x="460" y="169"/>
                  </a:cubicBezTo>
                  <a:cubicBezTo>
                    <a:pt x="436" y="68"/>
                    <a:pt x="346" y="0"/>
                    <a:pt x="24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rot="-4056294">
              <a:off x="3034882" y="456006"/>
              <a:ext cx="33301" cy="18550"/>
            </a:xfrm>
            <a:custGeom>
              <a:avLst/>
              <a:gdLst/>
              <a:ahLst/>
              <a:cxnLst/>
              <a:rect l="l" t="t" r="r" b="b"/>
              <a:pathLst>
                <a:path w="1332" h="742" extrusionOk="0">
                  <a:moveTo>
                    <a:pt x="246" y="0"/>
                  </a:moveTo>
                  <a:cubicBezTo>
                    <a:pt x="155" y="0"/>
                    <a:pt x="70" y="58"/>
                    <a:pt x="40" y="149"/>
                  </a:cubicBezTo>
                  <a:cubicBezTo>
                    <a:pt x="0" y="264"/>
                    <a:pt x="61" y="390"/>
                    <a:pt x="178" y="431"/>
                  </a:cubicBezTo>
                  <a:cubicBezTo>
                    <a:pt x="454" y="526"/>
                    <a:pt x="729" y="624"/>
                    <a:pt x="1004" y="729"/>
                  </a:cubicBezTo>
                  <a:cubicBezTo>
                    <a:pt x="1028" y="738"/>
                    <a:pt x="1055" y="742"/>
                    <a:pt x="1082" y="742"/>
                  </a:cubicBezTo>
                  <a:cubicBezTo>
                    <a:pt x="1170" y="742"/>
                    <a:pt x="1255" y="688"/>
                    <a:pt x="1289" y="599"/>
                  </a:cubicBezTo>
                  <a:cubicBezTo>
                    <a:pt x="1332" y="484"/>
                    <a:pt x="1274" y="356"/>
                    <a:pt x="1157" y="314"/>
                  </a:cubicBezTo>
                  <a:cubicBezTo>
                    <a:pt x="879" y="209"/>
                    <a:pt x="600" y="109"/>
                    <a:pt x="319" y="13"/>
                  </a:cubicBezTo>
                  <a:cubicBezTo>
                    <a:pt x="295" y="4"/>
                    <a:pt x="270" y="0"/>
                    <a:pt x="24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rot="-4056294">
              <a:off x="3457543" y="320627"/>
              <a:ext cx="16525" cy="32401"/>
            </a:xfrm>
            <a:custGeom>
              <a:avLst/>
              <a:gdLst/>
              <a:ahLst/>
              <a:cxnLst/>
              <a:rect l="l" t="t" r="r" b="b"/>
              <a:pathLst>
                <a:path w="661" h="1296" extrusionOk="0">
                  <a:moveTo>
                    <a:pt x="220" y="1"/>
                  </a:moveTo>
                  <a:cubicBezTo>
                    <a:pt x="96" y="2"/>
                    <a:pt x="0" y="101"/>
                    <a:pt x="1" y="223"/>
                  </a:cubicBezTo>
                  <a:cubicBezTo>
                    <a:pt x="4" y="521"/>
                    <a:pt x="33" y="898"/>
                    <a:pt x="224" y="1195"/>
                  </a:cubicBezTo>
                  <a:cubicBezTo>
                    <a:pt x="267" y="1260"/>
                    <a:pt x="338" y="1296"/>
                    <a:pt x="411" y="1296"/>
                  </a:cubicBezTo>
                  <a:cubicBezTo>
                    <a:pt x="451" y="1296"/>
                    <a:pt x="494" y="1286"/>
                    <a:pt x="532" y="1260"/>
                  </a:cubicBezTo>
                  <a:cubicBezTo>
                    <a:pt x="632" y="1193"/>
                    <a:pt x="661" y="1057"/>
                    <a:pt x="596" y="954"/>
                  </a:cubicBezTo>
                  <a:cubicBezTo>
                    <a:pt x="464" y="752"/>
                    <a:pt x="447" y="438"/>
                    <a:pt x="442" y="218"/>
                  </a:cubicBezTo>
                  <a:cubicBezTo>
                    <a:pt x="441" y="97"/>
                    <a:pt x="342" y="1"/>
                    <a:pt x="22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rot="-4056294">
              <a:off x="2992139" y="507696"/>
              <a:ext cx="33676" cy="17000"/>
            </a:xfrm>
            <a:custGeom>
              <a:avLst/>
              <a:gdLst/>
              <a:ahLst/>
              <a:cxnLst/>
              <a:rect l="l" t="t" r="r" b="b"/>
              <a:pathLst>
                <a:path w="1347" h="680" extrusionOk="0">
                  <a:moveTo>
                    <a:pt x="245" y="1"/>
                  </a:moveTo>
                  <a:cubicBezTo>
                    <a:pt x="147" y="1"/>
                    <a:pt x="60" y="66"/>
                    <a:pt x="33" y="164"/>
                  </a:cubicBezTo>
                  <a:cubicBezTo>
                    <a:pt x="1" y="284"/>
                    <a:pt x="72" y="403"/>
                    <a:pt x="189" y="435"/>
                  </a:cubicBezTo>
                  <a:cubicBezTo>
                    <a:pt x="473" y="512"/>
                    <a:pt x="757" y="590"/>
                    <a:pt x="1037" y="671"/>
                  </a:cubicBezTo>
                  <a:cubicBezTo>
                    <a:pt x="1057" y="676"/>
                    <a:pt x="1079" y="679"/>
                    <a:pt x="1098" y="679"/>
                  </a:cubicBezTo>
                  <a:cubicBezTo>
                    <a:pt x="1193" y="679"/>
                    <a:pt x="1283" y="615"/>
                    <a:pt x="1311" y="520"/>
                  </a:cubicBezTo>
                  <a:cubicBezTo>
                    <a:pt x="1347" y="401"/>
                    <a:pt x="1279" y="279"/>
                    <a:pt x="1161" y="245"/>
                  </a:cubicBezTo>
                  <a:cubicBezTo>
                    <a:pt x="874" y="164"/>
                    <a:pt x="589" y="84"/>
                    <a:pt x="304" y="8"/>
                  </a:cubicBezTo>
                  <a:cubicBezTo>
                    <a:pt x="284" y="3"/>
                    <a:pt x="265" y="1"/>
                    <a:pt x="24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rot="-4056294">
              <a:off x="2750262" y="821299"/>
              <a:ext cx="32901" cy="19900"/>
            </a:xfrm>
            <a:custGeom>
              <a:avLst/>
              <a:gdLst/>
              <a:ahLst/>
              <a:cxnLst/>
              <a:rect l="l" t="t" r="r" b="b"/>
              <a:pathLst>
                <a:path w="1316" h="796" extrusionOk="0">
                  <a:moveTo>
                    <a:pt x="253" y="0"/>
                  </a:moveTo>
                  <a:cubicBezTo>
                    <a:pt x="168" y="0"/>
                    <a:pt x="87" y="48"/>
                    <a:pt x="50" y="130"/>
                  </a:cubicBezTo>
                  <a:cubicBezTo>
                    <a:pt x="1" y="242"/>
                    <a:pt x="50" y="374"/>
                    <a:pt x="162" y="424"/>
                  </a:cubicBezTo>
                  <a:cubicBezTo>
                    <a:pt x="433" y="544"/>
                    <a:pt x="705" y="662"/>
                    <a:pt x="979" y="778"/>
                  </a:cubicBezTo>
                  <a:cubicBezTo>
                    <a:pt x="1007" y="789"/>
                    <a:pt x="1036" y="795"/>
                    <a:pt x="1064" y="795"/>
                  </a:cubicBezTo>
                  <a:cubicBezTo>
                    <a:pt x="1151" y="795"/>
                    <a:pt x="1233" y="744"/>
                    <a:pt x="1268" y="659"/>
                  </a:cubicBezTo>
                  <a:cubicBezTo>
                    <a:pt x="1315" y="545"/>
                    <a:pt x="1261" y="416"/>
                    <a:pt x="1149" y="368"/>
                  </a:cubicBezTo>
                  <a:cubicBezTo>
                    <a:pt x="878" y="255"/>
                    <a:pt x="610" y="137"/>
                    <a:pt x="344" y="19"/>
                  </a:cubicBezTo>
                  <a:cubicBezTo>
                    <a:pt x="314" y="6"/>
                    <a:pt x="283"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rot="-4056294">
              <a:off x="1777180" y="1018758"/>
              <a:ext cx="13775" cy="33151"/>
            </a:xfrm>
            <a:custGeom>
              <a:avLst/>
              <a:gdLst/>
              <a:ahLst/>
              <a:cxnLst/>
              <a:rect l="l" t="t" r="r" b="b"/>
              <a:pathLst>
                <a:path w="551" h="1326" extrusionOk="0">
                  <a:moveTo>
                    <a:pt x="313" y="0"/>
                  </a:moveTo>
                  <a:cubicBezTo>
                    <a:pt x="206" y="0"/>
                    <a:pt x="109" y="82"/>
                    <a:pt x="95" y="194"/>
                  </a:cubicBezTo>
                  <a:cubicBezTo>
                    <a:pt x="57" y="490"/>
                    <a:pt x="28" y="788"/>
                    <a:pt x="9" y="1089"/>
                  </a:cubicBezTo>
                  <a:cubicBezTo>
                    <a:pt x="0" y="1212"/>
                    <a:pt x="92" y="1316"/>
                    <a:pt x="214" y="1325"/>
                  </a:cubicBezTo>
                  <a:lnTo>
                    <a:pt x="228" y="1325"/>
                  </a:lnTo>
                  <a:cubicBezTo>
                    <a:pt x="343" y="1325"/>
                    <a:pt x="441" y="1235"/>
                    <a:pt x="450" y="1117"/>
                  </a:cubicBezTo>
                  <a:cubicBezTo>
                    <a:pt x="469" y="826"/>
                    <a:pt x="498" y="538"/>
                    <a:pt x="535" y="251"/>
                  </a:cubicBezTo>
                  <a:cubicBezTo>
                    <a:pt x="550" y="130"/>
                    <a:pt x="465" y="18"/>
                    <a:pt x="343" y="2"/>
                  </a:cubicBezTo>
                  <a:cubicBezTo>
                    <a:pt x="333" y="1"/>
                    <a:pt x="323" y="0"/>
                    <a:pt x="31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rot="-4056294">
              <a:off x="1838616" y="1044778"/>
              <a:ext cx="12875" cy="33151"/>
            </a:xfrm>
            <a:custGeom>
              <a:avLst/>
              <a:gdLst/>
              <a:ahLst/>
              <a:cxnLst/>
              <a:rect l="l" t="t" r="r" b="b"/>
              <a:pathLst>
                <a:path w="515" h="1326" extrusionOk="0">
                  <a:moveTo>
                    <a:pt x="233" y="0"/>
                  </a:moveTo>
                  <a:cubicBezTo>
                    <a:pt x="227" y="0"/>
                    <a:pt x="222" y="0"/>
                    <a:pt x="216" y="1"/>
                  </a:cubicBezTo>
                  <a:cubicBezTo>
                    <a:pt x="94" y="6"/>
                    <a:pt x="1" y="109"/>
                    <a:pt x="7" y="231"/>
                  </a:cubicBezTo>
                  <a:cubicBezTo>
                    <a:pt x="18" y="528"/>
                    <a:pt x="38" y="825"/>
                    <a:pt x="65" y="1122"/>
                  </a:cubicBezTo>
                  <a:cubicBezTo>
                    <a:pt x="75" y="1237"/>
                    <a:pt x="171" y="1325"/>
                    <a:pt x="284" y="1325"/>
                  </a:cubicBezTo>
                  <a:lnTo>
                    <a:pt x="303" y="1325"/>
                  </a:lnTo>
                  <a:cubicBezTo>
                    <a:pt x="425" y="1314"/>
                    <a:pt x="514" y="1206"/>
                    <a:pt x="504" y="1086"/>
                  </a:cubicBezTo>
                  <a:cubicBezTo>
                    <a:pt x="479" y="795"/>
                    <a:pt x="460" y="503"/>
                    <a:pt x="448" y="212"/>
                  </a:cubicBezTo>
                  <a:cubicBezTo>
                    <a:pt x="442" y="94"/>
                    <a:pt x="358" y="0"/>
                    <a:pt x="23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rot="-4056294">
              <a:off x="1719621" y="982257"/>
              <a:ext cx="19325" cy="32076"/>
            </a:xfrm>
            <a:custGeom>
              <a:avLst/>
              <a:gdLst/>
              <a:ahLst/>
              <a:cxnLst/>
              <a:rect l="l" t="t" r="r" b="b"/>
              <a:pathLst>
                <a:path w="773" h="1283" extrusionOk="0">
                  <a:moveTo>
                    <a:pt x="522" y="1"/>
                  </a:moveTo>
                  <a:cubicBezTo>
                    <a:pt x="433" y="1"/>
                    <a:pt x="350" y="56"/>
                    <a:pt x="316" y="144"/>
                  </a:cubicBezTo>
                  <a:cubicBezTo>
                    <a:pt x="211" y="420"/>
                    <a:pt x="116" y="707"/>
                    <a:pt x="33" y="999"/>
                  </a:cubicBezTo>
                  <a:cubicBezTo>
                    <a:pt x="0" y="1118"/>
                    <a:pt x="67" y="1240"/>
                    <a:pt x="184" y="1274"/>
                  </a:cubicBezTo>
                  <a:cubicBezTo>
                    <a:pt x="203" y="1279"/>
                    <a:pt x="224" y="1282"/>
                    <a:pt x="244" y="1282"/>
                  </a:cubicBezTo>
                  <a:cubicBezTo>
                    <a:pt x="340" y="1282"/>
                    <a:pt x="428" y="1218"/>
                    <a:pt x="457" y="1123"/>
                  </a:cubicBezTo>
                  <a:cubicBezTo>
                    <a:pt x="539" y="843"/>
                    <a:pt x="628" y="566"/>
                    <a:pt x="730" y="301"/>
                  </a:cubicBezTo>
                  <a:cubicBezTo>
                    <a:pt x="773" y="188"/>
                    <a:pt x="716" y="60"/>
                    <a:pt x="601" y="16"/>
                  </a:cubicBezTo>
                  <a:cubicBezTo>
                    <a:pt x="575" y="6"/>
                    <a:pt x="548" y="1"/>
                    <a:pt x="522"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rot="-4056294">
              <a:off x="2291376" y="1062748"/>
              <a:ext cx="25176" cy="29276"/>
            </a:xfrm>
            <a:custGeom>
              <a:avLst/>
              <a:gdLst/>
              <a:ahLst/>
              <a:cxnLst/>
              <a:rect l="l" t="t" r="r" b="b"/>
              <a:pathLst>
                <a:path w="1007" h="1171" extrusionOk="0">
                  <a:moveTo>
                    <a:pt x="251" y="1"/>
                  </a:moveTo>
                  <a:cubicBezTo>
                    <a:pt x="209" y="1"/>
                    <a:pt x="166" y="13"/>
                    <a:pt x="128" y="39"/>
                  </a:cubicBezTo>
                  <a:cubicBezTo>
                    <a:pt x="26" y="108"/>
                    <a:pt x="0" y="244"/>
                    <a:pt x="68" y="347"/>
                  </a:cubicBezTo>
                  <a:cubicBezTo>
                    <a:pt x="235" y="590"/>
                    <a:pt x="404" y="836"/>
                    <a:pt x="576" y="1077"/>
                  </a:cubicBezTo>
                  <a:cubicBezTo>
                    <a:pt x="618" y="1136"/>
                    <a:pt x="688" y="1170"/>
                    <a:pt x="756" y="1170"/>
                  </a:cubicBezTo>
                  <a:cubicBezTo>
                    <a:pt x="801" y="1170"/>
                    <a:pt x="845" y="1158"/>
                    <a:pt x="884" y="1129"/>
                  </a:cubicBezTo>
                  <a:cubicBezTo>
                    <a:pt x="983" y="1058"/>
                    <a:pt x="1007" y="921"/>
                    <a:pt x="937" y="822"/>
                  </a:cubicBezTo>
                  <a:cubicBezTo>
                    <a:pt x="766" y="582"/>
                    <a:pt x="598" y="341"/>
                    <a:pt x="434" y="98"/>
                  </a:cubicBezTo>
                  <a:cubicBezTo>
                    <a:pt x="391" y="35"/>
                    <a:pt x="321" y="1"/>
                    <a:pt x="251"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rot="-4056294">
              <a:off x="2030529" y="1081593"/>
              <a:ext cx="19475" cy="32076"/>
            </a:xfrm>
            <a:custGeom>
              <a:avLst/>
              <a:gdLst/>
              <a:ahLst/>
              <a:cxnLst/>
              <a:rect l="l" t="t" r="r" b="b"/>
              <a:pathLst>
                <a:path w="779" h="1283" extrusionOk="0">
                  <a:moveTo>
                    <a:pt x="250" y="1"/>
                  </a:moveTo>
                  <a:cubicBezTo>
                    <a:pt x="227" y="1"/>
                    <a:pt x="204" y="4"/>
                    <a:pt x="180" y="12"/>
                  </a:cubicBezTo>
                  <a:cubicBezTo>
                    <a:pt x="63" y="49"/>
                    <a:pt x="0" y="175"/>
                    <a:pt x="39" y="290"/>
                  </a:cubicBezTo>
                  <a:cubicBezTo>
                    <a:pt x="129" y="571"/>
                    <a:pt x="224" y="853"/>
                    <a:pt x="322" y="1134"/>
                  </a:cubicBezTo>
                  <a:cubicBezTo>
                    <a:pt x="353" y="1224"/>
                    <a:pt x="438" y="1283"/>
                    <a:pt x="531" y="1283"/>
                  </a:cubicBezTo>
                  <a:cubicBezTo>
                    <a:pt x="556" y="1283"/>
                    <a:pt x="580" y="1278"/>
                    <a:pt x="603" y="1270"/>
                  </a:cubicBezTo>
                  <a:cubicBezTo>
                    <a:pt x="719" y="1229"/>
                    <a:pt x="779" y="1104"/>
                    <a:pt x="740" y="988"/>
                  </a:cubicBezTo>
                  <a:cubicBezTo>
                    <a:pt x="643" y="710"/>
                    <a:pt x="549" y="432"/>
                    <a:pt x="458" y="154"/>
                  </a:cubicBezTo>
                  <a:cubicBezTo>
                    <a:pt x="429" y="60"/>
                    <a:pt x="344" y="1"/>
                    <a:pt x="25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rot="-4056294">
              <a:off x="2226731" y="1074368"/>
              <a:ext cx="24001" cy="30126"/>
            </a:xfrm>
            <a:custGeom>
              <a:avLst/>
              <a:gdLst/>
              <a:ahLst/>
              <a:cxnLst/>
              <a:rect l="l" t="t" r="r" b="b"/>
              <a:pathLst>
                <a:path w="960" h="1205" extrusionOk="0">
                  <a:moveTo>
                    <a:pt x="253" y="0"/>
                  </a:moveTo>
                  <a:cubicBezTo>
                    <a:pt x="215" y="0"/>
                    <a:pt x="177" y="10"/>
                    <a:pt x="143" y="30"/>
                  </a:cubicBezTo>
                  <a:cubicBezTo>
                    <a:pt x="36" y="92"/>
                    <a:pt x="1" y="227"/>
                    <a:pt x="63" y="334"/>
                  </a:cubicBezTo>
                  <a:cubicBezTo>
                    <a:pt x="212" y="590"/>
                    <a:pt x="364" y="844"/>
                    <a:pt x="518" y="1098"/>
                  </a:cubicBezTo>
                  <a:cubicBezTo>
                    <a:pt x="561" y="1165"/>
                    <a:pt x="633" y="1204"/>
                    <a:pt x="708" y="1204"/>
                  </a:cubicBezTo>
                  <a:cubicBezTo>
                    <a:pt x="747" y="1204"/>
                    <a:pt x="788" y="1193"/>
                    <a:pt x="823" y="1172"/>
                  </a:cubicBezTo>
                  <a:cubicBezTo>
                    <a:pt x="928" y="1108"/>
                    <a:pt x="959" y="972"/>
                    <a:pt x="896" y="867"/>
                  </a:cubicBezTo>
                  <a:cubicBezTo>
                    <a:pt x="744" y="616"/>
                    <a:pt x="595" y="363"/>
                    <a:pt x="446" y="111"/>
                  </a:cubicBezTo>
                  <a:cubicBezTo>
                    <a:pt x="404" y="40"/>
                    <a:pt x="329"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rot="-4056294">
              <a:off x="2161492" y="1081366"/>
              <a:ext cx="22676" cy="30801"/>
            </a:xfrm>
            <a:custGeom>
              <a:avLst/>
              <a:gdLst/>
              <a:ahLst/>
              <a:cxnLst/>
              <a:rect l="l" t="t" r="r" b="b"/>
              <a:pathLst>
                <a:path w="907" h="1232" extrusionOk="0">
                  <a:moveTo>
                    <a:pt x="251" y="0"/>
                  </a:moveTo>
                  <a:cubicBezTo>
                    <a:pt x="219" y="0"/>
                    <a:pt x="186" y="7"/>
                    <a:pt x="155" y="22"/>
                  </a:cubicBezTo>
                  <a:cubicBezTo>
                    <a:pt x="44" y="76"/>
                    <a:pt x="0" y="209"/>
                    <a:pt x="53" y="318"/>
                  </a:cubicBezTo>
                  <a:cubicBezTo>
                    <a:pt x="185" y="585"/>
                    <a:pt x="317" y="849"/>
                    <a:pt x="456" y="1113"/>
                  </a:cubicBezTo>
                  <a:cubicBezTo>
                    <a:pt x="495" y="1189"/>
                    <a:pt x="573" y="1232"/>
                    <a:pt x="653" y="1232"/>
                  </a:cubicBezTo>
                  <a:cubicBezTo>
                    <a:pt x="687" y="1232"/>
                    <a:pt x="722" y="1223"/>
                    <a:pt x="755" y="1206"/>
                  </a:cubicBezTo>
                  <a:cubicBezTo>
                    <a:pt x="864" y="1149"/>
                    <a:pt x="907" y="1018"/>
                    <a:pt x="848" y="908"/>
                  </a:cubicBezTo>
                  <a:cubicBezTo>
                    <a:pt x="712" y="649"/>
                    <a:pt x="580" y="387"/>
                    <a:pt x="450" y="124"/>
                  </a:cubicBezTo>
                  <a:cubicBezTo>
                    <a:pt x="411" y="45"/>
                    <a:pt x="333" y="0"/>
                    <a:pt x="2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rot="-4056294">
              <a:off x="2095932" y="1083834"/>
              <a:ext cx="21200" cy="31501"/>
            </a:xfrm>
            <a:custGeom>
              <a:avLst/>
              <a:gdLst/>
              <a:ahLst/>
              <a:cxnLst/>
              <a:rect l="l" t="t" r="r" b="b"/>
              <a:pathLst>
                <a:path w="848" h="1260" extrusionOk="0">
                  <a:moveTo>
                    <a:pt x="253" y="1"/>
                  </a:moveTo>
                  <a:cubicBezTo>
                    <a:pt x="225" y="1"/>
                    <a:pt x="197" y="6"/>
                    <a:pt x="169" y="17"/>
                  </a:cubicBezTo>
                  <a:cubicBezTo>
                    <a:pt x="56" y="63"/>
                    <a:pt x="1" y="193"/>
                    <a:pt x="49" y="307"/>
                  </a:cubicBezTo>
                  <a:cubicBezTo>
                    <a:pt x="159" y="580"/>
                    <a:pt x="276" y="854"/>
                    <a:pt x="392" y="1126"/>
                  </a:cubicBezTo>
                  <a:cubicBezTo>
                    <a:pt x="427" y="1210"/>
                    <a:pt x="510" y="1260"/>
                    <a:pt x="596" y="1260"/>
                  </a:cubicBezTo>
                  <a:cubicBezTo>
                    <a:pt x="626" y="1260"/>
                    <a:pt x="654" y="1254"/>
                    <a:pt x="684" y="1243"/>
                  </a:cubicBezTo>
                  <a:cubicBezTo>
                    <a:pt x="796" y="1194"/>
                    <a:pt x="847" y="1062"/>
                    <a:pt x="800" y="952"/>
                  </a:cubicBezTo>
                  <a:cubicBezTo>
                    <a:pt x="681" y="682"/>
                    <a:pt x="568" y="410"/>
                    <a:pt x="457" y="139"/>
                  </a:cubicBezTo>
                  <a:cubicBezTo>
                    <a:pt x="423" y="53"/>
                    <a:pt x="340" y="1"/>
                    <a:pt x="25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rot="-4056294">
              <a:off x="1899250" y="1064231"/>
              <a:ext cx="15000" cy="28401"/>
            </a:xfrm>
            <a:custGeom>
              <a:avLst/>
              <a:gdLst/>
              <a:ahLst/>
              <a:cxnLst/>
              <a:rect l="l" t="t" r="r" b="b"/>
              <a:pathLst>
                <a:path w="600" h="1136" extrusionOk="0">
                  <a:moveTo>
                    <a:pt x="240" y="1"/>
                  </a:moveTo>
                  <a:cubicBezTo>
                    <a:pt x="228" y="1"/>
                    <a:pt x="215" y="2"/>
                    <a:pt x="203" y="4"/>
                  </a:cubicBezTo>
                  <a:cubicBezTo>
                    <a:pt x="82" y="24"/>
                    <a:pt x="0" y="138"/>
                    <a:pt x="18" y="258"/>
                  </a:cubicBezTo>
                  <a:cubicBezTo>
                    <a:pt x="62" y="539"/>
                    <a:pt x="112" y="817"/>
                    <a:pt x="173" y="1136"/>
                  </a:cubicBezTo>
                  <a:lnTo>
                    <a:pt x="390" y="1095"/>
                  </a:lnTo>
                  <a:lnTo>
                    <a:pt x="600" y="1011"/>
                  </a:lnTo>
                  <a:cubicBezTo>
                    <a:pt x="549" y="739"/>
                    <a:pt x="501" y="462"/>
                    <a:pt x="457" y="187"/>
                  </a:cubicBezTo>
                  <a:cubicBezTo>
                    <a:pt x="439" y="79"/>
                    <a:pt x="345"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1522763" y="3189750"/>
            <a:ext cx="373125" cy="345125"/>
            <a:chOff x="1522763" y="3189750"/>
            <a:chExt cx="373125" cy="345125"/>
          </a:xfrm>
        </p:grpSpPr>
        <p:sp>
          <p:nvSpPr>
            <p:cNvPr id="3930" name="Google Shape;3930;p55"/>
            <p:cNvSpPr/>
            <p:nvPr/>
          </p:nvSpPr>
          <p:spPr>
            <a:xfrm>
              <a:off x="1522763" y="31941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1540413" y="31897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pic>
        <p:nvPicPr>
          <p:cNvPr id="6" name="Picture 2" descr="https://www.revaicare.com/wp-content/uploads/2021/03/1614774693130.jpg">
            <a:extLst>
              <a:ext uri="{FF2B5EF4-FFF2-40B4-BE49-F238E27FC236}">
                <a16:creationId xmlns:a16="http://schemas.microsoft.com/office/drawing/2014/main" id="{F3DB695A-927D-4F74-ADC5-08C100B97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121"/>
          <a:stretch/>
        </p:blipFill>
        <p:spPr bwMode="auto">
          <a:xfrm>
            <a:off x="561976" y="457199"/>
            <a:ext cx="3865562" cy="198120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https://static1.makeuseofimages.com/wp-content/uploads/2017/02/Phone-GPS-Apps-Featured.jpg">
            <a:extLst>
              <a:ext uri="{FF2B5EF4-FFF2-40B4-BE49-F238E27FC236}">
                <a16:creationId xmlns:a16="http://schemas.microsoft.com/office/drawing/2014/main" id="{C3ADA86C-CBA0-4CF9-AB10-7AE57FC171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6" descr="https://static1.makeuseofimages.com/wp-content/uploads/2017/02/Phone-GPS-Apps-Featured.jpg">
            <a:extLst>
              <a:ext uri="{FF2B5EF4-FFF2-40B4-BE49-F238E27FC236}">
                <a16:creationId xmlns:a16="http://schemas.microsoft.com/office/drawing/2014/main" id="{5BF0859E-2A40-44AB-966E-AFB4335A68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27" b="8036"/>
          <a:stretch/>
        </p:blipFill>
        <p:spPr bwMode="auto">
          <a:xfrm>
            <a:off x="4572000" y="2799212"/>
            <a:ext cx="4010024" cy="1962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2.bp.blogspot.com/-OeNRqploPbA/TbcofIoPB8I/AAAAAAAAAAc/KWOgw7-651k/s1600/grafica3.jpg">
            <a:extLst>
              <a:ext uri="{FF2B5EF4-FFF2-40B4-BE49-F238E27FC236}">
                <a16:creationId xmlns:a16="http://schemas.microsoft.com/office/drawing/2014/main" id="{FEB63504-E1BE-4CC4-BBCA-789C2C518E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299"/>
          <a:stretch/>
        </p:blipFill>
        <p:spPr bwMode="auto">
          <a:xfrm>
            <a:off x="561976" y="2705101"/>
            <a:ext cx="3857624" cy="2131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lifeder.com/wp-content/uploads/2020/05/Fourier-Ejm1.gif">
            <a:extLst>
              <a:ext uri="{FF2B5EF4-FFF2-40B4-BE49-F238E27FC236}">
                <a16:creationId xmlns:a16="http://schemas.microsoft.com/office/drawing/2014/main" id="{61B0532F-9CD5-4156-974F-9E2DF88E9C2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81648"/>
            <a:ext cx="3857624" cy="2126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49"/>
          <p:cNvSpPr/>
          <p:nvPr/>
        </p:nvSpPr>
        <p:spPr>
          <a:xfrm>
            <a:off x="1638514" y="3273362"/>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9"/>
          <p:cNvSpPr txBox="1">
            <a:spLocks noGrp="1"/>
          </p:cNvSpPr>
          <p:nvPr>
            <p:ph type="title"/>
          </p:nvPr>
        </p:nvSpPr>
        <p:spPr>
          <a:xfrm>
            <a:off x="3120175" y="3027700"/>
            <a:ext cx="4476300" cy="10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b="1" dirty="0">
                <a:solidFill>
                  <a:schemeClr val="lt1"/>
                </a:solidFill>
              </a:rPr>
              <a:t>Conclusiones</a:t>
            </a:r>
            <a:endParaRPr b="1" dirty="0">
              <a:solidFill>
                <a:schemeClr val="lt1"/>
              </a:solidFill>
            </a:endParaRPr>
          </a:p>
        </p:txBody>
      </p:sp>
      <p:sp>
        <p:nvSpPr>
          <p:cNvPr id="2755" name="Google Shape;2755;p49"/>
          <p:cNvSpPr txBox="1">
            <a:spLocks noGrp="1"/>
          </p:cNvSpPr>
          <p:nvPr>
            <p:ph type="title" idx="2"/>
          </p:nvPr>
        </p:nvSpPr>
        <p:spPr>
          <a:xfrm>
            <a:off x="1638513" y="3394725"/>
            <a:ext cx="108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2757" name="Google Shape;2757;p49"/>
          <p:cNvCxnSpPr>
            <a:endCxn id="2755" idx="3"/>
          </p:cNvCxnSpPr>
          <p:nvPr/>
        </p:nvCxnSpPr>
        <p:spPr>
          <a:xfrm rot="10800000">
            <a:off x="2723013" y="3815625"/>
            <a:ext cx="284400" cy="0"/>
          </a:xfrm>
          <a:prstGeom prst="straightConnector1">
            <a:avLst/>
          </a:prstGeom>
          <a:noFill/>
          <a:ln w="9525" cap="flat" cmpd="sng">
            <a:solidFill>
              <a:srgbClr val="000000"/>
            </a:solidFill>
            <a:prstDash val="solid"/>
            <a:round/>
            <a:headEnd type="none" w="med" len="med"/>
            <a:tailEnd type="none" w="med" len="med"/>
          </a:ln>
        </p:spPr>
      </p:cxnSp>
      <p:grpSp>
        <p:nvGrpSpPr>
          <p:cNvPr id="2758" name="Google Shape;2758;p49"/>
          <p:cNvGrpSpPr/>
          <p:nvPr/>
        </p:nvGrpSpPr>
        <p:grpSpPr>
          <a:xfrm>
            <a:off x="5256700" y="1566625"/>
            <a:ext cx="2160750" cy="394550"/>
            <a:chOff x="5256700" y="1566625"/>
            <a:chExt cx="2160750" cy="394550"/>
          </a:xfrm>
        </p:grpSpPr>
        <p:sp>
          <p:nvSpPr>
            <p:cNvPr id="2759" name="Google Shape;2759;p49"/>
            <p:cNvSpPr/>
            <p:nvPr/>
          </p:nvSpPr>
          <p:spPr>
            <a:xfrm>
              <a:off x="5256700" y="1625075"/>
              <a:ext cx="50725" cy="84125"/>
            </a:xfrm>
            <a:custGeom>
              <a:avLst/>
              <a:gdLst/>
              <a:ahLst/>
              <a:cxnLst/>
              <a:rect l="l" t="t" r="r" b="b"/>
              <a:pathLst>
                <a:path w="2029" h="3365" extrusionOk="0">
                  <a:moveTo>
                    <a:pt x="1762" y="1"/>
                  </a:moveTo>
                  <a:cubicBezTo>
                    <a:pt x="1703" y="1"/>
                    <a:pt x="1646" y="30"/>
                    <a:pt x="1610" y="100"/>
                  </a:cubicBezTo>
                  <a:cubicBezTo>
                    <a:pt x="1099" y="1089"/>
                    <a:pt x="590" y="2076"/>
                    <a:pt x="81" y="3066"/>
                  </a:cubicBezTo>
                  <a:cubicBezTo>
                    <a:pt x="1" y="3221"/>
                    <a:pt x="137" y="3364"/>
                    <a:pt x="268" y="3364"/>
                  </a:cubicBezTo>
                  <a:cubicBezTo>
                    <a:pt x="327" y="3364"/>
                    <a:pt x="385" y="3335"/>
                    <a:pt x="421" y="3265"/>
                  </a:cubicBezTo>
                  <a:cubicBezTo>
                    <a:pt x="931" y="2275"/>
                    <a:pt x="1439" y="1288"/>
                    <a:pt x="1949" y="298"/>
                  </a:cubicBezTo>
                  <a:cubicBezTo>
                    <a:pt x="2029" y="143"/>
                    <a:pt x="1893" y="1"/>
                    <a:pt x="17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9"/>
            <p:cNvSpPr/>
            <p:nvPr/>
          </p:nvSpPr>
          <p:spPr>
            <a:xfrm>
              <a:off x="5293525" y="1621700"/>
              <a:ext cx="50075" cy="100275"/>
            </a:xfrm>
            <a:custGeom>
              <a:avLst/>
              <a:gdLst/>
              <a:ahLst/>
              <a:cxnLst/>
              <a:rect l="l" t="t" r="r" b="b"/>
              <a:pathLst>
                <a:path w="2003" h="4011" extrusionOk="0">
                  <a:moveTo>
                    <a:pt x="240" y="1"/>
                  </a:moveTo>
                  <a:cubicBezTo>
                    <a:pt x="118" y="1"/>
                    <a:pt x="0" y="94"/>
                    <a:pt x="59" y="236"/>
                  </a:cubicBezTo>
                  <a:cubicBezTo>
                    <a:pt x="560" y="1451"/>
                    <a:pt x="1061" y="2665"/>
                    <a:pt x="1564" y="3879"/>
                  </a:cubicBezTo>
                  <a:cubicBezTo>
                    <a:pt x="1601" y="3971"/>
                    <a:pt x="1684" y="4011"/>
                    <a:pt x="1763" y="4011"/>
                  </a:cubicBezTo>
                  <a:cubicBezTo>
                    <a:pt x="1886" y="4011"/>
                    <a:pt x="2002" y="3918"/>
                    <a:pt x="1943" y="3775"/>
                  </a:cubicBezTo>
                  <a:cubicBezTo>
                    <a:pt x="1442" y="2559"/>
                    <a:pt x="941" y="1345"/>
                    <a:pt x="439" y="131"/>
                  </a:cubicBezTo>
                  <a:cubicBezTo>
                    <a:pt x="402" y="40"/>
                    <a:pt x="320"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9"/>
            <p:cNvSpPr/>
            <p:nvPr/>
          </p:nvSpPr>
          <p:spPr>
            <a:xfrm>
              <a:off x="5264125" y="1679525"/>
              <a:ext cx="63225" cy="14100"/>
            </a:xfrm>
            <a:custGeom>
              <a:avLst/>
              <a:gdLst/>
              <a:ahLst/>
              <a:cxnLst/>
              <a:rect l="l" t="t" r="r" b="b"/>
              <a:pathLst>
                <a:path w="2529" h="564" extrusionOk="0">
                  <a:moveTo>
                    <a:pt x="280" y="1"/>
                  </a:moveTo>
                  <a:cubicBezTo>
                    <a:pt x="73" y="1"/>
                    <a:pt x="1" y="331"/>
                    <a:pt x="228" y="387"/>
                  </a:cubicBezTo>
                  <a:cubicBezTo>
                    <a:pt x="699" y="504"/>
                    <a:pt x="1172" y="564"/>
                    <a:pt x="1650" y="564"/>
                  </a:cubicBezTo>
                  <a:cubicBezTo>
                    <a:pt x="1858" y="564"/>
                    <a:pt x="2066" y="552"/>
                    <a:pt x="2276" y="530"/>
                  </a:cubicBezTo>
                  <a:cubicBezTo>
                    <a:pt x="2517" y="505"/>
                    <a:pt x="2529" y="135"/>
                    <a:pt x="2299" y="135"/>
                  </a:cubicBezTo>
                  <a:cubicBezTo>
                    <a:pt x="2292" y="135"/>
                    <a:pt x="2284" y="135"/>
                    <a:pt x="2276" y="136"/>
                  </a:cubicBezTo>
                  <a:cubicBezTo>
                    <a:pt x="2068" y="159"/>
                    <a:pt x="1860" y="170"/>
                    <a:pt x="1654" y="170"/>
                  </a:cubicBezTo>
                  <a:cubicBezTo>
                    <a:pt x="1210" y="170"/>
                    <a:pt x="770" y="117"/>
                    <a:pt x="332" y="7"/>
                  </a:cubicBezTo>
                  <a:cubicBezTo>
                    <a:pt x="314" y="3"/>
                    <a:pt x="297" y="1"/>
                    <a:pt x="2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9"/>
            <p:cNvSpPr/>
            <p:nvPr/>
          </p:nvSpPr>
          <p:spPr>
            <a:xfrm>
              <a:off x="5343825" y="1595750"/>
              <a:ext cx="43425" cy="75700"/>
            </a:xfrm>
            <a:custGeom>
              <a:avLst/>
              <a:gdLst/>
              <a:ahLst/>
              <a:cxnLst/>
              <a:rect l="l" t="t" r="r" b="b"/>
              <a:pathLst>
                <a:path w="1737" h="3028" extrusionOk="0">
                  <a:moveTo>
                    <a:pt x="571" y="0"/>
                  </a:moveTo>
                  <a:cubicBezTo>
                    <a:pt x="380" y="0"/>
                    <a:pt x="198" y="87"/>
                    <a:pt x="89" y="279"/>
                  </a:cubicBezTo>
                  <a:cubicBezTo>
                    <a:pt x="1" y="434"/>
                    <a:pt x="136" y="577"/>
                    <a:pt x="269" y="577"/>
                  </a:cubicBezTo>
                  <a:cubicBezTo>
                    <a:pt x="329" y="577"/>
                    <a:pt x="388" y="548"/>
                    <a:pt x="427" y="479"/>
                  </a:cubicBezTo>
                  <a:cubicBezTo>
                    <a:pt x="504" y="431"/>
                    <a:pt x="570" y="407"/>
                    <a:pt x="625" y="407"/>
                  </a:cubicBezTo>
                  <a:cubicBezTo>
                    <a:pt x="709" y="407"/>
                    <a:pt x="766" y="464"/>
                    <a:pt x="796" y="575"/>
                  </a:cubicBezTo>
                  <a:cubicBezTo>
                    <a:pt x="925" y="719"/>
                    <a:pt x="923" y="877"/>
                    <a:pt x="790" y="1058"/>
                  </a:cubicBezTo>
                  <a:cubicBezTo>
                    <a:pt x="730" y="1202"/>
                    <a:pt x="626" y="1337"/>
                    <a:pt x="538" y="1464"/>
                  </a:cubicBezTo>
                  <a:cubicBezTo>
                    <a:pt x="435" y="1612"/>
                    <a:pt x="573" y="1749"/>
                    <a:pt x="715" y="1749"/>
                  </a:cubicBezTo>
                  <a:cubicBezTo>
                    <a:pt x="762" y="1749"/>
                    <a:pt x="808" y="1735"/>
                    <a:pt x="847" y="1702"/>
                  </a:cubicBezTo>
                  <a:cubicBezTo>
                    <a:pt x="870" y="1683"/>
                    <a:pt x="896" y="1675"/>
                    <a:pt x="925" y="1675"/>
                  </a:cubicBezTo>
                  <a:cubicBezTo>
                    <a:pt x="1024" y="1675"/>
                    <a:pt x="1143" y="1772"/>
                    <a:pt x="1177" y="1839"/>
                  </a:cubicBezTo>
                  <a:cubicBezTo>
                    <a:pt x="1277" y="2044"/>
                    <a:pt x="1141" y="2245"/>
                    <a:pt x="992" y="2365"/>
                  </a:cubicBezTo>
                  <a:cubicBezTo>
                    <a:pt x="810" y="2509"/>
                    <a:pt x="581" y="2577"/>
                    <a:pt x="361" y="2640"/>
                  </a:cubicBezTo>
                  <a:cubicBezTo>
                    <a:pt x="138" y="2701"/>
                    <a:pt x="207" y="3028"/>
                    <a:pt x="408" y="3028"/>
                  </a:cubicBezTo>
                  <a:cubicBezTo>
                    <a:pt x="427" y="3028"/>
                    <a:pt x="446" y="3025"/>
                    <a:pt x="467" y="3019"/>
                  </a:cubicBezTo>
                  <a:cubicBezTo>
                    <a:pt x="969" y="2877"/>
                    <a:pt x="1736" y="2539"/>
                    <a:pt x="1612" y="1881"/>
                  </a:cubicBezTo>
                  <a:cubicBezTo>
                    <a:pt x="1557" y="1595"/>
                    <a:pt x="1344" y="1372"/>
                    <a:pt x="1097" y="1304"/>
                  </a:cubicBezTo>
                  <a:lnTo>
                    <a:pt x="1097" y="1304"/>
                  </a:lnTo>
                  <a:cubicBezTo>
                    <a:pt x="1290" y="928"/>
                    <a:pt x="1394" y="483"/>
                    <a:pt x="1036" y="179"/>
                  </a:cubicBezTo>
                  <a:cubicBezTo>
                    <a:pt x="902" y="64"/>
                    <a:pt x="733" y="0"/>
                    <a:pt x="5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9"/>
            <p:cNvSpPr/>
            <p:nvPr/>
          </p:nvSpPr>
          <p:spPr>
            <a:xfrm>
              <a:off x="5424675" y="1618225"/>
              <a:ext cx="81725" cy="94600"/>
            </a:xfrm>
            <a:custGeom>
              <a:avLst/>
              <a:gdLst/>
              <a:ahLst/>
              <a:cxnLst/>
              <a:rect l="l" t="t" r="r" b="b"/>
              <a:pathLst>
                <a:path w="3269" h="3784" extrusionOk="0">
                  <a:moveTo>
                    <a:pt x="1816" y="0"/>
                  </a:moveTo>
                  <a:cubicBezTo>
                    <a:pt x="723" y="0"/>
                    <a:pt x="1" y="1562"/>
                    <a:pt x="142" y="2534"/>
                  </a:cubicBezTo>
                  <a:cubicBezTo>
                    <a:pt x="288" y="3540"/>
                    <a:pt x="1231" y="3783"/>
                    <a:pt x="2124" y="3783"/>
                  </a:cubicBezTo>
                  <a:cubicBezTo>
                    <a:pt x="2445" y="3783"/>
                    <a:pt x="2760" y="3752"/>
                    <a:pt x="3029" y="3713"/>
                  </a:cubicBezTo>
                  <a:cubicBezTo>
                    <a:pt x="3268" y="3679"/>
                    <a:pt x="3181" y="3332"/>
                    <a:pt x="2956" y="3332"/>
                  </a:cubicBezTo>
                  <a:cubicBezTo>
                    <a:pt x="2945" y="3332"/>
                    <a:pt x="2934" y="3332"/>
                    <a:pt x="2923" y="3334"/>
                  </a:cubicBezTo>
                  <a:cubicBezTo>
                    <a:pt x="2656" y="3373"/>
                    <a:pt x="2334" y="3416"/>
                    <a:pt x="2012" y="3416"/>
                  </a:cubicBezTo>
                  <a:cubicBezTo>
                    <a:pt x="1447" y="3416"/>
                    <a:pt x="882" y="3283"/>
                    <a:pt x="620" y="2757"/>
                  </a:cubicBezTo>
                  <a:cubicBezTo>
                    <a:pt x="267" y="2053"/>
                    <a:pt x="932" y="393"/>
                    <a:pt x="1813" y="393"/>
                  </a:cubicBezTo>
                  <a:cubicBezTo>
                    <a:pt x="1863" y="393"/>
                    <a:pt x="1914" y="398"/>
                    <a:pt x="1965" y="409"/>
                  </a:cubicBezTo>
                  <a:cubicBezTo>
                    <a:pt x="1982" y="413"/>
                    <a:pt x="1998" y="415"/>
                    <a:pt x="2013" y="415"/>
                  </a:cubicBezTo>
                  <a:cubicBezTo>
                    <a:pt x="2227" y="415"/>
                    <a:pt x="2304" y="78"/>
                    <a:pt x="2073" y="29"/>
                  </a:cubicBezTo>
                  <a:cubicBezTo>
                    <a:pt x="1985" y="9"/>
                    <a:pt x="1899" y="0"/>
                    <a:pt x="18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9"/>
            <p:cNvSpPr/>
            <p:nvPr/>
          </p:nvSpPr>
          <p:spPr>
            <a:xfrm>
              <a:off x="5511350" y="1593500"/>
              <a:ext cx="53450" cy="48850"/>
            </a:xfrm>
            <a:custGeom>
              <a:avLst/>
              <a:gdLst/>
              <a:ahLst/>
              <a:cxnLst/>
              <a:rect l="l" t="t" r="r" b="b"/>
              <a:pathLst>
                <a:path w="2138" h="1954" extrusionOk="0">
                  <a:moveTo>
                    <a:pt x="883" y="0"/>
                  </a:moveTo>
                  <a:cubicBezTo>
                    <a:pt x="626" y="0"/>
                    <a:pt x="339" y="131"/>
                    <a:pt x="166" y="260"/>
                  </a:cubicBezTo>
                  <a:cubicBezTo>
                    <a:pt x="1" y="382"/>
                    <a:pt x="106" y="635"/>
                    <a:pt x="262" y="635"/>
                  </a:cubicBezTo>
                  <a:cubicBezTo>
                    <a:pt x="295" y="635"/>
                    <a:pt x="331" y="623"/>
                    <a:pt x="366" y="597"/>
                  </a:cubicBezTo>
                  <a:cubicBezTo>
                    <a:pt x="461" y="525"/>
                    <a:pt x="561" y="468"/>
                    <a:pt x="676" y="432"/>
                  </a:cubicBezTo>
                  <a:cubicBezTo>
                    <a:pt x="730" y="417"/>
                    <a:pt x="791" y="395"/>
                    <a:pt x="848" y="395"/>
                  </a:cubicBezTo>
                  <a:cubicBezTo>
                    <a:pt x="855" y="395"/>
                    <a:pt x="861" y="396"/>
                    <a:pt x="867" y="396"/>
                  </a:cubicBezTo>
                  <a:cubicBezTo>
                    <a:pt x="975" y="405"/>
                    <a:pt x="979" y="402"/>
                    <a:pt x="968" y="511"/>
                  </a:cubicBezTo>
                  <a:cubicBezTo>
                    <a:pt x="952" y="658"/>
                    <a:pt x="776" y="827"/>
                    <a:pt x="697" y="942"/>
                  </a:cubicBezTo>
                  <a:lnTo>
                    <a:pt x="371" y="1414"/>
                  </a:lnTo>
                  <a:cubicBezTo>
                    <a:pt x="309" y="1501"/>
                    <a:pt x="354" y="1635"/>
                    <a:pt x="439" y="1685"/>
                  </a:cubicBezTo>
                  <a:cubicBezTo>
                    <a:pt x="750" y="1864"/>
                    <a:pt x="1081" y="1953"/>
                    <a:pt x="1423" y="1953"/>
                  </a:cubicBezTo>
                  <a:cubicBezTo>
                    <a:pt x="1583" y="1953"/>
                    <a:pt x="1746" y="1933"/>
                    <a:pt x="1910" y="1894"/>
                  </a:cubicBezTo>
                  <a:cubicBezTo>
                    <a:pt x="2138" y="1838"/>
                    <a:pt x="2064" y="1508"/>
                    <a:pt x="1855" y="1508"/>
                  </a:cubicBezTo>
                  <a:cubicBezTo>
                    <a:pt x="1839" y="1508"/>
                    <a:pt x="1822" y="1510"/>
                    <a:pt x="1804" y="1514"/>
                  </a:cubicBezTo>
                  <a:cubicBezTo>
                    <a:pt x="1673" y="1546"/>
                    <a:pt x="1545" y="1562"/>
                    <a:pt x="1419" y="1562"/>
                  </a:cubicBezTo>
                  <a:cubicBezTo>
                    <a:pt x="1218" y="1562"/>
                    <a:pt x="1022" y="1522"/>
                    <a:pt x="833" y="1443"/>
                  </a:cubicBezTo>
                  <a:lnTo>
                    <a:pt x="833" y="1443"/>
                  </a:lnTo>
                  <a:cubicBezTo>
                    <a:pt x="1007" y="1208"/>
                    <a:pt x="1198" y="968"/>
                    <a:pt x="1323" y="711"/>
                  </a:cubicBezTo>
                  <a:cubicBezTo>
                    <a:pt x="1406" y="538"/>
                    <a:pt x="1411" y="325"/>
                    <a:pt x="1284" y="171"/>
                  </a:cubicBezTo>
                  <a:cubicBezTo>
                    <a:pt x="1182" y="48"/>
                    <a:pt x="1037" y="0"/>
                    <a:pt x="8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9"/>
            <p:cNvSpPr/>
            <p:nvPr/>
          </p:nvSpPr>
          <p:spPr>
            <a:xfrm>
              <a:off x="5593250" y="1607700"/>
              <a:ext cx="54550" cy="64275"/>
            </a:xfrm>
            <a:custGeom>
              <a:avLst/>
              <a:gdLst/>
              <a:ahLst/>
              <a:cxnLst/>
              <a:rect l="l" t="t" r="r" b="b"/>
              <a:pathLst>
                <a:path w="2182" h="2571" extrusionOk="0">
                  <a:moveTo>
                    <a:pt x="1743" y="0"/>
                  </a:moveTo>
                  <a:cubicBezTo>
                    <a:pt x="1698" y="0"/>
                    <a:pt x="1653" y="20"/>
                    <a:pt x="1616" y="69"/>
                  </a:cubicBezTo>
                  <a:cubicBezTo>
                    <a:pt x="1110" y="714"/>
                    <a:pt x="603" y="1360"/>
                    <a:pt x="97" y="2007"/>
                  </a:cubicBezTo>
                  <a:cubicBezTo>
                    <a:pt x="1" y="2132"/>
                    <a:pt x="38" y="2278"/>
                    <a:pt x="184" y="2336"/>
                  </a:cubicBezTo>
                  <a:cubicBezTo>
                    <a:pt x="587" y="2497"/>
                    <a:pt x="993" y="2571"/>
                    <a:pt x="1410" y="2571"/>
                  </a:cubicBezTo>
                  <a:cubicBezTo>
                    <a:pt x="1585" y="2571"/>
                    <a:pt x="1762" y="2558"/>
                    <a:pt x="1942" y="2532"/>
                  </a:cubicBezTo>
                  <a:cubicBezTo>
                    <a:pt x="2181" y="2498"/>
                    <a:pt x="2094" y="2151"/>
                    <a:pt x="1869" y="2151"/>
                  </a:cubicBezTo>
                  <a:cubicBezTo>
                    <a:pt x="1858" y="2151"/>
                    <a:pt x="1847" y="2151"/>
                    <a:pt x="1836" y="2153"/>
                  </a:cubicBezTo>
                  <a:cubicBezTo>
                    <a:pt x="1698" y="2173"/>
                    <a:pt x="1560" y="2182"/>
                    <a:pt x="1424" y="2182"/>
                  </a:cubicBezTo>
                  <a:cubicBezTo>
                    <a:pt x="1131" y="2182"/>
                    <a:pt x="843" y="2138"/>
                    <a:pt x="560" y="2052"/>
                  </a:cubicBezTo>
                  <a:lnTo>
                    <a:pt x="560" y="2052"/>
                  </a:lnTo>
                  <a:cubicBezTo>
                    <a:pt x="1005" y="1484"/>
                    <a:pt x="1450" y="917"/>
                    <a:pt x="1895" y="346"/>
                  </a:cubicBezTo>
                  <a:cubicBezTo>
                    <a:pt x="2012" y="197"/>
                    <a:pt x="1881" y="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5626375" y="1612150"/>
              <a:ext cx="19150" cy="100725"/>
            </a:xfrm>
            <a:custGeom>
              <a:avLst/>
              <a:gdLst/>
              <a:ahLst/>
              <a:cxnLst/>
              <a:rect l="l" t="t" r="r" b="b"/>
              <a:pathLst>
                <a:path w="766" h="4029" extrusionOk="0">
                  <a:moveTo>
                    <a:pt x="242" y="0"/>
                  </a:moveTo>
                  <a:cubicBezTo>
                    <a:pt x="127" y="0"/>
                    <a:pt x="0" y="98"/>
                    <a:pt x="29" y="246"/>
                  </a:cubicBezTo>
                  <a:cubicBezTo>
                    <a:pt x="245" y="1435"/>
                    <a:pt x="358" y="2629"/>
                    <a:pt x="369" y="3837"/>
                  </a:cubicBezTo>
                  <a:cubicBezTo>
                    <a:pt x="371" y="3965"/>
                    <a:pt x="471" y="4029"/>
                    <a:pt x="569" y="4029"/>
                  </a:cubicBezTo>
                  <a:cubicBezTo>
                    <a:pt x="668" y="4029"/>
                    <a:pt x="765" y="3965"/>
                    <a:pt x="763" y="3837"/>
                  </a:cubicBezTo>
                  <a:cubicBezTo>
                    <a:pt x="749" y="2593"/>
                    <a:pt x="630" y="1364"/>
                    <a:pt x="408" y="141"/>
                  </a:cubicBezTo>
                  <a:cubicBezTo>
                    <a:pt x="390" y="43"/>
                    <a:pt x="318" y="0"/>
                    <a:pt x="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9"/>
            <p:cNvSpPr/>
            <p:nvPr/>
          </p:nvSpPr>
          <p:spPr>
            <a:xfrm>
              <a:off x="5676375" y="1566625"/>
              <a:ext cx="50225" cy="81050"/>
            </a:xfrm>
            <a:custGeom>
              <a:avLst/>
              <a:gdLst/>
              <a:ahLst/>
              <a:cxnLst/>
              <a:rect l="l" t="t" r="r" b="b"/>
              <a:pathLst>
                <a:path w="2009" h="3242" extrusionOk="0">
                  <a:moveTo>
                    <a:pt x="569" y="390"/>
                  </a:moveTo>
                  <a:cubicBezTo>
                    <a:pt x="908" y="390"/>
                    <a:pt x="1197" y="566"/>
                    <a:pt x="1375" y="862"/>
                  </a:cubicBezTo>
                  <a:lnTo>
                    <a:pt x="1375" y="862"/>
                  </a:lnTo>
                  <a:cubicBezTo>
                    <a:pt x="1155" y="1043"/>
                    <a:pt x="914" y="1151"/>
                    <a:pt x="627" y="1211"/>
                  </a:cubicBezTo>
                  <a:cubicBezTo>
                    <a:pt x="623" y="1211"/>
                    <a:pt x="620" y="1212"/>
                    <a:pt x="617" y="1213"/>
                  </a:cubicBezTo>
                  <a:lnTo>
                    <a:pt x="617" y="1213"/>
                  </a:lnTo>
                  <a:cubicBezTo>
                    <a:pt x="616" y="989"/>
                    <a:pt x="615" y="765"/>
                    <a:pt x="614" y="541"/>
                  </a:cubicBezTo>
                  <a:cubicBezTo>
                    <a:pt x="614" y="473"/>
                    <a:pt x="586" y="423"/>
                    <a:pt x="545" y="391"/>
                  </a:cubicBezTo>
                  <a:lnTo>
                    <a:pt x="545" y="391"/>
                  </a:lnTo>
                  <a:cubicBezTo>
                    <a:pt x="553" y="391"/>
                    <a:pt x="561" y="390"/>
                    <a:pt x="569" y="390"/>
                  </a:cubicBezTo>
                  <a:close/>
                  <a:moveTo>
                    <a:pt x="619" y="1594"/>
                  </a:moveTo>
                  <a:lnTo>
                    <a:pt x="619" y="1594"/>
                  </a:lnTo>
                  <a:cubicBezTo>
                    <a:pt x="632" y="1597"/>
                    <a:pt x="645" y="1598"/>
                    <a:pt x="659" y="1598"/>
                  </a:cubicBezTo>
                  <a:cubicBezTo>
                    <a:pt x="665" y="1598"/>
                    <a:pt x="672" y="1598"/>
                    <a:pt x="678" y="1597"/>
                  </a:cubicBezTo>
                  <a:cubicBezTo>
                    <a:pt x="701" y="1595"/>
                    <a:pt x="723" y="1594"/>
                    <a:pt x="746" y="1594"/>
                  </a:cubicBezTo>
                  <a:cubicBezTo>
                    <a:pt x="1191" y="1594"/>
                    <a:pt x="1675" y="2022"/>
                    <a:pt x="1438" y="2496"/>
                  </a:cubicBezTo>
                  <a:cubicBezTo>
                    <a:pt x="1345" y="2686"/>
                    <a:pt x="1092" y="2858"/>
                    <a:pt x="887" y="2858"/>
                  </a:cubicBezTo>
                  <a:cubicBezTo>
                    <a:pt x="771" y="2858"/>
                    <a:pt x="670" y="2803"/>
                    <a:pt x="624" y="2665"/>
                  </a:cubicBezTo>
                  <a:cubicBezTo>
                    <a:pt x="534" y="2395"/>
                    <a:pt x="621" y="1938"/>
                    <a:pt x="620" y="1654"/>
                  </a:cubicBezTo>
                  <a:cubicBezTo>
                    <a:pt x="619" y="1634"/>
                    <a:pt x="619" y="1614"/>
                    <a:pt x="619" y="1594"/>
                  </a:cubicBezTo>
                  <a:close/>
                  <a:moveTo>
                    <a:pt x="555" y="1"/>
                  </a:moveTo>
                  <a:cubicBezTo>
                    <a:pt x="445" y="1"/>
                    <a:pt x="333" y="14"/>
                    <a:pt x="222" y="40"/>
                  </a:cubicBezTo>
                  <a:cubicBezTo>
                    <a:pt x="1" y="91"/>
                    <a:pt x="62" y="403"/>
                    <a:pt x="256" y="424"/>
                  </a:cubicBezTo>
                  <a:lnTo>
                    <a:pt x="256" y="424"/>
                  </a:lnTo>
                  <a:cubicBezTo>
                    <a:pt x="235" y="454"/>
                    <a:pt x="221" y="492"/>
                    <a:pt x="222" y="539"/>
                  </a:cubicBezTo>
                  <a:cubicBezTo>
                    <a:pt x="226" y="1348"/>
                    <a:pt x="229" y="2158"/>
                    <a:pt x="233" y="2967"/>
                  </a:cubicBezTo>
                  <a:cubicBezTo>
                    <a:pt x="233" y="3032"/>
                    <a:pt x="269" y="3109"/>
                    <a:pt x="330" y="3138"/>
                  </a:cubicBezTo>
                  <a:cubicBezTo>
                    <a:pt x="485" y="3208"/>
                    <a:pt x="652" y="3242"/>
                    <a:pt x="817" y="3242"/>
                  </a:cubicBezTo>
                  <a:cubicBezTo>
                    <a:pt x="1262" y="3242"/>
                    <a:pt x="1697" y="2994"/>
                    <a:pt x="1848" y="2535"/>
                  </a:cubicBezTo>
                  <a:cubicBezTo>
                    <a:pt x="2009" y="2051"/>
                    <a:pt x="1749" y="1589"/>
                    <a:pt x="1351" y="1355"/>
                  </a:cubicBezTo>
                  <a:lnTo>
                    <a:pt x="1351" y="1355"/>
                  </a:lnTo>
                  <a:cubicBezTo>
                    <a:pt x="1495" y="1272"/>
                    <a:pt x="1629" y="1169"/>
                    <a:pt x="1758" y="1046"/>
                  </a:cubicBezTo>
                  <a:cubicBezTo>
                    <a:pt x="1826" y="979"/>
                    <a:pt x="1824" y="889"/>
                    <a:pt x="1788" y="807"/>
                  </a:cubicBezTo>
                  <a:cubicBezTo>
                    <a:pt x="1565" y="295"/>
                    <a:pt x="1082" y="1"/>
                    <a:pt x="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9"/>
            <p:cNvSpPr/>
            <p:nvPr/>
          </p:nvSpPr>
          <p:spPr>
            <a:xfrm>
              <a:off x="5787950" y="1630200"/>
              <a:ext cx="45875" cy="10225"/>
            </a:xfrm>
            <a:custGeom>
              <a:avLst/>
              <a:gdLst/>
              <a:ahLst/>
              <a:cxnLst/>
              <a:rect l="l" t="t" r="r" b="b"/>
              <a:pathLst>
                <a:path w="1835" h="409" extrusionOk="0">
                  <a:moveTo>
                    <a:pt x="250" y="0"/>
                  </a:moveTo>
                  <a:cubicBezTo>
                    <a:pt x="0" y="0"/>
                    <a:pt x="2" y="390"/>
                    <a:pt x="254" y="394"/>
                  </a:cubicBezTo>
                  <a:cubicBezTo>
                    <a:pt x="696" y="398"/>
                    <a:pt x="1138" y="403"/>
                    <a:pt x="1579" y="408"/>
                  </a:cubicBezTo>
                  <a:cubicBezTo>
                    <a:pt x="1580" y="408"/>
                    <a:pt x="1580" y="408"/>
                    <a:pt x="1581" y="408"/>
                  </a:cubicBezTo>
                  <a:cubicBezTo>
                    <a:pt x="1834" y="408"/>
                    <a:pt x="1834" y="16"/>
                    <a:pt x="1579" y="15"/>
                  </a:cubicBezTo>
                  <a:cubicBezTo>
                    <a:pt x="1138" y="9"/>
                    <a:pt x="696" y="5"/>
                    <a:pt x="254" y="0"/>
                  </a:cubicBezTo>
                  <a:cubicBezTo>
                    <a:pt x="252" y="0"/>
                    <a:pt x="251" y="0"/>
                    <a:pt x="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5790950" y="1651300"/>
              <a:ext cx="43325" cy="14500"/>
            </a:xfrm>
            <a:custGeom>
              <a:avLst/>
              <a:gdLst/>
              <a:ahLst/>
              <a:cxnLst/>
              <a:rect l="l" t="t" r="r" b="b"/>
              <a:pathLst>
                <a:path w="1733" h="580" extrusionOk="0">
                  <a:moveTo>
                    <a:pt x="305" y="1"/>
                  </a:moveTo>
                  <a:cubicBezTo>
                    <a:pt x="83" y="1"/>
                    <a:pt x="0" y="345"/>
                    <a:pt x="235" y="383"/>
                  </a:cubicBezTo>
                  <a:cubicBezTo>
                    <a:pt x="620" y="448"/>
                    <a:pt x="1007" y="512"/>
                    <a:pt x="1392" y="577"/>
                  </a:cubicBezTo>
                  <a:cubicBezTo>
                    <a:pt x="1405" y="579"/>
                    <a:pt x="1417" y="580"/>
                    <a:pt x="1429" y="580"/>
                  </a:cubicBezTo>
                  <a:cubicBezTo>
                    <a:pt x="1651" y="580"/>
                    <a:pt x="1733" y="237"/>
                    <a:pt x="1498" y="197"/>
                  </a:cubicBezTo>
                  <a:cubicBezTo>
                    <a:pt x="1113" y="133"/>
                    <a:pt x="726" y="68"/>
                    <a:pt x="341" y="4"/>
                  </a:cubicBezTo>
                  <a:cubicBezTo>
                    <a:pt x="329" y="2"/>
                    <a:pt x="317"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9"/>
            <p:cNvSpPr/>
            <p:nvPr/>
          </p:nvSpPr>
          <p:spPr>
            <a:xfrm>
              <a:off x="5958875" y="1599800"/>
              <a:ext cx="83050" cy="110100"/>
            </a:xfrm>
            <a:custGeom>
              <a:avLst/>
              <a:gdLst/>
              <a:ahLst/>
              <a:cxnLst/>
              <a:rect l="l" t="t" r="r" b="b"/>
              <a:pathLst>
                <a:path w="3322" h="4404" extrusionOk="0">
                  <a:moveTo>
                    <a:pt x="1494" y="382"/>
                  </a:moveTo>
                  <a:cubicBezTo>
                    <a:pt x="1739" y="382"/>
                    <a:pt x="1991" y="426"/>
                    <a:pt x="2191" y="468"/>
                  </a:cubicBezTo>
                  <a:lnTo>
                    <a:pt x="2191" y="468"/>
                  </a:lnTo>
                  <a:cubicBezTo>
                    <a:pt x="2158" y="521"/>
                    <a:pt x="2148" y="591"/>
                    <a:pt x="2181" y="662"/>
                  </a:cubicBezTo>
                  <a:cubicBezTo>
                    <a:pt x="2181" y="662"/>
                    <a:pt x="2181" y="662"/>
                    <a:pt x="2181" y="662"/>
                  </a:cubicBezTo>
                  <a:lnTo>
                    <a:pt x="2181" y="662"/>
                  </a:lnTo>
                  <a:cubicBezTo>
                    <a:pt x="2451" y="1262"/>
                    <a:pt x="1843" y="1601"/>
                    <a:pt x="1302" y="1601"/>
                  </a:cubicBezTo>
                  <a:cubicBezTo>
                    <a:pt x="845" y="1601"/>
                    <a:pt x="435" y="1359"/>
                    <a:pt x="639" y="830"/>
                  </a:cubicBezTo>
                  <a:cubicBezTo>
                    <a:pt x="773" y="481"/>
                    <a:pt x="1125" y="382"/>
                    <a:pt x="1494" y="382"/>
                  </a:cubicBezTo>
                  <a:close/>
                  <a:moveTo>
                    <a:pt x="1547" y="1"/>
                  </a:moveTo>
                  <a:cubicBezTo>
                    <a:pt x="1134" y="1"/>
                    <a:pt x="734" y="105"/>
                    <a:pt x="444" y="433"/>
                  </a:cubicBezTo>
                  <a:cubicBezTo>
                    <a:pt x="102" y="823"/>
                    <a:pt x="0" y="1433"/>
                    <a:pt x="395" y="1818"/>
                  </a:cubicBezTo>
                  <a:cubicBezTo>
                    <a:pt x="592" y="2009"/>
                    <a:pt x="848" y="2092"/>
                    <a:pt x="1115" y="2092"/>
                  </a:cubicBezTo>
                  <a:cubicBezTo>
                    <a:pt x="1627" y="2092"/>
                    <a:pt x="2182" y="1788"/>
                    <a:pt x="2446" y="1362"/>
                  </a:cubicBezTo>
                  <a:lnTo>
                    <a:pt x="2446" y="1362"/>
                  </a:lnTo>
                  <a:cubicBezTo>
                    <a:pt x="2663" y="2422"/>
                    <a:pt x="2131" y="3562"/>
                    <a:pt x="1107" y="4044"/>
                  </a:cubicBezTo>
                  <a:cubicBezTo>
                    <a:pt x="908" y="4137"/>
                    <a:pt x="1031" y="4404"/>
                    <a:pt x="1216" y="4404"/>
                  </a:cubicBezTo>
                  <a:cubicBezTo>
                    <a:pt x="1245" y="4404"/>
                    <a:pt x="1275" y="4397"/>
                    <a:pt x="1306" y="4383"/>
                  </a:cubicBezTo>
                  <a:cubicBezTo>
                    <a:pt x="2759" y="3702"/>
                    <a:pt x="3321" y="1846"/>
                    <a:pt x="2521" y="465"/>
                  </a:cubicBezTo>
                  <a:cubicBezTo>
                    <a:pt x="2520" y="462"/>
                    <a:pt x="2518" y="459"/>
                    <a:pt x="2516" y="456"/>
                  </a:cubicBezTo>
                  <a:lnTo>
                    <a:pt x="2516" y="456"/>
                  </a:lnTo>
                  <a:cubicBezTo>
                    <a:pt x="2617" y="361"/>
                    <a:pt x="2617" y="163"/>
                    <a:pt x="2442" y="123"/>
                  </a:cubicBezTo>
                  <a:cubicBezTo>
                    <a:pt x="2162" y="57"/>
                    <a:pt x="1851" y="1"/>
                    <a:pt x="1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9"/>
            <p:cNvSpPr/>
            <p:nvPr/>
          </p:nvSpPr>
          <p:spPr>
            <a:xfrm>
              <a:off x="6055025" y="1573875"/>
              <a:ext cx="38250" cy="61075"/>
            </a:xfrm>
            <a:custGeom>
              <a:avLst/>
              <a:gdLst/>
              <a:ahLst/>
              <a:cxnLst/>
              <a:rect l="l" t="t" r="r" b="b"/>
              <a:pathLst>
                <a:path w="1530" h="2443" extrusionOk="0">
                  <a:moveTo>
                    <a:pt x="568" y="1"/>
                  </a:moveTo>
                  <a:cubicBezTo>
                    <a:pt x="442" y="1"/>
                    <a:pt x="306" y="43"/>
                    <a:pt x="170" y="142"/>
                  </a:cubicBezTo>
                  <a:cubicBezTo>
                    <a:pt x="0" y="260"/>
                    <a:pt x="106" y="515"/>
                    <a:pt x="263" y="515"/>
                  </a:cubicBezTo>
                  <a:cubicBezTo>
                    <a:pt x="296" y="515"/>
                    <a:pt x="331" y="504"/>
                    <a:pt x="366" y="478"/>
                  </a:cubicBezTo>
                  <a:cubicBezTo>
                    <a:pt x="431" y="431"/>
                    <a:pt x="496" y="411"/>
                    <a:pt x="554" y="411"/>
                  </a:cubicBezTo>
                  <a:cubicBezTo>
                    <a:pt x="785" y="411"/>
                    <a:pt x="925" y="721"/>
                    <a:pt x="651" y="878"/>
                  </a:cubicBezTo>
                  <a:cubicBezTo>
                    <a:pt x="563" y="926"/>
                    <a:pt x="520" y="1060"/>
                    <a:pt x="581" y="1147"/>
                  </a:cubicBezTo>
                  <a:cubicBezTo>
                    <a:pt x="739" y="1374"/>
                    <a:pt x="895" y="1600"/>
                    <a:pt x="1053" y="1826"/>
                  </a:cubicBezTo>
                  <a:lnTo>
                    <a:pt x="1053" y="1826"/>
                  </a:lnTo>
                  <a:cubicBezTo>
                    <a:pt x="881" y="1977"/>
                    <a:pt x="684" y="2048"/>
                    <a:pt x="448" y="2048"/>
                  </a:cubicBezTo>
                  <a:cubicBezTo>
                    <a:pt x="417" y="2048"/>
                    <a:pt x="385" y="2047"/>
                    <a:pt x="352" y="2044"/>
                  </a:cubicBezTo>
                  <a:cubicBezTo>
                    <a:pt x="345" y="2044"/>
                    <a:pt x="339" y="2044"/>
                    <a:pt x="333" y="2044"/>
                  </a:cubicBezTo>
                  <a:cubicBezTo>
                    <a:pt x="100" y="2044"/>
                    <a:pt x="107" y="2419"/>
                    <a:pt x="352" y="2438"/>
                  </a:cubicBezTo>
                  <a:cubicBezTo>
                    <a:pt x="388" y="2441"/>
                    <a:pt x="424" y="2442"/>
                    <a:pt x="460" y="2442"/>
                  </a:cubicBezTo>
                  <a:cubicBezTo>
                    <a:pt x="844" y="2442"/>
                    <a:pt x="1191" y="2283"/>
                    <a:pt x="1447" y="1989"/>
                  </a:cubicBezTo>
                  <a:cubicBezTo>
                    <a:pt x="1501" y="1926"/>
                    <a:pt x="1530" y="1824"/>
                    <a:pt x="1478" y="1751"/>
                  </a:cubicBezTo>
                  <a:cubicBezTo>
                    <a:pt x="1325" y="1531"/>
                    <a:pt x="1173" y="1312"/>
                    <a:pt x="1021" y="1093"/>
                  </a:cubicBezTo>
                  <a:lnTo>
                    <a:pt x="1021" y="1093"/>
                  </a:lnTo>
                  <a:cubicBezTo>
                    <a:pt x="1426" y="684"/>
                    <a:pt x="1075" y="1"/>
                    <a:pt x="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6127425" y="1616975"/>
              <a:ext cx="15125" cy="67850"/>
            </a:xfrm>
            <a:custGeom>
              <a:avLst/>
              <a:gdLst/>
              <a:ahLst/>
              <a:cxnLst/>
              <a:rect l="l" t="t" r="r" b="b"/>
              <a:pathLst>
                <a:path w="605" h="2714" extrusionOk="0">
                  <a:moveTo>
                    <a:pt x="363" y="1"/>
                  </a:moveTo>
                  <a:cubicBezTo>
                    <a:pt x="287" y="1"/>
                    <a:pt x="215" y="44"/>
                    <a:pt x="196" y="143"/>
                  </a:cubicBezTo>
                  <a:cubicBezTo>
                    <a:pt x="44" y="933"/>
                    <a:pt x="1" y="1722"/>
                    <a:pt x="71" y="2525"/>
                  </a:cubicBezTo>
                  <a:cubicBezTo>
                    <a:pt x="82" y="2650"/>
                    <a:pt x="186" y="2713"/>
                    <a:pt x="285" y="2713"/>
                  </a:cubicBezTo>
                  <a:cubicBezTo>
                    <a:pt x="383" y="2713"/>
                    <a:pt x="476" y="2651"/>
                    <a:pt x="465" y="2525"/>
                  </a:cubicBezTo>
                  <a:cubicBezTo>
                    <a:pt x="396" y="1759"/>
                    <a:pt x="430" y="1003"/>
                    <a:pt x="575" y="246"/>
                  </a:cubicBezTo>
                  <a:cubicBezTo>
                    <a:pt x="604" y="98"/>
                    <a:pt x="479" y="1"/>
                    <a:pt x="3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9"/>
            <p:cNvSpPr/>
            <p:nvPr/>
          </p:nvSpPr>
          <p:spPr>
            <a:xfrm>
              <a:off x="6110950" y="1646625"/>
              <a:ext cx="62550" cy="16025"/>
            </a:xfrm>
            <a:custGeom>
              <a:avLst/>
              <a:gdLst/>
              <a:ahLst/>
              <a:cxnLst/>
              <a:rect l="l" t="t" r="r" b="b"/>
              <a:pathLst>
                <a:path w="2502" h="641" extrusionOk="0">
                  <a:moveTo>
                    <a:pt x="2278" y="0"/>
                  </a:moveTo>
                  <a:cubicBezTo>
                    <a:pt x="2269" y="0"/>
                    <a:pt x="2260" y="1"/>
                    <a:pt x="2250" y="2"/>
                  </a:cubicBezTo>
                  <a:cubicBezTo>
                    <a:pt x="1583" y="82"/>
                    <a:pt x="915" y="164"/>
                    <a:pt x="250" y="245"/>
                  </a:cubicBezTo>
                  <a:cubicBezTo>
                    <a:pt x="10" y="273"/>
                    <a:pt x="0" y="641"/>
                    <a:pt x="224" y="641"/>
                  </a:cubicBezTo>
                  <a:cubicBezTo>
                    <a:pt x="232" y="641"/>
                    <a:pt x="241" y="640"/>
                    <a:pt x="250" y="639"/>
                  </a:cubicBezTo>
                  <a:cubicBezTo>
                    <a:pt x="917" y="557"/>
                    <a:pt x="1585" y="476"/>
                    <a:pt x="2250" y="396"/>
                  </a:cubicBezTo>
                  <a:cubicBezTo>
                    <a:pt x="2490" y="365"/>
                    <a:pt x="2502" y="0"/>
                    <a:pt x="2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9"/>
            <p:cNvSpPr/>
            <p:nvPr/>
          </p:nvSpPr>
          <p:spPr>
            <a:xfrm>
              <a:off x="6215775" y="1610200"/>
              <a:ext cx="61850" cy="81625"/>
            </a:xfrm>
            <a:custGeom>
              <a:avLst/>
              <a:gdLst/>
              <a:ahLst/>
              <a:cxnLst/>
              <a:rect l="l" t="t" r="r" b="b"/>
              <a:pathLst>
                <a:path w="2474" h="3265" extrusionOk="0">
                  <a:moveTo>
                    <a:pt x="412" y="0"/>
                  </a:moveTo>
                  <a:cubicBezTo>
                    <a:pt x="309" y="0"/>
                    <a:pt x="210" y="89"/>
                    <a:pt x="216" y="196"/>
                  </a:cubicBezTo>
                  <a:cubicBezTo>
                    <a:pt x="232" y="577"/>
                    <a:pt x="248" y="958"/>
                    <a:pt x="263" y="1337"/>
                  </a:cubicBezTo>
                  <a:cubicBezTo>
                    <a:pt x="268" y="1448"/>
                    <a:pt x="370" y="1535"/>
                    <a:pt x="471" y="1535"/>
                  </a:cubicBezTo>
                  <a:cubicBezTo>
                    <a:pt x="517" y="1535"/>
                    <a:pt x="563" y="1517"/>
                    <a:pt x="600" y="1476"/>
                  </a:cubicBezTo>
                  <a:cubicBezTo>
                    <a:pt x="764" y="1295"/>
                    <a:pt x="975" y="1214"/>
                    <a:pt x="1180" y="1214"/>
                  </a:cubicBezTo>
                  <a:cubicBezTo>
                    <a:pt x="1575" y="1214"/>
                    <a:pt x="1952" y="1517"/>
                    <a:pt x="1945" y="1997"/>
                  </a:cubicBezTo>
                  <a:cubicBezTo>
                    <a:pt x="1939" y="2577"/>
                    <a:pt x="1486" y="2874"/>
                    <a:pt x="1001" y="2874"/>
                  </a:cubicBezTo>
                  <a:cubicBezTo>
                    <a:pt x="790" y="2874"/>
                    <a:pt x="573" y="2818"/>
                    <a:pt x="383" y="2704"/>
                  </a:cubicBezTo>
                  <a:cubicBezTo>
                    <a:pt x="349" y="2684"/>
                    <a:pt x="316" y="2675"/>
                    <a:pt x="284" y="2675"/>
                  </a:cubicBezTo>
                  <a:cubicBezTo>
                    <a:pt x="114" y="2675"/>
                    <a:pt x="1" y="2934"/>
                    <a:pt x="185" y="3044"/>
                  </a:cubicBezTo>
                  <a:cubicBezTo>
                    <a:pt x="435" y="3194"/>
                    <a:pt x="713" y="3264"/>
                    <a:pt x="984" y="3264"/>
                  </a:cubicBezTo>
                  <a:cubicBezTo>
                    <a:pt x="1725" y="3264"/>
                    <a:pt x="2410" y="2736"/>
                    <a:pt x="2332" y="1861"/>
                  </a:cubicBezTo>
                  <a:cubicBezTo>
                    <a:pt x="2274" y="1214"/>
                    <a:pt x="1730" y="819"/>
                    <a:pt x="1172" y="819"/>
                  </a:cubicBezTo>
                  <a:cubicBezTo>
                    <a:pt x="991" y="819"/>
                    <a:pt x="808" y="860"/>
                    <a:pt x="641" y="948"/>
                  </a:cubicBezTo>
                  <a:lnTo>
                    <a:pt x="641" y="948"/>
                  </a:lnTo>
                  <a:cubicBezTo>
                    <a:pt x="633" y="763"/>
                    <a:pt x="626" y="578"/>
                    <a:pt x="618" y="394"/>
                  </a:cubicBezTo>
                  <a:lnTo>
                    <a:pt x="618" y="394"/>
                  </a:lnTo>
                  <a:cubicBezTo>
                    <a:pt x="1152" y="394"/>
                    <a:pt x="1685" y="395"/>
                    <a:pt x="2220" y="395"/>
                  </a:cubicBezTo>
                  <a:cubicBezTo>
                    <a:pt x="2474" y="395"/>
                    <a:pt x="2474" y="2"/>
                    <a:pt x="2220" y="2"/>
                  </a:cubicBezTo>
                  <a:cubicBezTo>
                    <a:pt x="1616" y="2"/>
                    <a:pt x="1015" y="0"/>
                    <a:pt x="4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9"/>
            <p:cNvSpPr/>
            <p:nvPr/>
          </p:nvSpPr>
          <p:spPr>
            <a:xfrm>
              <a:off x="6291050" y="1572200"/>
              <a:ext cx="51175" cy="61125"/>
            </a:xfrm>
            <a:custGeom>
              <a:avLst/>
              <a:gdLst/>
              <a:ahLst/>
              <a:cxnLst/>
              <a:rect l="l" t="t" r="r" b="b"/>
              <a:pathLst>
                <a:path w="2047" h="2445" extrusionOk="0">
                  <a:moveTo>
                    <a:pt x="966" y="362"/>
                  </a:moveTo>
                  <a:cubicBezTo>
                    <a:pt x="1181" y="362"/>
                    <a:pt x="1588" y="514"/>
                    <a:pt x="1501" y="816"/>
                  </a:cubicBezTo>
                  <a:cubicBezTo>
                    <a:pt x="1455" y="974"/>
                    <a:pt x="1297" y="1035"/>
                    <a:pt x="1119" y="1054"/>
                  </a:cubicBezTo>
                  <a:lnTo>
                    <a:pt x="1119" y="1054"/>
                  </a:lnTo>
                  <a:cubicBezTo>
                    <a:pt x="1004" y="1035"/>
                    <a:pt x="888" y="1027"/>
                    <a:pt x="777" y="1027"/>
                  </a:cubicBezTo>
                  <a:cubicBezTo>
                    <a:pt x="767" y="1027"/>
                    <a:pt x="756" y="1027"/>
                    <a:pt x="745" y="1027"/>
                  </a:cubicBezTo>
                  <a:lnTo>
                    <a:pt x="745" y="1027"/>
                  </a:lnTo>
                  <a:cubicBezTo>
                    <a:pt x="793" y="833"/>
                    <a:pt x="859" y="653"/>
                    <a:pt x="917" y="531"/>
                  </a:cubicBezTo>
                  <a:cubicBezTo>
                    <a:pt x="945" y="471"/>
                    <a:pt x="943" y="412"/>
                    <a:pt x="922" y="363"/>
                  </a:cubicBezTo>
                  <a:lnTo>
                    <a:pt x="922" y="363"/>
                  </a:lnTo>
                  <a:cubicBezTo>
                    <a:pt x="934" y="363"/>
                    <a:pt x="947" y="362"/>
                    <a:pt x="960" y="362"/>
                  </a:cubicBezTo>
                  <a:cubicBezTo>
                    <a:pt x="962" y="362"/>
                    <a:pt x="964" y="362"/>
                    <a:pt x="966" y="362"/>
                  </a:cubicBezTo>
                  <a:close/>
                  <a:moveTo>
                    <a:pt x="684" y="1433"/>
                  </a:moveTo>
                  <a:cubicBezTo>
                    <a:pt x="748" y="1438"/>
                    <a:pt x="815" y="1442"/>
                    <a:pt x="885" y="1442"/>
                  </a:cubicBezTo>
                  <a:cubicBezTo>
                    <a:pt x="935" y="1442"/>
                    <a:pt x="986" y="1440"/>
                    <a:pt x="1038" y="1436"/>
                  </a:cubicBezTo>
                  <a:lnTo>
                    <a:pt x="1038" y="1436"/>
                  </a:lnTo>
                  <a:cubicBezTo>
                    <a:pt x="1155" y="1454"/>
                    <a:pt x="1268" y="1488"/>
                    <a:pt x="1365" y="1550"/>
                  </a:cubicBezTo>
                  <a:cubicBezTo>
                    <a:pt x="1628" y="1719"/>
                    <a:pt x="1574" y="2006"/>
                    <a:pt x="1268" y="2047"/>
                  </a:cubicBezTo>
                  <a:cubicBezTo>
                    <a:pt x="1225" y="2053"/>
                    <a:pt x="1186" y="2056"/>
                    <a:pt x="1149" y="2056"/>
                  </a:cubicBezTo>
                  <a:cubicBezTo>
                    <a:pt x="776" y="2056"/>
                    <a:pt x="671" y="1769"/>
                    <a:pt x="684" y="1433"/>
                  </a:cubicBezTo>
                  <a:close/>
                  <a:moveTo>
                    <a:pt x="996" y="0"/>
                  </a:moveTo>
                  <a:cubicBezTo>
                    <a:pt x="720" y="0"/>
                    <a:pt x="433" y="63"/>
                    <a:pt x="216" y="136"/>
                  </a:cubicBezTo>
                  <a:cubicBezTo>
                    <a:pt x="1" y="208"/>
                    <a:pt x="63" y="527"/>
                    <a:pt x="256" y="527"/>
                  </a:cubicBezTo>
                  <a:cubicBezTo>
                    <a:pt x="276" y="527"/>
                    <a:pt x="298" y="523"/>
                    <a:pt x="321" y="515"/>
                  </a:cubicBezTo>
                  <a:cubicBezTo>
                    <a:pt x="387" y="493"/>
                    <a:pt x="454" y="469"/>
                    <a:pt x="522" y="447"/>
                  </a:cubicBezTo>
                  <a:lnTo>
                    <a:pt x="522" y="447"/>
                  </a:lnTo>
                  <a:cubicBezTo>
                    <a:pt x="296" y="950"/>
                    <a:pt x="111" y="1568"/>
                    <a:pt x="433" y="2064"/>
                  </a:cubicBezTo>
                  <a:cubicBezTo>
                    <a:pt x="593" y="2315"/>
                    <a:pt x="893" y="2445"/>
                    <a:pt x="1188" y="2445"/>
                  </a:cubicBezTo>
                  <a:cubicBezTo>
                    <a:pt x="1295" y="2445"/>
                    <a:pt x="1403" y="2427"/>
                    <a:pt x="1502" y="2392"/>
                  </a:cubicBezTo>
                  <a:cubicBezTo>
                    <a:pt x="1872" y="2263"/>
                    <a:pt x="2046" y="1857"/>
                    <a:pt x="1860" y="1504"/>
                  </a:cubicBezTo>
                  <a:cubicBezTo>
                    <a:pt x="1807" y="1403"/>
                    <a:pt x="1732" y="1321"/>
                    <a:pt x="1643" y="1256"/>
                  </a:cubicBezTo>
                  <a:lnTo>
                    <a:pt x="1643" y="1256"/>
                  </a:lnTo>
                  <a:cubicBezTo>
                    <a:pt x="1815" y="1140"/>
                    <a:pt x="1924" y="958"/>
                    <a:pt x="1898" y="687"/>
                  </a:cubicBezTo>
                  <a:cubicBezTo>
                    <a:pt x="1848" y="160"/>
                    <a:pt x="1436" y="0"/>
                    <a:pt x="9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6381750" y="1624050"/>
              <a:ext cx="17075" cy="59350"/>
            </a:xfrm>
            <a:custGeom>
              <a:avLst/>
              <a:gdLst/>
              <a:ahLst/>
              <a:cxnLst/>
              <a:rect l="l" t="t" r="r" b="b"/>
              <a:pathLst>
                <a:path w="683" h="2374" extrusionOk="0">
                  <a:moveTo>
                    <a:pt x="495" y="1"/>
                  </a:moveTo>
                  <a:cubicBezTo>
                    <a:pt x="396" y="1"/>
                    <a:pt x="289" y="64"/>
                    <a:pt x="272" y="188"/>
                  </a:cubicBezTo>
                  <a:cubicBezTo>
                    <a:pt x="186" y="853"/>
                    <a:pt x="102" y="1521"/>
                    <a:pt x="16" y="2186"/>
                  </a:cubicBezTo>
                  <a:cubicBezTo>
                    <a:pt x="0" y="2311"/>
                    <a:pt x="91" y="2374"/>
                    <a:pt x="189" y="2374"/>
                  </a:cubicBezTo>
                  <a:cubicBezTo>
                    <a:pt x="287" y="2374"/>
                    <a:pt x="394" y="2311"/>
                    <a:pt x="410" y="2186"/>
                  </a:cubicBezTo>
                  <a:cubicBezTo>
                    <a:pt x="496" y="1521"/>
                    <a:pt x="580" y="853"/>
                    <a:pt x="666" y="188"/>
                  </a:cubicBezTo>
                  <a:cubicBezTo>
                    <a:pt x="682" y="63"/>
                    <a:pt x="593" y="1"/>
                    <a:pt x="4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6363275" y="1648550"/>
              <a:ext cx="58975" cy="13975"/>
            </a:xfrm>
            <a:custGeom>
              <a:avLst/>
              <a:gdLst/>
              <a:ahLst/>
              <a:cxnLst/>
              <a:rect l="l" t="t" r="r" b="b"/>
              <a:pathLst>
                <a:path w="2359" h="559" extrusionOk="0">
                  <a:moveTo>
                    <a:pt x="1568" y="1"/>
                  </a:moveTo>
                  <a:cubicBezTo>
                    <a:pt x="1117" y="1"/>
                    <a:pt x="671" y="58"/>
                    <a:pt x="228" y="171"/>
                  </a:cubicBezTo>
                  <a:cubicBezTo>
                    <a:pt x="1" y="229"/>
                    <a:pt x="73" y="559"/>
                    <a:pt x="278" y="559"/>
                  </a:cubicBezTo>
                  <a:cubicBezTo>
                    <a:pt x="295" y="559"/>
                    <a:pt x="313" y="557"/>
                    <a:pt x="331" y="552"/>
                  </a:cubicBezTo>
                  <a:cubicBezTo>
                    <a:pt x="745" y="447"/>
                    <a:pt x="1161" y="396"/>
                    <a:pt x="1581" y="396"/>
                  </a:cubicBezTo>
                  <a:cubicBezTo>
                    <a:pt x="1755" y="396"/>
                    <a:pt x="1930" y="405"/>
                    <a:pt x="2106" y="422"/>
                  </a:cubicBezTo>
                  <a:cubicBezTo>
                    <a:pt x="2114" y="423"/>
                    <a:pt x="2122" y="423"/>
                    <a:pt x="2130" y="423"/>
                  </a:cubicBezTo>
                  <a:cubicBezTo>
                    <a:pt x="2358" y="423"/>
                    <a:pt x="2349" y="53"/>
                    <a:pt x="2106" y="28"/>
                  </a:cubicBezTo>
                  <a:cubicBezTo>
                    <a:pt x="1926" y="10"/>
                    <a:pt x="1747"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6455625" y="1612650"/>
              <a:ext cx="69550" cy="92900"/>
            </a:xfrm>
            <a:custGeom>
              <a:avLst/>
              <a:gdLst/>
              <a:ahLst/>
              <a:cxnLst/>
              <a:rect l="l" t="t" r="r" b="b"/>
              <a:pathLst>
                <a:path w="2782" h="3716" extrusionOk="0">
                  <a:moveTo>
                    <a:pt x="2560" y="0"/>
                  </a:moveTo>
                  <a:cubicBezTo>
                    <a:pt x="2556" y="0"/>
                    <a:pt x="2552" y="1"/>
                    <a:pt x="2548" y="1"/>
                  </a:cubicBezTo>
                  <a:cubicBezTo>
                    <a:pt x="1782" y="58"/>
                    <a:pt x="1018" y="117"/>
                    <a:pt x="252" y="174"/>
                  </a:cubicBezTo>
                  <a:cubicBezTo>
                    <a:pt x="8" y="192"/>
                    <a:pt x="0" y="567"/>
                    <a:pt x="234" y="567"/>
                  </a:cubicBezTo>
                  <a:cubicBezTo>
                    <a:pt x="240" y="567"/>
                    <a:pt x="246" y="567"/>
                    <a:pt x="252" y="566"/>
                  </a:cubicBezTo>
                  <a:cubicBezTo>
                    <a:pt x="920" y="517"/>
                    <a:pt x="1586" y="464"/>
                    <a:pt x="2254" y="414"/>
                  </a:cubicBezTo>
                  <a:lnTo>
                    <a:pt x="2254" y="414"/>
                  </a:lnTo>
                  <a:cubicBezTo>
                    <a:pt x="1871" y="1419"/>
                    <a:pt x="1531" y="2438"/>
                    <a:pt x="1233" y="3472"/>
                  </a:cubicBezTo>
                  <a:cubicBezTo>
                    <a:pt x="1190" y="3619"/>
                    <a:pt x="1311" y="3715"/>
                    <a:pt x="1430" y="3715"/>
                  </a:cubicBezTo>
                  <a:cubicBezTo>
                    <a:pt x="1507" y="3715"/>
                    <a:pt x="1584" y="3674"/>
                    <a:pt x="1612" y="3577"/>
                  </a:cubicBezTo>
                  <a:cubicBezTo>
                    <a:pt x="1938" y="2450"/>
                    <a:pt x="2312" y="1342"/>
                    <a:pt x="2737" y="249"/>
                  </a:cubicBezTo>
                  <a:cubicBezTo>
                    <a:pt x="2781" y="138"/>
                    <a:pt x="2676" y="0"/>
                    <a:pt x="2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6552975" y="1588400"/>
              <a:ext cx="48575" cy="51700"/>
            </a:xfrm>
            <a:custGeom>
              <a:avLst/>
              <a:gdLst/>
              <a:ahLst/>
              <a:cxnLst/>
              <a:rect l="l" t="t" r="r" b="b"/>
              <a:pathLst>
                <a:path w="1943" h="2068" extrusionOk="0">
                  <a:moveTo>
                    <a:pt x="1330" y="1"/>
                  </a:moveTo>
                  <a:cubicBezTo>
                    <a:pt x="750" y="1"/>
                    <a:pt x="142" y="344"/>
                    <a:pt x="70" y="964"/>
                  </a:cubicBezTo>
                  <a:cubicBezTo>
                    <a:pt x="0" y="1553"/>
                    <a:pt x="506" y="2067"/>
                    <a:pt x="1057" y="2067"/>
                  </a:cubicBezTo>
                  <a:cubicBezTo>
                    <a:pt x="1176" y="2067"/>
                    <a:pt x="1297" y="2043"/>
                    <a:pt x="1416" y="1990"/>
                  </a:cubicBezTo>
                  <a:cubicBezTo>
                    <a:pt x="1616" y="1900"/>
                    <a:pt x="1490" y="1632"/>
                    <a:pt x="1302" y="1632"/>
                  </a:cubicBezTo>
                  <a:cubicBezTo>
                    <a:pt x="1275" y="1632"/>
                    <a:pt x="1246" y="1638"/>
                    <a:pt x="1217" y="1651"/>
                  </a:cubicBezTo>
                  <a:cubicBezTo>
                    <a:pt x="1154" y="1679"/>
                    <a:pt x="1093" y="1691"/>
                    <a:pt x="1033" y="1691"/>
                  </a:cubicBezTo>
                  <a:cubicBezTo>
                    <a:pt x="654" y="1691"/>
                    <a:pt x="353" y="1188"/>
                    <a:pt x="511" y="844"/>
                  </a:cubicBezTo>
                  <a:cubicBezTo>
                    <a:pt x="654" y="535"/>
                    <a:pt x="986" y="392"/>
                    <a:pt x="1312" y="392"/>
                  </a:cubicBezTo>
                  <a:cubicBezTo>
                    <a:pt x="1417" y="392"/>
                    <a:pt x="1521" y="407"/>
                    <a:pt x="1617" y="436"/>
                  </a:cubicBezTo>
                  <a:cubicBezTo>
                    <a:pt x="1638" y="442"/>
                    <a:pt x="1658" y="445"/>
                    <a:pt x="1677" y="445"/>
                  </a:cubicBezTo>
                  <a:cubicBezTo>
                    <a:pt x="1875" y="445"/>
                    <a:pt x="1943" y="123"/>
                    <a:pt x="1720" y="56"/>
                  </a:cubicBezTo>
                  <a:cubicBezTo>
                    <a:pt x="1597" y="19"/>
                    <a:pt x="1464"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5599525" y="1794075"/>
              <a:ext cx="68125" cy="72325"/>
            </a:xfrm>
            <a:custGeom>
              <a:avLst/>
              <a:gdLst/>
              <a:ahLst/>
              <a:cxnLst/>
              <a:rect l="l" t="t" r="r" b="b"/>
              <a:pathLst>
                <a:path w="2725" h="2893" extrusionOk="0">
                  <a:moveTo>
                    <a:pt x="2496" y="1"/>
                  </a:moveTo>
                  <a:cubicBezTo>
                    <a:pt x="2488" y="1"/>
                    <a:pt x="2480" y="1"/>
                    <a:pt x="2473" y="2"/>
                  </a:cubicBezTo>
                  <a:cubicBezTo>
                    <a:pt x="1722" y="78"/>
                    <a:pt x="975" y="154"/>
                    <a:pt x="225" y="231"/>
                  </a:cubicBezTo>
                  <a:cubicBezTo>
                    <a:pt x="100" y="242"/>
                    <a:pt x="0" y="347"/>
                    <a:pt x="36" y="479"/>
                  </a:cubicBezTo>
                  <a:cubicBezTo>
                    <a:pt x="116" y="782"/>
                    <a:pt x="149" y="1077"/>
                    <a:pt x="145" y="1388"/>
                  </a:cubicBezTo>
                  <a:cubicBezTo>
                    <a:pt x="144" y="1496"/>
                    <a:pt x="239" y="1586"/>
                    <a:pt x="342" y="1586"/>
                  </a:cubicBezTo>
                  <a:cubicBezTo>
                    <a:pt x="359" y="1586"/>
                    <a:pt x="377" y="1583"/>
                    <a:pt x="394" y="1578"/>
                  </a:cubicBezTo>
                  <a:cubicBezTo>
                    <a:pt x="612" y="1510"/>
                    <a:pt x="846" y="1434"/>
                    <a:pt x="1078" y="1434"/>
                  </a:cubicBezTo>
                  <a:cubicBezTo>
                    <a:pt x="1109" y="1434"/>
                    <a:pt x="1139" y="1435"/>
                    <a:pt x="1170" y="1438"/>
                  </a:cubicBezTo>
                  <a:cubicBezTo>
                    <a:pt x="1543" y="1473"/>
                    <a:pt x="1984" y="1863"/>
                    <a:pt x="1651" y="2224"/>
                  </a:cubicBezTo>
                  <a:cubicBezTo>
                    <a:pt x="1434" y="2458"/>
                    <a:pt x="1050" y="2500"/>
                    <a:pt x="720" y="2500"/>
                  </a:cubicBezTo>
                  <a:cubicBezTo>
                    <a:pt x="646" y="2500"/>
                    <a:pt x="576" y="2498"/>
                    <a:pt x="510" y="2496"/>
                  </a:cubicBezTo>
                  <a:cubicBezTo>
                    <a:pt x="507" y="2495"/>
                    <a:pt x="504" y="2495"/>
                    <a:pt x="500" y="2495"/>
                  </a:cubicBezTo>
                  <a:cubicBezTo>
                    <a:pt x="255" y="2495"/>
                    <a:pt x="260" y="2879"/>
                    <a:pt x="510" y="2889"/>
                  </a:cubicBezTo>
                  <a:cubicBezTo>
                    <a:pt x="555" y="2891"/>
                    <a:pt x="603" y="2892"/>
                    <a:pt x="653" y="2892"/>
                  </a:cubicBezTo>
                  <a:cubicBezTo>
                    <a:pt x="1263" y="2892"/>
                    <a:pt x="2121" y="2729"/>
                    <a:pt x="2170" y="2003"/>
                  </a:cubicBezTo>
                  <a:cubicBezTo>
                    <a:pt x="2217" y="1299"/>
                    <a:pt x="1636" y="1085"/>
                    <a:pt x="1052" y="1085"/>
                  </a:cubicBezTo>
                  <a:cubicBezTo>
                    <a:pt x="874" y="1085"/>
                    <a:pt x="696" y="1105"/>
                    <a:pt x="535" y="1137"/>
                  </a:cubicBezTo>
                  <a:lnTo>
                    <a:pt x="535" y="1137"/>
                  </a:lnTo>
                  <a:cubicBezTo>
                    <a:pt x="526" y="956"/>
                    <a:pt x="504" y="778"/>
                    <a:pt x="467" y="600"/>
                  </a:cubicBezTo>
                  <a:lnTo>
                    <a:pt x="467" y="600"/>
                  </a:lnTo>
                  <a:cubicBezTo>
                    <a:pt x="1136" y="531"/>
                    <a:pt x="1803" y="463"/>
                    <a:pt x="2473" y="396"/>
                  </a:cubicBezTo>
                  <a:cubicBezTo>
                    <a:pt x="2715" y="371"/>
                    <a:pt x="2724" y="1"/>
                    <a:pt x="2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5674775" y="1776725"/>
              <a:ext cx="46725" cy="56900"/>
            </a:xfrm>
            <a:custGeom>
              <a:avLst/>
              <a:gdLst/>
              <a:ahLst/>
              <a:cxnLst/>
              <a:rect l="l" t="t" r="r" b="b"/>
              <a:pathLst>
                <a:path w="1869" h="2276" extrusionOk="0">
                  <a:moveTo>
                    <a:pt x="1302" y="0"/>
                  </a:moveTo>
                  <a:cubicBezTo>
                    <a:pt x="1299" y="0"/>
                    <a:pt x="1297" y="0"/>
                    <a:pt x="1295" y="0"/>
                  </a:cubicBezTo>
                  <a:cubicBezTo>
                    <a:pt x="613" y="17"/>
                    <a:pt x="1" y="649"/>
                    <a:pt x="134" y="1353"/>
                  </a:cubicBezTo>
                  <a:cubicBezTo>
                    <a:pt x="240" y="1908"/>
                    <a:pt x="768" y="2275"/>
                    <a:pt x="1307" y="2275"/>
                  </a:cubicBezTo>
                  <a:cubicBezTo>
                    <a:pt x="1422" y="2275"/>
                    <a:pt x="1538" y="2259"/>
                    <a:pt x="1650" y="2223"/>
                  </a:cubicBezTo>
                  <a:cubicBezTo>
                    <a:pt x="1869" y="2156"/>
                    <a:pt x="1803" y="1834"/>
                    <a:pt x="1606" y="1834"/>
                  </a:cubicBezTo>
                  <a:cubicBezTo>
                    <a:pt x="1587" y="1834"/>
                    <a:pt x="1566" y="1837"/>
                    <a:pt x="1544" y="1844"/>
                  </a:cubicBezTo>
                  <a:cubicBezTo>
                    <a:pt x="1465" y="1869"/>
                    <a:pt x="1383" y="1881"/>
                    <a:pt x="1301" y="1881"/>
                  </a:cubicBezTo>
                  <a:cubicBezTo>
                    <a:pt x="966" y="1881"/>
                    <a:pt x="631" y="1680"/>
                    <a:pt x="533" y="1339"/>
                  </a:cubicBezTo>
                  <a:cubicBezTo>
                    <a:pt x="394" y="862"/>
                    <a:pt x="834" y="404"/>
                    <a:pt x="1293" y="394"/>
                  </a:cubicBezTo>
                  <a:cubicBezTo>
                    <a:pt x="1547" y="388"/>
                    <a:pt x="1550" y="0"/>
                    <a:pt x="1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5787000" y="1820575"/>
              <a:ext cx="43575" cy="16325"/>
            </a:xfrm>
            <a:custGeom>
              <a:avLst/>
              <a:gdLst/>
              <a:ahLst/>
              <a:cxnLst/>
              <a:rect l="l" t="t" r="r" b="b"/>
              <a:pathLst>
                <a:path w="1743" h="653" extrusionOk="0">
                  <a:moveTo>
                    <a:pt x="289" y="0"/>
                  </a:moveTo>
                  <a:cubicBezTo>
                    <a:pt x="76" y="0"/>
                    <a:pt x="0" y="334"/>
                    <a:pt x="232" y="386"/>
                  </a:cubicBezTo>
                  <a:cubicBezTo>
                    <a:pt x="622" y="474"/>
                    <a:pt x="1015" y="559"/>
                    <a:pt x="1407" y="647"/>
                  </a:cubicBezTo>
                  <a:cubicBezTo>
                    <a:pt x="1424" y="651"/>
                    <a:pt x="1440" y="652"/>
                    <a:pt x="1455" y="652"/>
                  </a:cubicBezTo>
                  <a:cubicBezTo>
                    <a:pt x="1666" y="652"/>
                    <a:pt x="1742" y="319"/>
                    <a:pt x="1513" y="267"/>
                  </a:cubicBezTo>
                  <a:cubicBezTo>
                    <a:pt x="1121" y="180"/>
                    <a:pt x="728" y="94"/>
                    <a:pt x="336" y="5"/>
                  </a:cubicBezTo>
                  <a:cubicBezTo>
                    <a:pt x="320" y="2"/>
                    <a:pt x="304"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5790575" y="1844325"/>
              <a:ext cx="43775" cy="14100"/>
            </a:xfrm>
            <a:custGeom>
              <a:avLst/>
              <a:gdLst/>
              <a:ahLst/>
              <a:cxnLst/>
              <a:rect l="l" t="t" r="r" b="b"/>
              <a:pathLst>
                <a:path w="1751" h="564" extrusionOk="0">
                  <a:moveTo>
                    <a:pt x="1085" y="1"/>
                  </a:moveTo>
                  <a:cubicBezTo>
                    <a:pt x="781" y="1"/>
                    <a:pt x="485" y="70"/>
                    <a:pt x="199" y="205"/>
                  </a:cubicBezTo>
                  <a:cubicBezTo>
                    <a:pt x="0" y="298"/>
                    <a:pt x="124" y="564"/>
                    <a:pt x="309" y="564"/>
                  </a:cubicBezTo>
                  <a:cubicBezTo>
                    <a:pt x="337" y="564"/>
                    <a:pt x="367" y="557"/>
                    <a:pt x="398" y="543"/>
                  </a:cubicBezTo>
                  <a:cubicBezTo>
                    <a:pt x="614" y="442"/>
                    <a:pt x="843" y="391"/>
                    <a:pt x="1075" y="391"/>
                  </a:cubicBezTo>
                  <a:cubicBezTo>
                    <a:pt x="1188" y="391"/>
                    <a:pt x="1301" y="403"/>
                    <a:pt x="1414" y="427"/>
                  </a:cubicBezTo>
                  <a:cubicBezTo>
                    <a:pt x="1430" y="430"/>
                    <a:pt x="1445" y="432"/>
                    <a:pt x="1459" y="432"/>
                  </a:cubicBezTo>
                  <a:cubicBezTo>
                    <a:pt x="1672" y="432"/>
                    <a:pt x="1751" y="96"/>
                    <a:pt x="1520" y="48"/>
                  </a:cubicBezTo>
                  <a:cubicBezTo>
                    <a:pt x="1373" y="16"/>
                    <a:pt x="1228" y="1"/>
                    <a:pt x="1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5976825" y="1795075"/>
              <a:ext cx="65775" cy="70650"/>
            </a:xfrm>
            <a:custGeom>
              <a:avLst/>
              <a:gdLst/>
              <a:ahLst/>
              <a:cxnLst/>
              <a:rect l="l" t="t" r="r" b="b"/>
              <a:pathLst>
                <a:path w="2631" h="2826" extrusionOk="0">
                  <a:moveTo>
                    <a:pt x="2315" y="0"/>
                  </a:moveTo>
                  <a:cubicBezTo>
                    <a:pt x="2314" y="0"/>
                    <a:pt x="2313" y="0"/>
                    <a:pt x="2311" y="1"/>
                  </a:cubicBezTo>
                  <a:cubicBezTo>
                    <a:pt x="1614" y="13"/>
                    <a:pt x="916" y="23"/>
                    <a:pt x="219" y="36"/>
                  </a:cubicBezTo>
                  <a:cubicBezTo>
                    <a:pt x="85" y="39"/>
                    <a:pt x="1" y="161"/>
                    <a:pt x="28" y="285"/>
                  </a:cubicBezTo>
                  <a:cubicBezTo>
                    <a:pt x="77" y="509"/>
                    <a:pt x="127" y="733"/>
                    <a:pt x="176" y="957"/>
                  </a:cubicBezTo>
                  <a:cubicBezTo>
                    <a:pt x="195" y="1048"/>
                    <a:pt x="285" y="1099"/>
                    <a:pt x="371" y="1099"/>
                  </a:cubicBezTo>
                  <a:cubicBezTo>
                    <a:pt x="386" y="1099"/>
                    <a:pt x="401" y="1097"/>
                    <a:pt x="416" y="1094"/>
                  </a:cubicBezTo>
                  <a:cubicBezTo>
                    <a:pt x="607" y="1052"/>
                    <a:pt x="857" y="1003"/>
                    <a:pt x="1099" y="1003"/>
                  </a:cubicBezTo>
                  <a:cubicBezTo>
                    <a:pt x="1345" y="1003"/>
                    <a:pt x="1582" y="1054"/>
                    <a:pt x="1740" y="1214"/>
                  </a:cubicBezTo>
                  <a:cubicBezTo>
                    <a:pt x="2025" y="1502"/>
                    <a:pt x="1787" y="1916"/>
                    <a:pt x="1528" y="2115"/>
                  </a:cubicBezTo>
                  <a:cubicBezTo>
                    <a:pt x="1266" y="2312"/>
                    <a:pt x="916" y="2375"/>
                    <a:pt x="601" y="2441"/>
                  </a:cubicBezTo>
                  <a:cubicBezTo>
                    <a:pt x="368" y="2489"/>
                    <a:pt x="445" y="2826"/>
                    <a:pt x="660" y="2826"/>
                  </a:cubicBezTo>
                  <a:cubicBezTo>
                    <a:pt x="675" y="2826"/>
                    <a:pt x="691" y="2824"/>
                    <a:pt x="707" y="2821"/>
                  </a:cubicBezTo>
                  <a:cubicBezTo>
                    <a:pt x="1430" y="2669"/>
                    <a:pt x="2631" y="2159"/>
                    <a:pt x="2190" y="1186"/>
                  </a:cubicBezTo>
                  <a:cubicBezTo>
                    <a:pt x="1991" y="747"/>
                    <a:pt x="1541" y="620"/>
                    <a:pt x="1081" y="620"/>
                  </a:cubicBezTo>
                  <a:cubicBezTo>
                    <a:pt x="888" y="620"/>
                    <a:pt x="694" y="643"/>
                    <a:pt x="516" y="673"/>
                  </a:cubicBezTo>
                  <a:lnTo>
                    <a:pt x="516" y="673"/>
                  </a:lnTo>
                  <a:cubicBezTo>
                    <a:pt x="498" y="590"/>
                    <a:pt x="479" y="507"/>
                    <a:pt x="461" y="424"/>
                  </a:cubicBezTo>
                  <a:lnTo>
                    <a:pt x="461" y="424"/>
                  </a:lnTo>
                  <a:cubicBezTo>
                    <a:pt x="1078" y="413"/>
                    <a:pt x="1695" y="404"/>
                    <a:pt x="2311" y="393"/>
                  </a:cubicBezTo>
                  <a:cubicBezTo>
                    <a:pt x="2562" y="390"/>
                    <a:pt x="2563" y="0"/>
                    <a:pt x="23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6040150" y="1790725"/>
              <a:ext cx="54800" cy="48950"/>
            </a:xfrm>
            <a:custGeom>
              <a:avLst/>
              <a:gdLst/>
              <a:ahLst/>
              <a:cxnLst/>
              <a:rect l="l" t="t" r="r" b="b"/>
              <a:pathLst>
                <a:path w="2192" h="1958" extrusionOk="0">
                  <a:moveTo>
                    <a:pt x="1741" y="1"/>
                  </a:moveTo>
                  <a:cubicBezTo>
                    <a:pt x="1696" y="1"/>
                    <a:pt x="1650" y="18"/>
                    <a:pt x="1609" y="60"/>
                  </a:cubicBezTo>
                  <a:cubicBezTo>
                    <a:pt x="1110" y="572"/>
                    <a:pt x="613" y="1084"/>
                    <a:pt x="113" y="1597"/>
                  </a:cubicBezTo>
                  <a:cubicBezTo>
                    <a:pt x="1" y="1714"/>
                    <a:pt x="75" y="1934"/>
                    <a:pt x="244" y="1934"/>
                  </a:cubicBezTo>
                  <a:cubicBezTo>
                    <a:pt x="247" y="1934"/>
                    <a:pt x="250" y="1934"/>
                    <a:pt x="252" y="1934"/>
                  </a:cubicBezTo>
                  <a:cubicBezTo>
                    <a:pt x="462" y="1926"/>
                    <a:pt x="671" y="1922"/>
                    <a:pt x="880" y="1922"/>
                  </a:cubicBezTo>
                  <a:cubicBezTo>
                    <a:pt x="1234" y="1922"/>
                    <a:pt x="1587" y="1933"/>
                    <a:pt x="1940" y="1957"/>
                  </a:cubicBezTo>
                  <a:cubicBezTo>
                    <a:pt x="1946" y="1957"/>
                    <a:pt x="1951" y="1957"/>
                    <a:pt x="1957" y="1957"/>
                  </a:cubicBezTo>
                  <a:cubicBezTo>
                    <a:pt x="2192" y="1957"/>
                    <a:pt x="2186" y="1578"/>
                    <a:pt x="1940" y="1563"/>
                  </a:cubicBezTo>
                  <a:cubicBezTo>
                    <a:pt x="1586" y="1540"/>
                    <a:pt x="1232" y="1528"/>
                    <a:pt x="877" y="1528"/>
                  </a:cubicBezTo>
                  <a:cubicBezTo>
                    <a:pt x="829" y="1528"/>
                    <a:pt x="780" y="1528"/>
                    <a:pt x="731" y="1528"/>
                  </a:cubicBezTo>
                  <a:lnTo>
                    <a:pt x="731" y="1528"/>
                  </a:lnTo>
                  <a:cubicBezTo>
                    <a:pt x="1117" y="1132"/>
                    <a:pt x="1502" y="737"/>
                    <a:pt x="1889" y="339"/>
                  </a:cubicBezTo>
                  <a:cubicBezTo>
                    <a:pt x="2025" y="199"/>
                    <a:pt x="1891" y="1"/>
                    <a:pt x="1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6079050" y="1795600"/>
              <a:ext cx="15500" cy="75725"/>
            </a:xfrm>
            <a:custGeom>
              <a:avLst/>
              <a:gdLst/>
              <a:ahLst/>
              <a:cxnLst/>
              <a:rect l="l" t="t" r="r" b="b"/>
              <a:pathLst>
                <a:path w="620" h="3029" extrusionOk="0">
                  <a:moveTo>
                    <a:pt x="428" y="1"/>
                  </a:moveTo>
                  <a:cubicBezTo>
                    <a:pt x="330" y="1"/>
                    <a:pt x="226" y="64"/>
                    <a:pt x="217" y="190"/>
                  </a:cubicBezTo>
                  <a:cubicBezTo>
                    <a:pt x="148" y="1073"/>
                    <a:pt x="78" y="1955"/>
                    <a:pt x="10" y="2840"/>
                  </a:cubicBezTo>
                  <a:cubicBezTo>
                    <a:pt x="0" y="2966"/>
                    <a:pt x="94" y="3029"/>
                    <a:pt x="192" y="3029"/>
                  </a:cubicBezTo>
                  <a:cubicBezTo>
                    <a:pt x="291" y="3029"/>
                    <a:pt x="394" y="2966"/>
                    <a:pt x="404" y="2840"/>
                  </a:cubicBezTo>
                  <a:cubicBezTo>
                    <a:pt x="471" y="1955"/>
                    <a:pt x="542" y="1073"/>
                    <a:pt x="610" y="190"/>
                  </a:cubicBezTo>
                  <a:cubicBezTo>
                    <a:pt x="619" y="64"/>
                    <a:pt x="526" y="1"/>
                    <a:pt x="4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6101575" y="1789225"/>
              <a:ext cx="55625" cy="82000"/>
            </a:xfrm>
            <a:custGeom>
              <a:avLst/>
              <a:gdLst/>
              <a:ahLst/>
              <a:cxnLst/>
              <a:rect l="l" t="t" r="r" b="b"/>
              <a:pathLst>
                <a:path w="2225" h="3280" extrusionOk="0">
                  <a:moveTo>
                    <a:pt x="316" y="1"/>
                  </a:moveTo>
                  <a:cubicBezTo>
                    <a:pt x="89" y="1"/>
                    <a:pt x="0" y="350"/>
                    <a:pt x="240" y="383"/>
                  </a:cubicBezTo>
                  <a:cubicBezTo>
                    <a:pt x="701" y="448"/>
                    <a:pt x="1162" y="488"/>
                    <a:pt x="1626" y="500"/>
                  </a:cubicBezTo>
                  <a:lnTo>
                    <a:pt x="1626" y="500"/>
                  </a:lnTo>
                  <a:cubicBezTo>
                    <a:pt x="1174" y="1286"/>
                    <a:pt x="871" y="2130"/>
                    <a:pt x="720" y="3032"/>
                  </a:cubicBezTo>
                  <a:cubicBezTo>
                    <a:pt x="695" y="3182"/>
                    <a:pt x="822" y="3279"/>
                    <a:pt x="937" y="3279"/>
                  </a:cubicBezTo>
                  <a:cubicBezTo>
                    <a:pt x="1013" y="3279"/>
                    <a:pt x="1083" y="3236"/>
                    <a:pt x="1099" y="3138"/>
                  </a:cubicBezTo>
                  <a:cubicBezTo>
                    <a:pt x="1264" y="2153"/>
                    <a:pt x="1609" y="1248"/>
                    <a:pt x="2144" y="405"/>
                  </a:cubicBezTo>
                  <a:cubicBezTo>
                    <a:pt x="2224" y="277"/>
                    <a:pt x="2118" y="107"/>
                    <a:pt x="1974" y="107"/>
                  </a:cubicBezTo>
                  <a:cubicBezTo>
                    <a:pt x="1952" y="107"/>
                    <a:pt x="1930" y="107"/>
                    <a:pt x="1909" y="107"/>
                  </a:cubicBezTo>
                  <a:cubicBezTo>
                    <a:pt x="1384" y="107"/>
                    <a:pt x="866" y="74"/>
                    <a:pt x="346" y="3"/>
                  </a:cubicBezTo>
                  <a:cubicBezTo>
                    <a:pt x="336" y="1"/>
                    <a:pt x="326" y="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6170600" y="1791375"/>
              <a:ext cx="9850" cy="75875"/>
            </a:xfrm>
            <a:custGeom>
              <a:avLst/>
              <a:gdLst/>
              <a:ahLst/>
              <a:cxnLst/>
              <a:rect l="l" t="t" r="r" b="b"/>
              <a:pathLst>
                <a:path w="394" h="3035" extrusionOk="0">
                  <a:moveTo>
                    <a:pt x="197" y="1"/>
                  </a:moveTo>
                  <a:cubicBezTo>
                    <a:pt x="98" y="1"/>
                    <a:pt x="0" y="64"/>
                    <a:pt x="0" y="190"/>
                  </a:cubicBezTo>
                  <a:lnTo>
                    <a:pt x="0" y="2844"/>
                  </a:lnTo>
                  <a:cubicBezTo>
                    <a:pt x="0" y="2971"/>
                    <a:pt x="99" y="3034"/>
                    <a:pt x="197" y="3034"/>
                  </a:cubicBezTo>
                  <a:cubicBezTo>
                    <a:pt x="296" y="3034"/>
                    <a:pt x="394" y="2971"/>
                    <a:pt x="394" y="2844"/>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6189950" y="1783700"/>
              <a:ext cx="63700" cy="75925"/>
            </a:xfrm>
            <a:custGeom>
              <a:avLst/>
              <a:gdLst/>
              <a:ahLst/>
              <a:cxnLst/>
              <a:rect l="l" t="t" r="r" b="b"/>
              <a:pathLst>
                <a:path w="2548" h="3037" extrusionOk="0">
                  <a:moveTo>
                    <a:pt x="1353" y="392"/>
                  </a:moveTo>
                  <a:cubicBezTo>
                    <a:pt x="1461" y="392"/>
                    <a:pt x="1565" y="409"/>
                    <a:pt x="1650" y="441"/>
                  </a:cubicBezTo>
                  <a:cubicBezTo>
                    <a:pt x="1932" y="551"/>
                    <a:pt x="2078" y="981"/>
                    <a:pt x="1845" y="1160"/>
                  </a:cubicBezTo>
                  <a:lnTo>
                    <a:pt x="1845" y="1160"/>
                  </a:lnTo>
                  <a:cubicBezTo>
                    <a:pt x="1812" y="1139"/>
                    <a:pt x="1773" y="1126"/>
                    <a:pt x="1733" y="1126"/>
                  </a:cubicBezTo>
                  <a:cubicBezTo>
                    <a:pt x="1690" y="1126"/>
                    <a:pt x="1646" y="1140"/>
                    <a:pt x="1606" y="1174"/>
                  </a:cubicBezTo>
                  <a:lnTo>
                    <a:pt x="1606" y="1174"/>
                  </a:lnTo>
                  <a:cubicBezTo>
                    <a:pt x="1601" y="1172"/>
                    <a:pt x="1595" y="1170"/>
                    <a:pt x="1590" y="1168"/>
                  </a:cubicBezTo>
                  <a:cubicBezTo>
                    <a:pt x="1296" y="1070"/>
                    <a:pt x="291" y="944"/>
                    <a:pt x="907" y="511"/>
                  </a:cubicBezTo>
                  <a:cubicBezTo>
                    <a:pt x="1020" y="431"/>
                    <a:pt x="1190" y="392"/>
                    <a:pt x="1353" y="392"/>
                  </a:cubicBezTo>
                  <a:close/>
                  <a:moveTo>
                    <a:pt x="1685" y="1641"/>
                  </a:moveTo>
                  <a:lnTo>
                    <a:pt x="1685" y="1641"/>
                  </a:lnTo>
                  <a:cubicBezTo>
                    <a:pt x="1845" y="1727"/>
                    <a:pt x="1972" y="1852"/>
                    <a:pt x="2029" y="2053"/>
                  </a:cubicBezTo>
                  <a:cubicBezTo>
                    <a:pt x="2088" y="2264"/>
                    <a:pt x="2001" y="2495"/>
                    <a:pt x="1796" y="2580"/>
                  </a:cubicBezTo>
                  <a:cubicBezTo>
                    <a:pt x="1762" y="2594"/>
                    <a:pt x="1728" y="2600"/>
                    <a:pt x="1695" y="2600"/>
                  </a:cubicBezTo>
                  <a:cubicBezTo>
                    <a:pt x="1491" y="2600"/>
                    <a:pt x="1317" y="2358"/>
                    <a:pt x="1365" y="2149"/>
                  </a:cubicBezTo>
                  <a:cubicBezTo>
                    <a:pt x="1408" y="1959"/>
                    <a:pt x="1541" y="1787"/>
                    <a:pt x="1685" y="1641"/>
                  </a:cubicBezTo>
                  <a:close/>
                  <a:moveTo>
                    <a:pt x="1365" y="1"/>
                  </a:moveTo>
                  <a:cubicBezTo>
                    <a:pt x="1038" y="1"/>
                    <a:pt x="704" y="114"/>
                    <a:pt x="483" y="312"/>
                  </a:cubicBezTo>
                  <a:cubicBezTo>
                    <a:pt x="1" y="746"/>
                    <a:pt x="407" y="1224"/>
                    <a:pt x="881" y="1385"/>
                  </a:cubicBezTo>
                  <a:cubicBezTo>
                    <a:pt x="1008" y="1427"/>
                    <a:pt x="1152" y="1459"/>
                    <a:pt x="1296" y="1498"/>
                  </a:cubicBezTo>
                  <a:lnTo>
                    <a:pt x="1296" y="1498"/>
                  </a:lnTo>
                  <a:cubicBezTo>
                    <a:pt x="986" y="1881"/>
                    <a:pt x="753" y="2398"/>
                    <a:pt x="1089" y="2800"/>
                  </a:cubicBezTo>
                  <a:cubicBezTo>
                    <a:pt x="1227" y="2965"/>
                    <a:pt x="1409" y="3037"/>
                    <a:pt x="1595" y="3037"/>
                  </a:cubicBezTo>
                  <a:cubicBezTo>
                    <a:pt x="1911" y="3037"/>
                    <a:pt x="2238" y="2831"/>
                    <a:pt x="2373" y="2528"/>
                  </a:cubicBezTo>
                  <a:cubicBezTo>
                    <a:pt x="2547" y="2133"/>
                    <a:pt x="2380" y="1739"/>
                    <a:pt x="2088" y="1467"/>
                  </a:cubicBezTo>
                  <a:lnTo>
                    <a:pt x="2088" y="1467"/>
                  </a:lnTo>
                  <a:cubicBezTo>
                    <a:pt x="2382" y="1225"/>
                    <a:pt x="2455" y="745"/>
                    <a:pt x="2232" y="407"/>
                  </a:cubicBezTo>
                  <a:cubicBezTo>
                    <a:pt x="2045" y="126"/>
                    <a:pt x="1709" y="1"/>
                    <a:pt x="1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6277375" y="1849200"/>
              <a:ext cx="21075" cy="34550"/>
            </a:xfrm>
            <a:custGeom>
              <a:avLst/>
              <a:gdLst/>
              <a:ahLst/>
              <a:cxnLst/>
              <a:rect l="l" t="t" r="r" b="b"/>
              <a:pathLst>
                <a:path w="843" h="1382" extrusionOk="0">
                  <a:moveTo>
                    <a:pt x="563" y="0"/>
                  </a:moveTo>
                  <a:cubicBezTo>
                    <a:pt x="519" y="0"/>
                    <a:pt x="473" y="18"/>
                    <a:pt x="433" y="62"/>
                  </a:cubicBezTo>
                  <a:cubicBezTo>
                    <a:pt x="150" y="369"/>
                    <a:pt x="1" y="774"/>
                    <a:pt x="42" y="1192"/>
                  </a:cubicBezTo>
                  <a:cubicBezTo>
                    <a:pt x="54" y="1318"/>
                    <a:pt x="159" y="1381"/>
                    <a:pt x="258" y="1381"/>
                  </a:cubicBezTo>
                  <a:cubicBezTo>
                    <a:pt x="356" y="1381"/>
                    <a:pt x="448" y="1319"/>
                    <a:pt x="436" y="1192"/>
                  </a:cubicBezTo>
                  <a:cubicBezTo>
                    <a:pt x="405" y="875"/>
                    <a:pt x="493" y="577"/>
                    <a:pt x="711" y="339"/>
                  </a:cubicBezTo>
                  <a:cubicBezTo>
                    <a:pt x="843" y="198"/>
                    <a:pt x="710" y="0"/>
                    <a:pt x="5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6331100" y="1790675"/>
              <a:ext cx="50900" cy="80725"/>
            </a:xfrm>
            <a:custGeom>
              <a:avLst/>
              <a:gdLst/>
              <a:ahLst/>
              <a:cxnLst/>
              <a:rect l="l" t="t" r="r" b="b"/>
              <a:pathLst>
                <a:path w="2036" h="3229" extrusionOk="0">
                  <a:moveTo>
                    <a:pt x="980" y="0"/>
                  </a:moveTo>
                  <a:cubicBezTo>
                    <a:pt x="750" y="0"/>
                    <a:pt x="522" y="66"/>
                    <a:pt x="301" y="199"/>
                  </a:cubicBezTo>
                  <a:cubicBezTo>
                    <a:pt x="120" y="313"/>
                    <a:pt x="233" y="574"/>
                    <a:pt x="403" y="574"/>
                  </a:cubicBezTo>
                  <a:cubicBezTo>
                    <a:pt x="434" y="574"/>
                    <a:pt x="468" y="565"/>
                    <a:pt x="502" y="544"/>
                  </a:cubicBezTo>
                  <a:cubicBezTo>
                    <a:pt x="664" y="445"/>
                    <a:pt x="823" y="396"/>
                    <a:pt x="984" y="396"/>
                  </a:cubicBezTo>
                  <a:cubicBezTo>
                    <a:pt x="1073" y="396"/>
                    <a:pt x="1161" y="411"/>
                    <a:pt x="1251" y="441"/>
                  </a:cubicBezTo>
                  <a:lnTo>
                    <a:pt x="1251" y="441"/>
                  </a:lnTo>
                  <a:cubicBezTo>
                    <a:pt x="1050" y="789"/>
                    <a:pt x="849" y="1139"/>
                    <a:pt x="646" y="1486"/>
                  </a:cubicBezTo>
                  <a:cubicBezTo>
                    <a:pt x="577" y="1605"/>
                    <a:pt x="672" y="1789"/>
                    <a:pt x="808" y="1789"/>
                  </a:cubicBezTo>
                  <a:cubicBezTo>
                    <a:pt x="827" y="1789"/>
                    <a:pt x="847" y="1785"/>
                    <a:pt x="868" y="1777"/>
                  </a:cubicBezTo>
                  <a:cubicBezTo>
                    <a:pt x="925" y="1754"/>
                    <a:pt x="982" y="1743"/>
                    <a:pt x="1038" y="1743"/>
                  </a:cubicBezTo>
                  <a:cubicBezTo>
                    <a:pt x="1394" y="1743"/>
                    <a:pt x="1692" y="2176"/>
                    <a:pt x="1497" y="2520"/>
                  </a:cubicBezTo>
                  <a:cubicBezTo>
                    <a:pt x="1364" y="2754"/>
                    <a:pt x="1100" y="2850"/>
                    <a:pt x="837" y="2850"/>
                  </a:cubicBezTo>
                  <a:cubicBezTo>
                    <a:pt x="682" y="2850"/>
                    <a:pt x="527" y="2817"/>
                    <a:pt x="400" y="2759"/>
                  </a:cubicBezTo>
                  <a:cubicBezTo>
                    <a:pt x="370" y="2746"/>
                    <a:pt x="341" y="2740"/>
                    <a:pt x="314" y="2740"/>
                  </a:cubicBezTo>
                  <a:cubicBezTo>
                    <a:pt x="126" y="2740"/>
                    <a:pt x="0" y="3009"/>
                    <a:pt x="201" y="3100"/>
                  </a:cubicBezTo>
                  <a:cubicBezTo>
                    <a:pt x="388" y="3183"/>
                    <a:pt x="608" y="3228"/>
                    <a:pt x="828" y="3228"/>
                  </a:cubicBezTo>
                  <a:cubicBezTo>
                    <a:pt x="1334" y="3228"/>
                    <a:pt x="1840" y="2992"/>
                    <a:pt x="1942" y="2443"/>
                  </a:cubicBezTo>
                  <a:cubicBezTo>
                    <a:pt x="2036" y="1941"/>
                    <a:pt x="1652" y="1430"/>
                    <a:pt x="1179" y="1349"/>
                  </a:cubicBezTo>
                  <a:lnTo>
                    <a:pt x="1179" y="1349"/>
                  </a:lnTo>
                  <a:cubicBezTo>
                    <a:pt x="1352" y="1048"/>
                    <a:pt x="1525" y="748"/>
                    <a:pt x="1698" y="447"/>
                  </a:cubicBezTo>
                  <a:cubicBezTo>
                    <a:pt x="1751" y="358"/>
                    <a:pt x="1723" y="229"/>
                    <a:pt x="1630" y="177"/>
                  </a:cubicBezTo>
                  <a:cubicBezTo>
                    <a:pt x="1416" y="60"/>
                    <a:pt x="1198" y="0"/>
                    <a:pt x="9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9"/>
            <p:cNvSpPr/>
            <p:nvPr/>
          </p:nvSpPr>
          <p:spPr>
            <a:xfrm>
              <a:off x="6406325" y="1795025"/>
              <a:ext cx="65650" cy="72825"/>
            </a:xfrm>
            <a:custGeom>
              <a:avLst/>
              <a:gdLst/>
              <a:ahLst/>
              <a:cxnLst/>
              <a:rect l="l" t="t" r="r" b="b"/>
              <a:pathLst>
                <a:path w="2626" h="2913" extrusionOk="0">
                  <a:moveTo>
                    <a:pt x="730" y="1"/>
                  </a:moveTo>
                  <a:cubicBezTo>
                    <a:pt x="472" y="1"/>
                    <a:pt x="211" y="127"/>
                    <a:pt x="84" y="366"/>
                  </a:cubicBezTo>
                  <a:cubicBezTo>
                    <a:pt x="1" y="520"/>
                    <a:pt x="137" y="663"/>
                    <a:pt x="269" y="663"/>
                  </a:cubicBezTo>
                  <a:cubicBezTo>
                    <a:pt x="328" y="663"/>
                    <a:pt x="385" y="634"/>
                    <a:pt x="422" y="565"/>
                  </a:cubicBezTo>
                  <a:cubicBezTo>
                    <a:pt x="479" y="459"/>
                    <a:pt x="603" y="387"/>
                    <a:pt x="727" y="387"/>
                  </a:cubicBezTo>
                  <a:cubicBezTo>
                    <a:pt x="779" y="387"/>
                    <a:pt x="832" y="400"/>
                    <a:pt x="880" y="429"/>
                  </a:cubicBezTo>
                  <a:cubicBezTo>
                    <a:pt x="1145" y="587"/>
                    <a:pt x="936" y="1046"/>
                    <a:pt x="844" y="1261"/>
                  </a:cubicBezTo>
                  <a:cubicBezTo>
                    <a:pt x="661" y="1695"/>
                    <a:pt x="406" y="2084"/>
                    <a:pt x="98" y="2438"/>
                  </a:cubicBezTo>
                  <a:cubicBezTo>
                    <a:pt x="9" y="2542"/>
                    <a:pt x="28" y="2737"/>
                    <a:pt x="185" y="2767"/>
                  </a:cubicBezTo>
                  <a:cubicBezTo>
                    <a:pt x="674" y="2863"/>
                    <a:pt x="1162" y="2913"/>
                    <a:pt x="1653" y="2913"/>
                  </a:cubicBezTo>
                  <a:cubicBezTo>
                    <a:pt x="1893" y="2913"/>
                    <a:pt x="2133" y="2901"/>
                    <a:pt x="2374" y="2877"/>
                  </a:cubicBezTo>
                  <a:cubicBezTo>
                    <a:pt x="2617" y="2852"/>
                    <a:pt x="2626" y="2482"/>
                    <a:pt x="2397" y="2482"/>
                  </a:cubicBezTo>
                  <a:cubicBezTo>
                    <a:pt x="2390" y="2482"/>
                    <a:pt x="2382" y="2483"/>
                    <a:pt x="2374" y="2483"/>
                  </a:cubicBezTo>
                  <a:cubicBezTo>
                    <a:pt x="2131" y="2507"/>
                    <a:pt x="1889" y="2519"/>
                    <a:pt x="1648" y="2519"/>
                  </a:cubicBezTo>
                  <a:cubicBezTo>
                    <a:pt x="1298" y="2519"/>
                    <a:pt x="950" y="2494"/>
                    <a:pt x="603" y="2442"/>
                  </a:cubicBezTo>
                  <a:lnTo>
                    <a:pt x="603" y="2442"/>
                  </a:lnTo>
                  <a:cubicBezTo>
                    <a:pt x="840" y="2132"/>
                    <a:pt x="1042" y="1799"/>
                    <a:pt x="1199" y="1438"/>
                  </a:cubicBezTo>
                  <a:cubicBezTo>
                    <a:pt x="1336" y="1118"/>
                    <a:pt x="1514" y="710"/>
                    <a:pt x="1346" y="366"/>
                  </a:cubicBezTo>
                  <a:cubicBezTo>
                    <a:pt x="1227" y="119"/>
                    <a:pt x="980" y="1"/>
                    <a:pt x="7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9"/>
            <p:cNvSpPr/>
            <p:nvPr/>
          </p:nvSpPr>
          <p:spPr>
            <a:xfrm>
              <a:off x="6500850" y="1853375"/>
              <a:ext cx="16875" cy="9875"/>
            </a:xfrm>
            <a:custGeom>
              <a:avLst/>
              <a:gdLst/>
              <a:ahLst/>
              <a:cxnLst/>
              <a:rect l="l" t="t" r="r" b="b"/>
              <a:pathLst>
                <a:path w="675" h="395" extrusionOk="0">
                  <a:moveTo>
                    <a:pt x="254" y="0"/>
                  </a:moveTo>
                  <a:cubicBezTo>
                    <a:pt x="0" y="0"/>
                    <a:pt x="0" y="394"/>
                    <a:pt x="254" y="394"/>
                  </a:cubicBezTo>
                  <a:lnTo>
                    <a:pt x="420" y="394"/>
                  </a:lnTo>
                  <a:cubicBezTo>
                    <a:pt x="673" y="394"/>
                    <a:pt x="675" y="0"/>
                    <a:pt x="4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6651975" y="1854275"/>
              <a:ext cx="765475" cy="24650"/>
            </a:xfrm>
            <a:custGeom>
              <a:avLst/>
              <a:gdLst/>
              <a:ahLst/>
              <a:cxnLst/>
              <a:rect l="l" t="t" r="r" b="b"/>
              <a:pathLst>
                <a:path w="30619" h="986" extrusionOk="0">
                  <a:moveTo>
                    <a:pt x="30114" y="0"/>
                  </a:moveTo>
                  <a:cubicBezTo>
                    <a:pt x="30113" y="0"/>
                    <a:pt x="30112" y="0"/>
                    <a:pt x="30110" y="0"/>
                  </a:cubicBezTo>
                  <a:cubicBezTo>
                    <a:pt x="20243" y="66"/>
                    <a:pt x="10377" y="132"/>
                    <a:pt x="509" y="196"/>
                  </a:cubicBezTo>
                  <a:cubicBezTo>
                    <a:pt x="5" y="201"/>
                    <a:pt x="1" y="985"/>
                    <a:pt x="506" y="985"/>
                  </a:cubicBezTo>
                  <a:cubicBezTo>
                    <a:pt x="507" y="985"/>
                    <a:pt x="508" y="985"/>
                    <a:pt x="509" y="985"/>
                  </a:cubicBezTo>
                  <a:cubicBezTo>
                    <a:pt x="10377" y="918"/>
                    <a:pt x="20243" y="852"/>
                    <a:pt x="30110" y="788"/>
                  </a:cubicBezTo>
                  <a:cubicBezTo>
                    <a:pt x="30616" y="783"/>
                    <a:pt x="30618" y="0"/>
                    <a:pt x="30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9"/>
            <p:cNvSpPr/>
            <p:nvPr/>
          </p:nvSpPr>
          <p:spPr>
            <a:xfrm>
              <a:off x="6691700" y="1767825"/>
              <a:ext cx="715600" cy="193350"/>
            </a:xfrm>
            <a:custGeom>
              <a:avLst/>
              <a:gdLst/>
              <a:ahLst/>
              <a:cxnLst/>
              <a:rect l="l" t="t" r="r" b="b"/>
              <a:pathLst>
                <a:path w="28624" h="7734" extrusionOk="0">
                  <a:moveTo>
                    <a:pt x="24337" y="1"/>
                  </a:moveTo>
                  <a:cubicBezTo>
                    <a:pt x="23870" y="1"/>
                    <a:pt x="23403" y="10"/>
                    <a:pt x="22937" y="30"/>
                  </a:cubicBezTo>
                  <a:cubicBezTo>
                    <a:pt x="21650" y="83"/>
                    <a:pt x="20291" y="203"/>
                    <a:pt x="19229" y="1009"/>
                  </a:cubicBezTo>
                  <a:cubicBezTo>
                    <a:pt x="18113" y="1855"/>
                    <a:pt x="17563" y="3195"/>
                    <a:pt x="16954" y="4409"/>
                  </a:cubicBezTo>
                  <a:cubicBezTo>
                    <a:pt x="16341" y="5633"/>
                    <a:pt x="15143" y="7402"/>
                    <a:pt x="13628" y="7402"/>
                  </a:cubicBezTo>
                  <a:cubicBezTo>
                    <a:pt x="13307" y="7402"/>
                    <a:pt x="12972" y="7322"/>
                    <a:pt x="12626" y="7142"/>
                  </a:cubicBezTo>
                  <a:cubicBezTo>
                    <a:pt x="10573" y="6071"/>
                    <a:pt x="11831" y="2787"/>
                    <a:pt x="10709" y="1095"/>
                  </a:cubicBezTo>
                  <a:cubicBezTo>
                    <a:pt x="10262" y="419"/>
                    <a:pt x="9685" y="149"/>
                    <a:pt x="9085" y="149"/>
                  </a:cubicBezTo>
                  <a:cubicBezTo>
                    <a:pt x="7875" y="149"/>
                    <a:pt x="6567" y="1248"/>
                    <a:pt x="6026" y="2336"/>
                  </a:cubicBezTo>
                  <a:cubicBezTo>
                    <a:pt x="5381" y="3636"/>
                    <a:pt x="4904" y="6972"/>
                    <a:pt x="3024" y="6972"/>
                  </a:cubicBezTo>
                  <a:cubicBezTo>
                    <a:pt x="2922" y="6972"/>
                    <a:pt x="2815" y="6962"/>
                    <a:pt x="2704" y="6941"/>
                  </a:cubicBezTo>
                  <a:cubicBezTo>
                    <a:pt x="214" y="6477"/>
                    <a:pt x="752" y="3009"/>
                    <a:pt x="578" y="1224"/>
                  </a:cubicBezTo>
                  <a:cubicBezTo>
                    <a:pt x="567" y="1096"/>
                    <a:pt x="462" y="1033"/>
                    <a:pt x="364" y="1033"/>
                  </a:cubicBezTo>
                  <a:cubicBezTo>
                    <a:pt x="266" y="1033"/>
                    <a:pt x="175" y="1095"/>
                    <a:pt x="187" y="1221"/>
                  </a:cubicBezTo>
                  <a:cubicBezTo>
                    <a:pt x="342" y="2777"/>
                    <a:pt x="1" y="4579"/>
                    <a:pt x="860" y="5976"/>
                  </a:cubicBezTo>
                  <a:cubicBezTo>
                    <a:pt x="1312" y="6711"/>
                    <a:pt x="2122" y="7361"/>
                    <a:pt x="3011" y="7361"/>
                  </a:cubicBezTo>
                  <a:cubicBezTo>
                    <a:pt x="3112" y="7361"/>
                    <a:pt x="3215" y="7353"/>
                    <a:pt x="3318" y="7335"/>
                  </a:cubicBezTo>
                  <a:cubicBezTo>
                    <a:pt x="4589" y="7114"/>
                    <a:pt x="5179" y="5690"/>
                    <a:pt x="5575" y="4622"/>
                  </a:cubicBezTo>
                  <a:cubicBezTo>
                    <a:pt x="5887" y="3782"/>
                    <a:pt x="6118" y="2891"/>
                    <a:pt x="6592" y="2123"/>
                  </a:cubicBezTo>
                  <a:cubicBezTo>
                    <a:pt x="7072" y="1347"/>
                    <a:pt x="8002" y="537"/>
                    <a:pt x="8968" y="537"/>
                  </a:cubicBezTo>
                  <a:cubicBezTo>
                    <a:pt x="9218" y="537"/>
                    <a:pt x="9471" y="592"/>
                    <a:pt x="9720" y="715"/>
                  </a:cubicBezTo>
                  <a:cubicBezTo>
                    <a:pt x="11768" y="1736"/>
                    <a:pt x="10431" y="5238"/>
                    <a:pt x="11724" y="6880"/>
                  </a:cubicBezTo>
                  <a:cubicBezTo>
                    <a:pt x="12189" y="7472"/>
                    <a:pt x="12861" y="7733"/>
                    <a:pt x="13558" y="7733"/>
                  </a:cubicBezTo>
                  <a:cubicBezTo>
                    <a:pt x="13933" y="7733"/>
                    <a:pt x="14315" y="7657"/>
                    <a:pt x="14677" y="7517"/>
                  </a:cubicBezTo>
                  <a:cubicBezTo>
                    <a:pt x="15962" y="7014"/>
                    <a:pt x="16707" y="5785"/>
                    <a:pt x="17297" y="4606"/>
                  </a:cubicBezTo>
                  <a:cubicBezTo>
                    <a:pt x="18327" y="2549"/>
                    <a:pt x="19246" y="811"/>
                    <a:pt x="21766" y="504"/>
                  </a:cubicBezTo>
                  <a:cubicBezTo>
                    <a:pt x="22590" y="403"/>
                    <a:pt x="23428" y="362"/>
                    <a:pt x="24270" y="362"/>
                  </a:cubicBezTo>
                  <a:cubicBezTo>
                    <a:pt x="25645" y="362"/>
                    <a:pt x="27030" y="472"/>
                    <a:pt x="28372" y="618"/>
                  </a:cubicBezTo>
                  <a:cubicBezTo>
                    <a:pt x="28381" y="619"/>
                    <a:pt x="28389" y="619"/>
                    <a:pt x="28397" y="619"/>
                  </a:cubicBezTo>
                  <a:cubicBezTo>
                    <a:pt x="28624" y="619"/>
                    <a:pt x="28615" y="251"/>
                    <a:pt x="28372" y="224"/>
                  </a:cubicBezTo>
                  <a:cubicBezTo>
                    <a:pt x="27031" y="80"/>
                    <a:pt x="25684" y="1"/>
                    <a:pt x="243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49"/>
          <p:cNvGrpSpPr/>
          <p:nvPr/>
        </p:nvGrpSpPr>
        <p:grpSpPr>
          <a:xfrm>
            <a:off x="3887313" y="800213"/>
            <a:ext cx="1369379" cy="1927387"/>
            <a:chOff x="3887313" y="800213"/>
            <a:chExt cx="1369379" cy="1927387"/>
          </a:xfrm>
        </p:grpSpPr>
        <p:sp>
          <p:nvSpPr>
            <p:cNvPr id="2797" name="Google Shape;2797;p49"/>
            <p:cNvSpPr/>
            <p:nvPr/>
          </p:nvSpPr>
          <p:spPr>
            <a:xfrm>
              <a:off x="4403890" y="2066729"/>
              <a:ext cx="394004" cy="230352"/>
            </a:xfrm>
            <a:custGeom>
              <a:avLst/>
              <a:gdLst/>
              <a:ahLst/>
              <a:cxnLst/>
              <a:rect l="l" t="t" r="r" b="b"/>
              <a:pathLst>
                <a:path w="11513" h="6731" extrusionOk="0">
                  <a:moveTo>
                    <a:pt x="5774" y="1"/>
                  </a:moveTo>
                  <a:cubicBezTo>
                    <a:pt x="3703" y="1"/>
                    <a:pt x="1828" y="290"/>
                    <a:pt x="131" y="796"/>
                  </a:cubicBezTo>
                  <a:cubicBezTo>
                    <a:pt x="1" y="2556"/>
                    <a:pt x="310" y="6501"/>
                    <a:pt x="5633" y="6722"/>
                  </a:cubicBezTo>
                  <a:cubicBezTo>
                    <a:pt x="5768" y="6728"/>
                    <a:pt x="5901" y="6730"/>
                    <a:pt x="6030" y="6730"/>
                  </a:cubicBezTo>
                  <a:cubicBezTo>
                    <a:pt x="11002" y="6730"/>
                    <a:pt x="11512" y="2671"/>
                    <a:pt x="11490" y="839"/>
                  </a:cubicBezTo>
                  <a:cubicBezTo>
                    <a:pt x="9801" y="304"/>
                    <a:pt x="7905" y="1"/>
                    <a:pt x="5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887313" y="2093867"/>
              <a:ext cx="1369379" cy="633732"/>
            </a:xfrm>
            <a:custGeom>
              <a:avLst/>
              <a:gdLst/>
              <a:ahLst/>
              <a:cxnLst/>
              <a:rect l="l" t="t" r="r" b="b"/>
              <a:pathLst>
                <a:path w="40014" h="18518" extrusionOk="0">
                  <a:moveTo>
                    <a:pt x="15226" y="1"/>
                  </a:moveTo>
                  <a:lnTo>
                    <a:pt x="15226" y="1"/>
                  </a:lnTo>
                  <a:cubicBezTo>
                    <a:pt x="3032" y="3640"/>
                    <a:pt x="0" y="18518"/>
                    <a:pt x="0" y="18518"/>
                  </a:cubicBezTo>
                  <a:lnTo>
                    <a:pt x="40013" y="18518"/>
                  </a:lnTo>
                  <a:cubicBezTo>
                    <a:pt x="40013" y="18518"/>
                    <a:pt x="38323" y="3759"/>
                    <a:pt x="26585" y="45"/>
                  </a:cubicBezTo>
                  <a:lnTo>
                    <a:pt x="26585" y="45"/>
                  </a:lnTo>
                  <a:cubicBezTo>
                    <a:pt x="26607" y="1878"/>
                    <a:pt x="26097" y="5936"/>
                    <a:pt x="21124" y="5936"/>
                  </a:cubicBezTo>
                  <a:cubicBezTo>
                    <a:pt x="20994" y="5936"/>
                    <a:pt x="20862" y="5933"/>
                    <a:pt x="20726" y="5928"/>
                  </a:cubicBezTo>
                  <a:cubicBezTo>
                    <a:pt x="15405" y="5708"/>
                    <a:pt x="15096" y="1762"/>
                    <a:pt x="15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4086928" y="1003525"/>
              <a:ext cx="1012404" cy="489519"/>
            </a:xfrm>
            <a:custGeom>
              <a:avLst/>
              <a:gdLst/>
              <a:ahLst/>
              <a:cxnLst/>
              <a:rect l="l" t="t" r="r" b="b"/>
              <a:pathLst>
                <a:path w="29583" h="14304" extrusionOk="0">
                  <a:moveTo>
                    <a:pt x="13620" y="1"/>
                  </a:moveTo>
                  <a:cubicBezTo>
                    <a:pt x="11432" y="1"/>
                    <a:pt x="9852" y="180"/>
                    <a:pt x="9808" y="180"/>
                  </a:cubicBezTo>
                  <a:cubicBezTo>
                    <a:pt x="9696" y="180"/>
                    <a:pt x="3894" y="4531"/>
                    <a:pt x="3894" y="4531"/>
                  </a:cubicBezTo>
                  <a:cubicBezTo>
                    <a:pt x="3894" y="4531"/>
                    <a:pt x="0" y="8533"/>
                    <a:pt x="3894" y="12562"/>
                  </a:cubicBezTo>
                  <a:cubicBezTo>
                    <a:pt x="5150" y="13863"/>
                    <a:pt x="7976" y="14303"/>
                    <a:pt x="11228" y="14303"/>
                  </a:cubicBezTo>
                  <a:cubicBezTo>
                    <a:pt x="18054" y="14303"/>
                    <a:pt x="26757" y="12362"/>
                    <a:pt x="26757" y="12362"/>
                  </a:cubicBezTo>
                  <a:cubicBezTo>
                    <a:pt x="26757" y="12362"/>
                    <a:pt x="29582" y="6820"/>
                    <a:pt x="25039" y="2890"/>
                  </a:cubicBezTo>
                  <a:cubicBezTo>
                    <a:pt x="22237" y="465"/>
                    <a:pt x="17141" y="1"/>
                    <a:pt x="13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4073479" y="1376303"/>
              <a:ext cx="215123" cy="215157"/>
            </a:xfrm>
            <a:custGeom>
              <a:avLst/>
              <a:gdLst/>
              <a:ahLst/>
              <a:cxnLst/>
              <a:rect l="l" t="t" r="r" b="b"/>
              <a:pathLst>
                <a:path w="6286" h="6287" extrusionOk="0">
                  <a:moveTo>
                    <a:pt x="3144" y="0"/>
                  </a:moveTo>
                  <a:cubicBezTo>
                    <a:pt x="1407" y="0"/>
                    <a:pt x="1" y="1408"/>
                    <a:pt x="1" y="3143"/>
                  </a:cubicBezTo>
                  <a:cubicBezTo>
                    <a:pt x="1" y="4879"/>
                    <a:pt x="1407" y="6287"/>
                    <a:pt x="3144" y="6287"/>
                  </a:cubicBezTo>
                  <a:cubicBezTo>
                    <a:pt x="4880" y="6287"/>
                    <a:pt x="6286" y="4879"/>
                    <a:pt x="6286" y="3143"/>
                  </a:cubicBezTo>
                  <a:cubicBezTo>
                    <a:pt x="6286" y="1408"/>
                    <a:pt x="4880"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4871839" y="1376303"/>
              <a:ext cx="215191" cy="215157"/>
            </a:xfrm>
            <a:custGeom>
              <a:avLst/>
              <a:gdLst/>
              <a:ahLst/>
              <a:cxnLst/>
              <a:rect l="l" t="t" r="r" b="b"/>
              <a:pathLst>
                <a:path w="6288" h="6287" extrusionOk="0">
                  <a:moveTo>
                    <a:pt x="3144" y="0"/>
                  </a:moveTo>
                  <a:cubicBezTo>
                    <a:pt x="1408" y="0"/>
                    <a:pt x="1" y="1408"/>
                    <a:pt x="1" y="3143"/>
                  </a:cubicBezTo>
                  <a:cubicBezTo>
                    <a:pt x="1" y="4879"/>
                    <a:pt x="1408" y="6287"/>
                    <a:pt x="3144" y="6287"/>
                  </a:cubicBezTo>
                  <a:cubicBezTo>
                    <a:pt x="4879" y="6287"/>
                    <a:pt x="6287" y="4879"/>
                    <a:pt x="6287" y="3143"/>
                  </a:cubicBezTo>
                  <a:cubicBezTo>
                    <a:pt x="6287" y="1408"/>
                    <a:pt x="4879" y="0"/>
                    <a:pt x="3144"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4483935" y="1635363"/>
              <a:ext cx="235143" cy="374805"/>
            </a:xfrm>
            <a:custGeom>
              <a:avLst/>
              <a:gdLst/>
              <a:ahLst/>
              <a:cxnLst/>
              <a:rect l="l" t="t" r="r" b="b"/>
              <a:pathLst>
                <a:path w="6871" h="10952" extrusionOk="0">
                  <a:moveTo>
                    <a:pt x="6340" y="0"/>
                  </a:moveTo>
                  <a:lnTo>
                    <a:pt x="891" y="749"/>
                  </a:lnTo>
                  <a:lnTo>
                    <a:pt x="1" y="10951"/>
                  </a:lnTo>
                  <a:cubicBezTo>
                    <a:pt x="1799" y="10735"/>
                    <a:pt x="4728" y="9910"/>
                    <a:pt x="6870" y="6980"/>
                  </a:cubicBezTo>
                  <a:lnTo>
                    <a:pt x="634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4207697" y="930084"/>
              <a:ext cx="751663" cy="902618"/>
            </a:xfrm>
            <a:custGeom>
              <a:avLst/>
              <a:gdLst/>
              <a:ahLst/>
              <a:cxnLst/>
              <a:rect l="l" t="t" r="r" b="b"/>
              <a:pathLst>
                <a:path w="21964" h="26375" extrusionOk="0">
                  <a:moveTo>
                    <a:pt x="11715" y="0"/>
                  </a:moveTo>
                  <a:cubicBezTo>
                    <a:pt x="9504" y="0"/>
                    <a:pt x="62" y="729"/>
                    <a:pt x="102" y="13193"/>
                  </a:cubicBezTo>
                  <a:cubicBezTo>
                    <a:pt x="1" y="14863"/>
                    <a:pt x="75" y="15364"/>
                    <a:pt x="259" y="17030"/>
                  </a:cubicBezTo>
                  <a:cubicBezTo>
                    <a:pt x="624" y="20325"/>
                    <a:pt x="2200" y="23196"/>
                    <a:pt x="5192" y="24791"/>
                  </a:cubicBezTo>
                  <a:cubicBezTo>
                    <a:pt x="7046" y="25780"/>
                    <a:pt x="9314" y="26374"/>
                    <a:pt x="11530" y="26374"/>
                  </a:cubicBezTo>
                  <a:cubicBezTo>
                    <a:pt x="12902" y="26374"/>
                    <a:pt x="14253" y="26147"/>
                    <a:pt x="15473" y="25645"/>
                  </a:cubicBezTo>
                  <a:cubicBezTo>
                    <a:pt x="17947" y="24627"/>
                    <a:pt x="19855" y="22811"/>
                    <a:pt x="20837" y="20365"/>
                  </a:cubicBezTo>
                  <a:cubicBezTo>
                    <a:pt x="21952" y="17577"/>
                    <a:pt x="21963" y="14012"/>
                    <a:pt x="21814" y="11000"/>
                  </a:cubicBezTo>
                  <a:cubicBezTo>
                    <a:pt x="21272" y="169"/>
                    <a:pt x="12691" y="13"/>
                    <a:pt x="12197" y="13"/>
                  </a:cubicBezTo>
                  <a:cubicBezTo>
                    <a:pt x="12182" y="13"/>
                    <a:pt x="12174" y="13"/>
                    <a:pt x="12174" y="13"/>
                  </a:cubicBezTo>
                  <a:cubicBezTo>
                    <a:pt x="12174" y="13"/>
                    <a:pt x="12008" y="0"/>
                    <a:pt x="11715" y="0"/>
                  </a:cubicBez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4470520" y="1874265"/>
              <a:ext cx="268818" cy="382163"/>
            </a:xfrm>
            <a:custGeom>
              <a:avLst/>
              <a:gdLst/>
              <a:ahLst/>
              <a:cxnLst/>
              <a:rect l="l" t="t" r="r" b="b"/>
              <a:pathLst>
                <a:path w="7855" h="11167" extrusionOk="0">
                  <a:moveTo>
                    <a:pt x="7265" y="0"/>
                  </a:moveTo>
                  <a:cubicBezTo>
                    <a:pt x="5120" y="2929"/>
                    <a:pt x="2191" y="3754"/>
                    <a:pt x="393" y="3970"/>
                  </a:cubicBezTo>
                  <a:lnTo>
                    <a:pt x="1" y="8460"/>
                  </a:lnTo>
                  <a:cubicBezTo>
                    <a:pt x="1" y="8460"/>
                    <a:pt x="160" y="10705"/>
                    <a:pt x="3794" y="11132"/>
                  </a:cubicBezTo>
                  <a:cubicBezTo>
                    <a:pt x="3988" y="11155"/>
                    <a:pt x="4173" y="11166"/>
                    <a:pt x="4349" y="11166"/>
                  </a:cubicBezTo>
                  <a:cubicBezTo>
                    <a:pt x="7471" y="11166"/>
                    <a:pt x="7854" y="7767"/>
                    <a:pt x="7854" y="7767"/>
                  </a:cubicBezTo>
                  <a:lnTo>
                    <a:pt x="7265" y="0"/>
                  </a:lnTo>
                  <a:close/>
                </a:path>
              </a:pathLst>
            </a:custGeom>
            <a:solidFill>
              <a:srgbClr val="EAA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9"/>
            <p:cNvSpPr/>
            <p:nvPr/>
          </p:nvSpPr>
          <p:spPr>
            <a:xfrm>
              <a:off x="4393008" y="1420107"/>
              <a:ext cx="38261" cy="76419"/>
            </a:xfrm>
            <a:custGeom>
              <a:avLst/>
              <a:gdLst/>
              <a:ahLst/>
              <a:cxnLst/>
              <a:rect l="l" t="t" r="r" b="b"/>
              <a:pathLst>
                <a:path w="1118" h="2233" extrusionOk="0">
                  <a:moveTo>
                    <a:pt x="560" y="1"/>
                  </a:moveTo>
                  <a:cubicBezTo>
                    <a:pt x="250" y="1"/>
                    <a:pt x="1" y="501"/>
                    <a:pt x="1" y="1116"/>
                  </a:cubicBezTo>
                  <a:cubicBezTo>
                    <a:pt x="1" y="1734"/>
                    <a:pt x="250" y="2233"/>
                    <a:pt x="560" y="2233"/>
                  </a:cubicBezTo>
                  <a:cubicBezTo>
                    <a:pt x="868" y="2233"/>
                    <a:pt x="1118" y="1734"/>
                    <a:pt x="1118" y="1116"/>
                  </a:cubicBezTo>
                  <a:cubicBezTo>
                    <a:pt x="1118" y="501"/>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9"/>
            <p:cNvSpPr/>
            <p:nvPr/>
          </p:nvSpPr>
          <p:spPr>
            <a:xfrm>
              <a:off x="4746279" y="1426575"/>
              <a:ext cx="38192" cy="76419"/>
            </a:xfrm>
            <a:custGeom>
              <a:avLst/>
              <a:gdLst/>
              <a:ahLst/>
              <a:cxnLst/>
              <a:rect l="l" t="t" r="r" b="b"/>
              <a:pathLst>
                <a:path w="1116" h="2233" extrusionOk="0">
                  <a:moveTo>
                    <a:pt x="558" y="0"/>
                  </a:moveTo>
                  <a:cubicBezTo>
                    <a:pt x="250" y="0"/>
                    <a:pt x="0" y="502"/>
                    <a:pt x="0" y="1117"/>
                  </a:cubicBezTo>
                  <a:cubicBezTo>
                    <a:pt x="0" y="1733"/>
                    <a:pt x="250" y="2232"/>
                    <a:pt x="558" y="2232"/>
                  </a:cubicBezTo>
                  <a:cubicBezTo>
                    <a:pt x="866" y="2232"/>
                    <a:pt x="1115" y="1733"/>
                    <a:pt x="1115" y="1117"/>
                  </a:cubicBezTo>
                  <a:cubicBezTo>
                    <a:pt x="1115" y="502"/>
                    <a:pt x="866" y="3"/>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9"/>
            <p:cNvSpPr/>
            <p:nvPr/>
          </p:nvSpPr>
          <p:spPr>
            <a:xfrm>
              <a:off x="4533043" y="1573284"/>
              <a:ext cx="105268" cy="30937"/>
            </a:xfrm>
            <a:custGeom>
              <a:avLst/>
              <a:gdLst/>
              <a:ahLst/>
              <a:cxnLst/>
              <a:rect l="l" t="t" r="r" b="b"/>
              <a:pathLst>
                <a:path w="3076" h="904" extrusionOk="0">
                  <a:moveTo>
                    <a:pt x="3075" y="0"/>
                  </a:moveTo>
                  <a:lnTo>
                    <a:pt x="3075" y="0"/>
                  </a:lnTo>
                  <a:cubicBezTo>
                    <a:pt x="2831" y="176"/>
                    <a:pt x="2600" y="347"/>
                    <a:pt x="2344" y="452"/>
                  </a:cubicBezTo>
                  <a:cubicBezTo>
                    <a:pt x="2125" y="553"/>
                    <a:pt x="1893" y="605"/>
                    <a:pt x="1660" y="605"/>
                  </a:cubicBezTo>
                  <a:cubicBezTo>
                    <a:pt x="1626" y="605"/>
                    <a:pt x="1593" y="604"/>
                    <a:pt x="1559" y="602"/>
                  </a:cubicBezTo>
                  <a:cubicBezTo>
                    <a:pt x="1291" y="593"/>
                    <a:pt x="1026" y="519"/>
                    <a:pt x="765" y="412"/>
                  </a:cubicBezTo>
                  <a:cubicBezTo>
                    <a:pt x="507" y="302"/>
                    <a:pt x="249" y="168"/>
                    <a:pt x="0" y="3"/>
                  </a:cubicBezTo>
                  <a:lnTo>
                    <a:pt x="0" y="3"/>
                  </a:lnTo>
                  <a:cubicBezTo>
                    <a:pt x="337" y="494"/>
                    <a:pt x="900" y="867"/>
                    <a:pt x="1546" y="901"/>
                  </a:cubicBezTo>
                  <a:cubicBezTo>
                    <a:pt x="1572" y="903"/>
                    <a:pt x="1598" y="903"/>
                    <a:pt x="1624" y="903"/>
                  </a:cubicBezTo>
                  <a:cubicBezTo>
                    <a:pt x="1918" y="903"/>
                    <a:pt x="2215" y="821"/>
                    <a:pt x="2453" y="659"/>
                  </a:cubicBezTo>
                  <a:cubicBezTo>
                    <a:pt x="2593" y="588"/>
                    <a:pt x="2697" y="468"/>
                    <a:pt x="2810" y="367"/>
                  </a:cubicBezTo>
                  <a:cubicBezTo>
                    <a:pt x="2908"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9"/>
            <p:cNvSpPr/>
            <p:nvPr/>
          </p:nvSpPr>
          <p:spPr>
            <a:xfrm>
              <a:off x="4352900" y="1520754"/>
              <a:ext cx="80320" cy="80320"/>
            </a:xfrm>
            <a:custGeom>
              <a:avLst/>
              <a:gdLst/>
              <a:ahLst/>
              <a:cxnLst/>
              <a:rect l="l" t="t" r="r" b="b"/>
              <a:pathLst>
                <a:path w="2347" h="2347" extrusionOk="0">
                  <a:moveTo>
                    <a:pt x="1173" y="1"/>
                  </a:moveTo>
                  <a:cubicBezTo>
                    <a:pt x="525" y="1"/>
                    <a:pt x="1" y="525"/>
                    <a:pt x="1" y="1174"/>
                  </a:cubicBezTo>
                  <a:cubicBezTo>
                    <a:pt x="1" y="1822"/>
                    <a:pt x="525" y="2347"/>
                    <a:pt x="1173" y="2347"/>
                  </a:cubicBezTo>
                  <a:cubicBezTo>
                    <a:pt x="1822" y="2347"/>
                    <a:pt x="2347" y="1822"/>
                    <a:pt x="2347" y="1174"/>
                  </a:cubicBezTo>
                  <a:cubicBezTo>
                    <a:pt x="2347" y="525"/>
                    <a:pt x="1822" y="1"/>
                    <a:pt x="1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9"/>
            <p:cNvSpPr/>
            <p:nvPr/>
          </p:nvSpPr>
          <p:spPr>
            <a:xfrm>
              <a:off x="4725233" y="1533210"/>
              <a:ext cx="80320" cy="80320"/>
            </a:xfrm>
            <a:custGeom>
              <a:avLst/>
              <a:gdLst/>
              <a:ahLst/>
              <a:cxnLst/>
              <a:rect l="l" t="t" r="r" b="b"/>
              <a:pathLst>
                <a:path w="2347" h="2347" extrusionOk="0">
                  <a:moveTo>
                    <a:pt x="1173" y="0"/>
                  </a:moveTo>
                  <a:cubicBezTo>
                    <a:pt x="525" y="0"/>
                    <a:pt x="1" y="525"/>
                    <a:pt x="1" y="1174"/>
                  </a:cubicBezTo>
                  <a:cubicBezTo>
                    <a:pt x="1" y="1821"/>
                    <a:pt x="525" y="2346"/>
                    <a:pt x="1173" y="2346"/>
                  </a:cubicBezTo>
                  <a:cubicBezTo>
                    <a:pt x="1820" y="2346"/>
                    <a:pt x="2347" y="1821"/>
                    <a:pt x="2347" y="1174"/>
                  </a:cubicBezTo>
                  <a:cubicBezTo>
                    <a:pt x="2347" y="525"/>
                    <a:pt x="1820" y="0"/>
                    <a:pt x="1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9"/>
            <p:cNvSpPr/>
            <p:nvPr/>
          </p:nvSpPr>
          <p:spPr>
            <a:xfrm>
              <a:off x="4050413" y="800213"/>
              <a:ext cx="950017" cy="555876"/>
            </a:xfrm>
            <a:custGeom>
              <a:avLst/>
              <a:gdLst/>
              <a:ahLst/>
              <a:cxnLst/>
              <a:rect l="l" t="t" r="r" b="b"/>
              <a:pathLst>
                <a:path w="27760" h="16243" extrusionOk="0">
                  <a:moveTo>
                    <a:pt x="10866" y="0"/>
                  </a:moveTo>
                  <a:cubicBezTo>
                    <a:pt x="10770" y="0"/>
                    <a:pt x="10673" y="4"/>
                    <a:pt x="10572" y="12"/>
                  </a:cubicBezTo>
                  <a:cubicBezTo>
                    <a:pt x="7927" y="217"/>
                    <a:pt x="7583" y="2840"/>
                    <a:pt x="7583" y="2840"/>
                  </a:cubicBezTo>
                  <a:cubicBezTo>
                    <a:pt x="7583" y="2840"/>
                    <a:pt x="6662" y="1419"/>
                    <a:pt x="5127" y="1419"/>
                  </a:cubicBezTo>
                  <a:cubicBezTo>
                    <a:pt x="4473" y="1419"/>
                    <a:pt x="3708" y="1677"/>
                    <a:pt x="2856" y="2412"/>
                  </a:cubicBezTo>
                  <a:cubicBezTo>
                    <a:pt x="0" y="4872"/>
                    <a:pt x="3818" y="7984"/>
                    <a:pt x="3818" y="7984"/>
                  </a:cubicBezTo>
                  <a:cubicBezTo>
                    <a:pt x="3818" y="7984"/>
                    <a:pt x="2144" y="10084"/>
                    <a:pt x="3271" y="12954"/>
                  </a:cubicBezTo>
                  <a:cubicBezTo>
                    <a:pt x="3729" y="14123"/>
                    <a:pt x="4668" y="14470"/>
                    <a:pt x="5620" y="14470"/>
                  </a:cubicBezTo>
                  <a:cubicBezTo>
                    <a:pt x="6033" y="14470"/>
                    <a:pt x="6448" y="14404"/>
                    <a:pt x="6827" y="14313"/>
                  </a:cubicBezTo>
                  <a:cubicBezTo>
                    <a:pt x="7727" y="14095"/>
                    <a:pt x="8496" y="13517"/>
                    <a:pt x="8964" y="12717"/>
                  </a:cubicBezTo>
                  <a:cubicBezTo>
                    <a:pt x="9787" y="11315"/>
                    <a:pt x="11151" y="9899"/>
                    <a:pt x="13253" y="8966"/>
                  </a:cubicBezTo>
                  <a:cubicBezTo>
                    <a:pt x="13866" y="8695"/>
                    <a:pt x="14520" y="8548"/>
                    <a:pt x="15171" y="8548"/>
                  </a:cubicBezTo>
                  <a:cubicBezTo>
                    <a:pt x="15781" y="8548"/>
                    <a:pt x="16388" y="8677"/>
                    <a:pt x="16959" y="8953"/>
                  </a:cubicBezTo>
                  <a:cubicBezTo>
                    <a:pt x="17461" y="9196"/>
                    <a:pt x="17907" y="9535"/>
                    <a:pt x="18293" y="9935"/>
                  </a:cubicBezTo>
                  <a:cubicBezTo>
                    <a:pt x="18874" y="10535"/>
                    <a:pt x="19128" y="11356"/>
                    <a:pt x="19651" y="12000"/>
                  </a:cubicBezTo>
                  <a:cubicBezTo>
                    <a:pt x="19972" y="12395"/>
                    <a:pt x="20386" y="12727"/>
                    <a:pt x="20875" y="12867"/>
                  </a:cubicBezTo>
                  <a:cubicBezTo>
                    <a:pt x="21083" y="12926"/>
                    <a:pt x="21277" y="12953"/>
                    <a:pt x="21457" y="12953"/>
                  </a:cubicBezTo>
                  <a:cubicBezTo>
                    <a:pt x="23042" y="12953"/>
                    <a:pt x="23609" y="10844"/>
                    <a:pt x="23721" y="9501"/>
                  </a:cubicBezTo>
                  <a:cubicBezTo>
                    <a:pt x="23756" y="9499"/>
                    <a:pt x="23791" y="9497"/>
                    <a:pt x="23824" y="9497"/>
                  </a:cubicBezTo>
                  <a:cubicBezTo>
                    <a:pt x="26350" y="9497"/>
                    <a:pt x="26462" y="16106"/>
                    <a:pt x="27151" y="16240"/>
                  </a:cubicBezTo>
                  <a:cubicBezTo>
                    <a:pt x="27163" y="16242"/>
                    <a:pt x="27175" y="16243"/>
                    <a:pt x="27188" y="16243"/>
                  </a:cubicBezTo>
                  <a:cubicBezTo>
                    <a:pt x="27448" y="16243"/>
                    <a:pt x="27760" y="15733"/>
                    <a:pt x="27545" y="15093"/>
                  </a:cubicBezTo>
                  <a:cubicBezTo>
                    <a:pt x="27210" y="14093"/>
                    <a:pt x="26782" y="12296"/>
                    <a:pt x="27151" y="10340"/>
                  </a:cubicBezTo>
                  <a:cubicBezTo>
                    <a:pt x="27710" y="7366"/>
                    <a:pt x="26479" y="4443"/>
                    <a:pt x="23864" y="3886"/>
                  </a:cubicBezTo>
                  <a:cubicBezTo>
                    <a:pt x="23554" y="3820"/>
                    <a:pt x="23266" y="3794"/>
                    <a:pt x="23003" y="3794"/>
                  </a:cubicBezTo>
                  <a:cubicBezTo>
                    <a:pt x="21894" y="3794"/>
                    <a:pt x="21233" y="4267"/>
                    <a:pt x="21233" y="4267"/>
                  </a:cubicBezTo>
                  <a:cubicBezTo>
                    <a:pt x="21233" y="4267"/>
                    <a:pt x="21782" y="1090"/>
                    <a:pt x="18707" y="475"/>
                  </a:cubicBezTo>
                  <a:cubicBezTo>
                    <a:pt x="18376" y="409"/>
                    <a:pt x="18063" y="379"/>
                    <a:pt x="17769" y="379"/>
                  </a:cubicBezTo>
                  <a:cubicBezTo>
                    <a:pt x="15320" y="379"/>
                    <a:pt x="14105" y="2412"/>
                    <a:pt x="14105" y="2412"/>
                  </a:cubicBezTo>
                  <a:cubicBezTo>
                    <a:pt x="14105" y="2412"/>
                    <a:pt x="13284" y="0"/>
                    <a:pt x="10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9"/>
            <p:cNvSpPr/>
            <p:nvPr/>
          </p:nvSpPr>
          <p:spPr>
            <a:xfrm>
              <a:off x="4705452" y="1327195"/>
              <a:ext cx="135590" cy="49246"/>
            </a:xfrm>
            <a:custGeom>
              <a:avLst/>
              <a:gdLst/>
              <a:ahLst/>
              <a:cxnLst/>
              <a:rect l="l" t="t" r="r" b="b"/>
              <a:pathLst>
                <a:path w="3962" h="1439" extrusionOk="0">
                  <a:moveTo>
                    <a:pt x="2118" y="0"/>
                  </a:moveTo>
                  <a:cubicBezTo>
                    <a:pt x="2039" y="0"/>
                    <a:pt x="1960" y="5"/>
                    <a:pt x="1882" y="13"/>
                  </a:cubicBezTo>
                  <a:cubicBezTo>
                    <a:pt x="1450" y="58"/>
                    <a:pt x="1045" y="230"/>
                    <a:pt x="721" y="480"/>
                  </a:cubicBezTo>
                  <a:cubicBezTo>
                    <a:pt x="400" y="734"/>
                    <a:pt x="132" y="1049"/>
                    <a:pt x="1" y="1438"/>
                  </a:cubicBezTo>
                  <a:cubicBezTo>
                    <a:pt x="737" y="1127"/>
                    <a:pt x="1350" y="869"/>
                    <a:pt x="1969" y="813"/>
                  </a:cubicBezTo>
                  <a:cubicBezTo>
                    <a:pt x="2083" y="801"/>
                    <a:pt x="2198" y="794"/>
                    <a:pt x="2315" y="794"/>
                  </a:cubicBezTo>
                  <a:cubicBezTo>
                    <a:pt x="2507" y="794"/>
                    <a:pt x="2704" y="813"/>
                    <a:pt x="2905" y="858"/>
                  </a:cubicBezTo>
                  <a:cubicBezTo>
                    <a:pt x="3235" y="906"/>
                    <a:pt x="3562" y="1036"/>
                    <a:pt x="3961" y="1140"/>
                  </a:cubicBezTo>
                  <a:cubicBezTo>
                    <a:pt x="3870" y="963"/>
                    <a:pt x="3756" y="792"/>
                    <a:pt x="3619" y="642"/>
                  </a:cubicBezTo>
                  <a:cubicBezTo>
                    <a:pt x="3468" y="508"/>
                    <a:pt x="3321" y="356"/>
                    <a:pt x="3128" y="266"/>
                  </a:cubicBezTo>
                  <a:cubicBezTo>
                    <a:pt x="2833" y="90"/>
                    <a:pt x="2475" y="0"/>
                    <a:pt x="2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9"/>
            <p:cNvSpPr/>
            <p:nvPr/>
          </p:nvSpPr>
          <p:spPr>
            <a:xfrm>
              <a:off x="4324598" y="1315251"/>
              <a:ext cx="145959" cy="50923"/>
            </a:xfrm>
            <a:custGeom>
              <a:avLst/>
              <a:gdLst/>
              <a:ahLst/>
              <a:cxnLst/>
              <a:rect l="l" t="t" r="r" b="b"/>
              <a:pathLst>
                <a:path w="4265" h="1488" extrusionOk="0">
                  <a:moveTo>
                    <a:pt x="2318" y="0"/>
                  </a:moveTo>
                  <a:cubicBezTo>
                    <a:pt x="2292" y="0"/>
                    <a:pt x="2266" y="1"/>
                    <a:pt x="2239" y="2"/>
                  </a:cubicBezTo>
                  <a:cubicBezTo>
                    <a:pt x="1775" y="4"/>
                    <a:pt x="1350" y="164"/>
                    <a:pt x="965" y="357"/>
                  </a:cubicBezTo>
                  <a:cubicBezTo>
                    <a:pt x="781" y="469"/>
                    <a:pt x="601" y="591"/>
                    <a:pt x="437" y="722"/>
                  </a:cubicBezTo>
                  <a:cubicBezTo>
                    <a:pt x="281" y="871"/>
                    <a:pt x="129" y="1018"/>
                    <a:pt x="0" y="1192"/>
                  </a:cubicBezTo>
                  <a:cubicBezTo>
                    <a:pt x="221" y="1171"/>
                    <a:pt x="420" y="1121"/>
                    <a:pt x="615" y="1075"/>
                  </a:cubicBezTo>
                  <a:cubicBezTo>
                    <a:pt x="809" y="1028"/>
                    <a:pt x="1006" y="1000"/>
                    <a:pt x="1187" y="949"/>
                  </a:cubicBezTo>
                  <a:cubicBezTo>
                    <a:pt x="1562" y="886"/>
                    <a:pt x="1917" y="806"/>
                    <a:pt x="2261" y="806"/>
                  </a:cubicBezTo>
                  <a:cubicBezTo>
                    <a:pt x="2305" y="804"/>
                    <a:pt x="2349" y="803"/>
                    <a:pt x="2393" y="803"/>
                  </a:cubicBezTo>
                  <a:cubicBezTo>
                    <a:pt x="3027" y="803"/>
                    <a:pt x="3627" y="990"/>
                    <a:pt x="4265" y="1488"/>
                  </a:cubicBezTo>
                  <a:cubicBezTo>
                    <a:pt x="4213" y="1048"/>
                    <a:pt x="3935" y="653"/>
                    <a:pt x="3561" y="379"/>
                  </a:cubicBezTo>
                  <a:cubicBezTo>
                    <a:pt x="3204" y="123"/>
                    <a:pt x="2751" y="0"/>
                    <a:pt x="2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9"/>
            <p:cNvSpPr/>
            <p:nvPr/>
          </p:nvSpPr>
          <p:spPr>
            <a:xfrm>
              <a:off x="4202871" y="1336503"/>
              <a:ext cx="300097" cy="222207"/>
            </a:xfrm>
            <a:custGeom>
              <a:avLst/>
              <a:gdLst/>
              <a:ahLst/>
              <a:cxnLst/>
              <a:rect l="l" t="t" r="r" b="b"/>
              <a:pathLst>
                <a:path w="8769" h="6493" extrusionOk="0">
                  <a:moveTo>
                    <a:pt x="8365" y="403"/>
                  </a:moveTo>
                  <a:lnTo>
                    <a:pt x="8365" y="6091"/>
                  </a:lnTo>
                  <a:lnTo>
                    <a:pt x="401" y="6091"/>
                  </a:lnTo>
                  <a:lnTo>
                    <a:pt x="401" y="403"/>
                  </a:lnTo>
                  <a:close/>
                  <a:moveTo>
                    <a:pt x="1" y="1"/>
                  </a:moveTo>
                  <a:lnTo>
                    <a:pt x="1" y="6493"/>
                  </a:lnTo>
                  <a:lnTo>
                    <a:pt x="8769" y="6493"/>
                  </a:lnTo>
                  <a:lnTo>
                    <a:pt x="8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9"/>
            <p:cNvSpPr/>
            <p:nvPr/>
          </p:nvSpPr>
          <p:spPr>
            <a:xfrm>
              <a:off x="4665002" y="1343313"/>
              <a:ext cx="298352" cy="222138"/>
            </a:xfrm>
            <a:custGeom>
              <a:avLst/>
              <a:gdLst/>
              <a:ahLst/>
              <a:cxnLst/>
              <a:rect l="l" t="t" r="r" b="b"/>
              <a:pathLst>
                <a:path w="8718" h="6491" extrusionOk="0">
                  <a:moveTo>
                    <a:pt x="8315" y="401"/>
                  </a:moveTo>
                  <a:lnTo>
                    <a:pt x="8315" y="6090"/>
                  </a:lnTo>
                  <a:lnTo>
                    <a:pt x="401" y="6090"/>
                  </a:lnTo>
                  <a:lnTo>
                    <a:pt x="401" y="401"/>
                  </a:lnTo>
                  <a:close/>
                  <a:moveTo>
                    <a:pt x="1" y="0"/>
                  </a:moveTo>
                  <a:lnTo>
                    <a:pt x="1" y="6490"/>
                  </a:lnTo>
                  <a:lnTo>
                    <a:pt x="8717" y="6490"/>
                  </a:lnTo>
                  <a:lnTo>
                    <a:pt x="87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9"/>
            <p:cNvSpPr/>
            <p:nvPr/>
          </p:nvSpPr>
          <p:spPr>
            <a:xfrm>
              <a:off x="4541492" y="1340333"/>
              <a:ext cx="84976" cy="201813"/>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9"/>
            <p:cNvSpPr/>
            <p:nvPr/>
          </p:nvSpPr>
          <p:spPr>
            <a:xfrm>
              <a:off x="4492045" y="1427054"/>
              <a:ext cx="184528" cy="43428"/>
            </a:xfrm>
            <a:custGeom>
              <a:avLst/>
              <a:gdLst/>
              <a:ahLst/>
              <a:cxnLst/>
              <a:rect l="l" t="t" r="r" b="b"/>
              <a:pathLst>
                <a:path w="5392" h="1269" extrusionOk="0">
                  <a:moveTo>
                    <a:pt x="2957" y="0"/>
                  </a:moveTo>
                  <a:cubicBezTo>
                    <a:pt x="1377" y="0"/>
                    <a:pt x="20" y="925"/>
                    <a:pt x="0" y="939"/>
                  </a:cubicBezTo>
                  <a:lnTo>
                    <a:pt x="230" y="1268"/>
                  </a:lnTo>
                  <a:cubicBezTo>
                    <a:pt x="306" y="1215"/>
                    <a:pt x="1523" y="389"/>
                    <a:pt x="2932" y="389"/>
                  </a:cubicBezTo>
                  <a:cubicBezTo>
                    <a:pt x="3653" y="389"/>
                    <a:pt x="4424" y="605"/>
                    <a:pt x="5117" y="1251"/>
                  </a:cubicBezTo>
                  <a:lnTo>
                    <a:pt x="5391" y="956"/>
                  </a:lnTo>
                  <a:cubicBezTo>
                    <a:pt x="4619" y="239"/>
                    <a:pt x="3759" y="0"/>
                    <a:pt x="2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7" name="Google Shape;2817;p49"/>
          <p:cNvGrpSpPr/>
          <p:nvPr/>
        </p:nvGrpSpPr>
        <p:grpSpPr>
          <a:xfrm>
            <a:off x="2023150" y="1384263"/>
            <a:ext cx="1321050" cy="759275"/>
            <a:chOff x="2023150" y="1384263"/>
            <a:chExt cx="1321050" cy="759275"/>
          </a:xfrm>
        </p:grpSpPr>
        <p:sp>
          <p:nvSpPr>
            <p:cNvPr id="2818" name="Google Shape;2818;p49"/>
            <p:cNvSpPr/>
            <p:nvPr/>
          </p:nvSpPr>
          <p:spPr>
            <a:xfrm>
              <a:off x="2410788" y="2104513"/>
              <a:ext cx="21450" cy="39025"/>
            </a:xfrm>
            <a:custGeom>
              <a:avLst/>
              <a:gdLst/>
              <a:ahLst/>
              <a:cxnLst/>
              <a:rect l="l" t="t" r="r" b="b"/>
              <a:pathLst>
                <a:path w="858" h="1561" extrusionOk="0">
                  <a:moveTo>
                    <a:pt x="584" y="1"/>
                  </a:moveTo>
                  <a:cubicBezTo>
                    <a:pt x="539" y="1"/>
                    <a:pt x="494" y="20"/>
                    <a:pt x="455" y="66"/>
                  </a:cubicBezTo>
                  <a:cubicBezTo>
                    <a:pt x="127" y="451"/>
                    <a:pt x="1" y="918"/>
                    <a:pt x="77" y="1417"/>
                  </a:cubicBezTo>
                  <a:cubicBezTo>
                    <a:pt x="93" y="1517"/>
                    <a:pt x="162" y="1560"/>
                    <a:pt x="238" y="1560"/>
                  </a:cubicBezTo>
                  <a:cubicBezTo>
                    <a:pt x="352" y="1560"/>
                    <a:pt x="480" y="1461"/>
                    <a:pt x="456" y="1311"/>
                  </a:cubicBezTo>
                  <a:cubicBezTo>
                    <a:pt x="402" y="964"/>
                    <a:pt x="505" y="613"/>
                    <a:pt x="732" y="344"/>
                  </a:cubicBezTo>
                  <a:cubicBezTo>
                    <a:pt x="858" y="198"/>
                    <a:pt x="726" y="1"/>
                    <a:pt x="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9"/>
            <p:cNvSpPr/>
            <p:nvPr/>
          </p:nvSpPr>
          <p:spPr>
            <a:xfrm>
              <a:off x="2116775" y="2090388"/>
              <a:ext cx="47175" cy="14125"/>
            </a:xfrm>
            <a:custGeom>
              <a:avLst/>
              <a:gdLst/>
              <a:ahLst/>
              <a:cxnLst/>
              <a:rect l="l" t="t" r="r" b="b"/>
              <a:pathLst>
                <a:path w="1887" h="565" extrusionOk="0">
                  <a:moveTo>
                    <a:pt x="246" y="0"/>
                  </a:moveTo>
                  <a:cubicBezTo>
                    <a:pt x="63" y="0"/>
                    <a:pt x="1" y="313"/>
                    <a:pt x="211" y="393"/>
                  </a:cubicBezTo>
                  <a:cubicBezTo>
                    <a:pt x="516" y="509"/>
                    <a:pt x="829" y="564"/>
                    <a:pt x="1146" y="564"/>
                  </a:cubicBezTo>
                  <a:cubicBezTo>
                    <a:pt x="1314" y="564"/>
                    <a:pt x="1482" y="549"/>
                    <a:pt x="1651" y="519"/>
                  </a:cubicBezTo>
                  <a:cubicBezTo>
                    <a:pt x="1886" y="475"/>
                    <a:pt x="1805" y="136"/>
                    <a:pt x="1587" y="136"/>
                  </a:cubicBezTo>
                  <a:cubicBezTo>
                    <a:pt x="1573" y="136"/>
                    <a:pt x="1560" y="137"/>
                    <a:pt x="1546" y="139"/>
                  </a:cubicBezTo>
                  <a:cubicBezTo>
                    <a:pt x="1415" y="162"/>
                    <a:pt x="1286" y="174"/>
                    <a:pt x="1157" y="174"/>
                  </a:cubicBezTo>
                  <a:cubicBezTo>
                    <a:pt x="872" y="174"/>
                    <a:pt x="590" y="118"/>
                    <a:pt x="314" y="13"/>
                  </a:cubicBezTo>
                  <a:cubicBezTo>
                    <a:pt x="290" y="4"/>
                    <a:pt x="267" y="0"/>
                    <a:pt x="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9"/>
            <p:cNvSpPr/>
            <p:nvPr/>
          </p:nvSpPr>
          <p:spPr>
            <a:xfrm>
              <a:off x="2023150" y="1496988"/>
              <a:ext cx="87025" cy="128500"/>
            </a:xfrm>
            <a:custGeom>
              <a:avLst/>
              <a:gdLst/>
              <a:ahLst/>
              <a:cxnLst/>
              <a:rect l="l" t="t" r="r" b="b"/>
              <a:pathLst>
                <a:path w="3481" h="5140" extrusionOk="0">
                  <a:moveTo>
                    <a:pt x="2870" y="1"/>
                  </a:moveTo>
                  <a:cubicBezTo>
                    <a:pt x="1546" y="1"/>
                    <a:pt x="271" y="947"/>
                    <a:pt x="143" y="2341"/>
                  </a:cubicBezTo>
                  <a:cubicBezTo>
                    <a:pt x="0" y="3884"/>
                    <a:pt x="1385" y="5139"/>
                    <a:pt x="2857" y="5139"/>
                  </a:cubicBezTo>
                  <a:cubicBezTo>
                    <a:pt x="2906" y="5139"/>
                    <a:pt x="2955" y="5138"/>
                    <a:pt x="3004" y="5135"/>
                  </a:cubicBezTo>
                  <a:cubicBezTo>
                    <a:pt x="3252" y="5121"/>
                    <a:pt x="3258" y="4741"/>
                    <a:pt x="3018" y="4741"/>
                  </a:cubicBezTo>
                  <a:cubicBezTo>
                    <a:pt x="3013" y="4741"/>
                    <a:pt x="3009" y="4741"/>
                    <a:pt x="3004" y="4741"/>
                  </a:cubicBezTo>
                  <a:cubicBezTo>
                    <a:pt x="2960" y="4744"/>
                    <a:pt x="2916" y="4745"/>
                    <a:pt x="2872" y="4745"/>
                  </a:cubicBezTo>
                  <a:cubicBezTo>
                    <a:pt x="1730" y="4745"/>
                    <a:pt x="618" y="3896"/>
                    <a:pt x="542" y="2697"/>
                  </a:cubicBezTo>
                  <a:cubicBezTo>
                    <a:pt x="460" y="1407"/>
                    <a:pt x="1603" y="385"/>
                    <a:pt x="2837" y="385"/>
                  </a:cubicBezTo>
                  <a:cubicBezTo>
                    <a:pt x="2936" y="385"/>
                    <a:pt x="3036" y="392"/>
                    <a:pt x="3136" y="405"/>
                  </a:cubicBezTo>
                  <a:cubicBezTo>
                    <a:pt x="3146" y="407"/>
                    <a:pt x="3156" y="407"/>
                    <a:pt x="3166" y="407"/>
                  </a:cubicBezTo>
                  <a:cubicBezTo>
                    <a:pt x="3392" y="407"/>
                    <a:pt x="3481" y="58"/>
                    <a:pt x="3241" y="26"/>
                  </a:cubicBezTo>
                  <a:cubicBezTo>
                    <a:pt x="3117" y="9"/>
                    <a:pt x="2993"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9"/>
            <p:cNvSpPr/>
            <p:nvPr/>
          </p:nvSpPr>
          <p:spPr>
            <a:xfrm>
              <a:off x="2173975" y="1540263"/>
              <a:ext cx="38275" cy="14575"/>
            </a:xfrm>
            <a:custGeom>
              <a:avLst/>
              <a:gdLst/>
              <a:ahLst/>
              <a:cxnLst/>
              <a:rect l="l" t="t" r="r" b="b"/>
              <a:pathLst>
                <a:path w="1531" h="583" extrusionOk="0">
                  <a:moveTo>
                    <a:pt x="1271" y="0"/>
                  </a:moveTo>
                  <a:cubicBezTo>
                    <a:pt x="1238" y="0"/>
                    <a:pt x="1203" y="12"/>
                    <a:pt x="1167" y="39"/>
                  </a:cubicBezTo>
                  <a:cubicBezTo>
                    <a:pt x="1037" y="138"/>
                    <a:pt x="891" y="190"/>
                    <a:pt x="745" y="190"/>
                  </a:cubicBezTo>
                  <a:cubicBezTo>
                    <a:pt x="620" y="190"/>
                    <a:pt x="494" y="152"/>
                    <a:pt x="376" y="74"/>
                  </a:cubicBezTo>
                  <a:cubicBezTo>
                    <a:pt x="341" y="52"/>
                    <a:pt x="307" y="42"/>
                    <a:pt x="275" y="42"/>
                  </a:cubicBezTo>
                  <a:cubicBezTo>
                    <a:pt x="110" y="42"/>
                    <a:pt x="1" y="300"/>
                    <a:pt x="178" y="415"/>
                  </a:cubicBezTo>
                  <a:cubicBezTo>
                    <a:pt x="350" y="527"/>
                    <a:pt x="550" y="583"/>
                    <a:pt x="750" y="583"/>
                  </a:cubicBezTo>
                  <a:cubicBezTo>
                    <a:pt x="968" y="583"/>
                    <a:pt x="1187" y="515"/>
                    <a:pt x="1366" y="379"/>
                  </a:cubicBezTo>
                  <a:cubicBezTo>
                    <a:pt x="1530" y="254"/>
                    <a:pt x="1426"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9"/>
            <p:cNvSpPr/>
            <p:nvPr/>
          </p:nvSpPr>
          <p:spPr>
            <a:xfrm>
              <a:off x="2178975" y="1578363"/>
              <a:ext cx="29350" cy="9875"/>
            </a:xfrm>
            <a:custGeom>
              <a:avLst/>
              <a:gdLst/>
              <a:ahLst/>
              <a:cxnLst/>
              <a:rect l="l" t="t" r="r" b="b"/>
              <a:pathLst>
                <a:path w="1174" h="395" extrusionOk="0">
                  <a:moveTo>
                    <a:pt x="256" y="1"/>
                  </a:moveTo>
                  <a:cubicBezTo>
                    <a:pt x="1" y="1"/>
                    <a:pt x="1" y="394"/>
                    <a:pt x="256" y="394"/>
                  </a:cubicBezTo>
                  <a:lnTo>
                    <a:pt x="919" y="394"/>
                  </a:lnTo>
                  <a:cubicBezTo>
                    <a:pt x="1173" y="394"/>
                    <a:pt x="1173" y="1"/>
                    <a:pt x="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9"/>
            <p:cNvSpPr/>
            <p:nvPr/>
          </p:nvSpPr>
          <p:spPr>
            <a:xfrm>
              <a:off x="2316100" y="1512138"/>
              <a:ext cx="43025" cy="83025"/>
            </a:xfrm>
            <a:custGeom>
              <a:avLst/>
              <a:gdLst/>
              <a:ahLst/>
              <a:cxnLst/>
              <a:rect l="l" t="t" r="r" b="b"/>
              <a:pathLst>
                <a:path w="1721" h="3321" extrusionOk="0">
                  <a:moveTo>
                    <a:pt x="1095" y="1"/>
                  </a:moveTo>
                  <a:cubicBezTo>
                    <a:pt x="705" y="1"/>
                    <a:pt x="344" y="274"/>
                    <a:pt x="289" y="710"/>
                  </a:cubicBezTo>
                  <a:cubicBezTo>
                    <a:pt x="251" y="1005"/>
                    <a:pt x="362" y="1312"/>
                    <a:pt x="551" y="1536"/>
                  </a:cubicBezTo>
                  <a:cubicBezTo>
                    <a:pt x="692" y="1702"/>
                    <a:pt x="929" y="1786"/>
                    <a:pt x="1058" y="1952"/>
                  </a:cubicBezTo>
                  <a:cubicBezTo>
                    <a:pt x="1231" y="2038"/>
                    <a:pt x="1243" y="2184"/>
                    <a:pt x="1092" y="2388"/>
                  </a:cubicBezTo>
                  <a:cubicBezTo>
                    <a:pt x="1144" y="2628"/>
                    <a:pt x="1074" y="2764"/>
                    <a:pt x="879" y="2796"/>
                  </a:cubicBezTo>
                  <a:cubicBezTo>
                    <a:pt x="699" y="2894"/>
                    <a:pt x="448" y="2907"/>
                    <a:pt x="253" y="2926"/>
                  </a:cubicBezTo>
                  <a:cubicBezTo>
                    <a:pt x="11" y="2951"/>
                    <a:pt x="1" y="3321"/>
                    <a:pt x="230" y="3321"/>
                  </a:cubicBezTo>
                  <a:cubicBezTo>
                    <a:pt x="238" y="3321"/>
                    <a:pt x="245" y="3320"/>
                    <a:pt x="253" y="3320"/>
                  </a:cubicBezTo>
                  <a:cubicBezTo>
                    <a:pt x="823" y="3262"/>
                    <a:pt x="1560" y="3116"/>
                    <a:pt x="1675" y="2439"/>
                  </a:cubicBezTo>
                  <a:cubicBezTo>
                    <a:pt x="1721" y="2173"/>
                    <a:pt x="1623" y="1950"/>
                    <a:pt x="1443" y="1758"/>
                  </a:cubicBezTo>
                  <a:cubicBezTo>
                    <a:pt x="1296" y="1600"/>
                    <a:pt x="1087" y="1514"/>
                    <a:pt x="933" y="1365"/>
                  </a:cubicBezTo>
                  <a:cubicBezTo>
                    <a:pt x="780" y="1232"/>
                    <a:pt x="694" y="1061"/>
                    <a:pt x="673" y="854"/>
                  </a:cubicBezTo>
                  <a:cubicBezTo>
                    <a:pt x="706" y="550"/>
                    <a:pt x="837" y="400"/>
                    <a:pt x="1068" y="400"/>
                  </a:cubicBezTo>
                  <a:cubicBezTo>
                    <a:pt x="1130" y="400"/>
                    <a:pt x="1198" y="411"/>
                    <a:pt x="1274" y="432"/>
                  </a:cubicBezTo>
                  <a:cubicBezTo>
                    <a:pt x="1305" y="447"/>
                    <a:pt x="1336" y="454"/>
                    <a:pt x="1365" y="454"/>
                  </a:cubicBezTo>
                  <a:cubicBezTo>
                    <a:pt x="1547" y="454"/>
                    <a:pt x="1669" y="187"/>
                    <a:pt x="1473" y="90"/>
                  </a:cubicBezTo>
                  <a:cubicBezTo>
                    <a:pt x="1350" y="29"/>
                    <a:pt x="122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9"/>
            <p:cNvSpPr/>
            <p:nvPr/>
          </p:nvSpPr>
          <p:spPr>
            <a:xfrm>
              <a:off x="2387675"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5" y="3366"/>
                    <a:pt x="394" y="3303"/>
                    <a:pt x="394" y="3176"/>
                  </a:cubicBezTo>
                  <a:lnTo>
                    <a:pt x="394" y="191"/>
                  </a:lnTo>
                  <a:cubicBezTo>
                    <a:pt x="394" y="64"/>
                    <a:pt x="295"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9"/>
            <p:cNvSpPr/>
            <p:nvPr/>
          </p:nvSpPr>
          <p:spPr>
            <a:xfrm>
              <a:off x="2425000" y="1512213"/>
              <a:ext cx="9850" cy="84175"/>
            </a:xfrm>
            <a:custGeom>
              <a:avLst/>
              <a:gdLst/>
              <a:ahLst/>
              <a:cxnLst/>
              <a:rect l="l" t="t" r="r" b="b"/>
              <a:pathLst>
                <a:path w="394" h="3367" extrusionOk="0">
                  <a:moveTo>
                    <a:pt x="197" y="0"/>
                  </a:moveTo>
                  <a:cubicBezTo>
                    <a:pt x="99" y="0"/>
                    <a:pt x="0" y="64"/>
                    <a:pt x="0" y="191"/>
                  </a:cubicBezTo>
                  <a:lnTo>
                    <a:pt x="0" y="3176"/>
                  </a:lnTo>
                  <a:cubicBezTo>
                    <a:pt x="0" y="3303"/>
                    <a:pt x="99" y="3366"/>
                    <a:pt x="197" y="3366"/>
                  </a:cubicBezTo>
                  <a:cubicBezTo>
                    <a:pt x="296" y="3366"/>
                    <a:pt x="394" y="3303"/>
                    <a:pt x="394" y="3176"/>
                  </a:cubicBezTo>
                  <a:lnTo>
                    <a:pt x="394" y="191"/>
                  </a:lnTo>
                  <a:cubicBezTo>
                    <a:pt x="394" y="64"/>
                    <a:pt x="296" y="0"/>
                    <a:pt x="1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9"/>
            <p:cNvSpPr/>
            <p:nvPr/>
          </p:nvSpPr>
          <p:spPr>
            <a:xfrm>
              <a:off x="2427750" y="1512188"/>
              <a:ext cx="61550" cy="90025"/>
            </a:xfrm>
            <a:custGeom>
              <a:avLst/>
              <a:gdLst/>
              <a:ahLst/>
              <a:cxnLst/>
              <a:rect l="l" t="t" r="r" b="b"/>
              <a:pathLst>
                <a:path w="2462" h="3601" extrusionOk="0">
                  <a:moveTo>
                    <a:pt x="2268" y="0"/>
                  </a:moveTo>
                  <a:cubicBezTo>
                    <a:pt x="2169" y="0"/>
                    <a:pt x="2068" y="63"/>
                    <a:pt x="2062" y="190"/>
                  </a:cubicBezTo>
                  <a:cubicBezTo>
                    <a:pt x="2021" y="1101"/>
                    <a:pt x="1939" y="2007"/>
                    <a:pt x="1817" y="2910"/>
                  </a:cubicBezTo>
                  <a:lnTo>
                    <a:pt x="1817" y="2910"/>
                  </a:lnTo>
                  <a:cubicBezTo>
                    <a:pt x="1207" y="2067"/>
                    <a:pt x="746" y="1143"/>
                    <a:pt x="427" y="144"/>
                  </a:cubicBezTo>
                  <a:cubicBezTo>
                    <a:pt x="397" y="50"/>
                    <a:pt x="319" y="9"/>
                    <a:pt x="241" y="9"/>
                  </a:cubicBezTo>
                  <a:cubicBezTo>
                    <a:pt x="121" y="9"/>
                    <a:pt x="1" y="105"/>
                    <a:pt x="48" y="251"/>
                  </a:cubicBezTo>
                  <a:cubicBezTo>
                    <a:pt x="430" y="1458"/>
                    <a:pt x="1020" y="2553"/>
                    <a:pt x="1804" y="3542"/>
                  </a:cubicBezTo>
                  <a:cubicBezTo>
                    <a:pt x="1836" y="3582"/>
                    <a:pt x="1885" y="3600"/>
                    <a:pt x="1936" y="3600"/>
                  </a:cubicBezTo>
                  <a:cubicBezTo>
                    <a:pt x="2026" y="3600"/>
                    <a:pt x="2120" y="3544"/>
                    <a:pt x="2133" y="3453"/>
                  </a:cubicBezTo>
                  <a:cubicBezTo>
                    <a:pt x="2297" y="2371"/>
                    <a:pt x="2405" y="1285"/>
                    <a:pt x="2456" y="190"/>
                  </a:cubicBezTo>
                  <a:cubicBezTo>
                    <a:pt x="2461" y="63"/>
                    <a:pt x="2366" y="0"/>
                    <a:pt x="2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9"/>
            <p:cNvSpPr/>
            <p:nvPr/>
          </p:nvSpPr>
          <p:spPr>
            <a:xfrm>
              <a:off x="2543100" y="1458638"/>
              <a:ext cx="51250" cy="63600"/>
            </a:xfrm>
            <a:custGeom>
              <a:avLst/>
              <a:gdLst/>
              <a:ahLst/>
              <a:cxnLst/>
              <a:rect l="l" t="t" r="r" b="b"/>
              <a:pathLst>
                <a:path w="2050" h="2544" extrusionOk="0">
                  <a:moveTo>
                    <a:pt x="1122" y="0"/>
                  </a:moveTo>
                  <a:cubicBezTo>
                    <a:pt x="1108" y="0"/>
                    <a:pt x="1094" y="2"/>
                    <a:pt x="1081" y="4"/>
                  </a:cubicBezTo>
                  <a:cubicBezTo>
                    <a:pt x="799" y="58"/>
                    <a:pt x="519" y="111"/>
                    <a:pt x="238" y="167"/>
                  </a:cubicBezTo>
                  <a:cubicBezTo>
                    <a:pt x="1" y="212"/>
                    <a:pt x="81" y="551"/>
                    <a:pt x="297" y="551"/>
                  </a:cubicBezTo>
                  <a:cubicBezTo>
                    <a:pt x="310" y="551"/>
                    <a:pt x="324" y="549"/>
                    <a:pt x="338" y="546"/>
                  </a:cubicBezTo>
                  <a:cubicBezTo>
                    <a:pt x="545" y="507"/>
                    <a:pt x="753" y="468"/>
                    <a:pt x="960" y="427"/>
                  </a:cubicBezTo>
                  <a:lnTo>
                    <a:pt x="960" y="427"/>
                  </a:lnTo>
                  <a:cubicBezTo>
                    <a:pt x="995" y="981"/>
                    <a:pt x="758" y="1495"/>
                    <a:pt x="328" y="1861"/>
                  </a:cubicBezTo>
                  <a:cubicBezTo>
                    <a:pt x="214" y="1957"/>
                    <a:pt x="279" y="2154"/>
                    <a:pt x="415" y="2190"/>
                  </a:cubicBezTo>
                  <a:cubicBezTo>
                    <a:pt x="851" y="2306"/>
                    <a:pt x="1284" y="2420"/>
                    <a:pt x="1720" y="2536"/>
                  </a:cubicBezTo>
                  <a:cubicBezTo>
                    <a:pt x="1739" y="2541"/>
                    <a:pt x="1757" y="2544"/>
                    <a:pt x="1774" y="2544"/>
                  </a:cubicBezTo>
                  <a:cubicBezTo>
                    <a:pt x="1979" y="2544"/>
                    <a:pt x="2050" y="2216"/>
                    <a:pt x="1826" y="2157"/>
                  </a:cubicBezTo>
                  <a:cubicBezTo>
                    <a:pt x="1501" y="2070"/>
                    <a:pt x="1177" y="1985"/>
                    <a:pt x="853" y="1899"/>
                  </a:cubicBezTo>
                  <a:lnTo>
                    <a:pt x="853" y="1899"/>
                  </a:lnTo>
                  <a:cubicBezTo>
                    <a:pt x="1267" y="1417"/>
                    <a:pt x="1430" y="785"/>
                    <a:pt x="1322" y="143"/>
                  </a:cubicBezTo>
                  <a:cubicBezTo>
                    <a:pt x="1307" y="47"/>
                    <a:pt x="1209"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9"/>
            <p:cNvSpPr/>
            <p:nvPr/>
          </p:nvSpPr>
          <p:spPr>
            <a:xfrm>
              <a:off x="2643725" y="1403963"/>
              <a:ext cx="92100" cy="335125"/>
            </a:xfrm>
            <a:custGeom>
              <a:avLst/>
              <a:gdLst/>
              <a:ahLst/>
              <a:cxnLst/>
              <a:rect l="l" t="t" r="r" b="b"/>
              <a:pathLst>
                <a:path w="3684" h="13405" extrusionOk="0">
                  <a:moveTo>
                    <a:pt x="2867" y="0"/>
                  </a:moveTo>
                  <a:cubicBezTo>
                    <a:pt x="2824" y="0"/>
                    <a:pt x="2780" y="14"/>
                    <a:pt x="2739" y="47"/>
                  </a:cubicBezTo>
                  <a:cubicBezTo>
                    <a:pt x="638" y="1701"/>
                    <a:pt x="1" y="4450"/>
                    <a:pt x="29" y="7014"/>
                  </a:cubicBezTo>
                  <a:cubicBezTo>
                    <a:pt x="58" y="9555"/>
                    <a:pt x="785" y="12361"/>
                    <a:pt x="3371" y="13390"/>
                  </a:cubicBezTo>
                  <a:cubicBezTo>
                    <a:pt x="3396" y="13400"/>
                    <a:pt x="3420" y="13404"/>
                    <a:pt x="3442" y="13404"/>
                  </a:cubicBezTo>
                  <a:cubicBezTo>
                    <a:pt x="3625" y="13404"/>
                    <a:pt x="3683" y="13093"/>
                    <a:pt x="3477" y="13010"/>
                  </a:cubicBezTo>
                  <a:cubicBezTo>
                    <a:pt x="874" y="11975"/>
                    <a:pt x="356" y="8919"/>
                    <a:pt x="429" y="6435"/>
                  </a:cubicBezTo>
                  <a:cubicBezTo>
                    <a:pt x="498" y="4145"/>
                    <a:pt x="1153" y="1796"/>
                    <a:pt x="3018" y="327"/>
                  </a:cubicBezTo>
                  <a:cubicBezTo>
                    <a:pt x="3174" y="201"/>
                    <a:pt x="3031" y="0"/>
                    <a:pt x="28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9"/>
            <p:cNvSpPr/>
            <p:nvPr/>
          </p:nvSpPr>
          <p:spPr>
            <a:xfrm>
              <a:off x="2745775" y="1453213"/>
              <a:ext cx="64300" cy="73500"/>
            </a:xfrm>
            <a:custGeom>
              <a:avLst/>
              <a:gdLst/>
              <a:ahLst/>
              <a:cxnLst/>
              <a:rect l="l" t="t" r="r" b="b"/>
              <a:pathLst>
                <a:path w="2572" h="2940" extrusionOk="0">
                  <a:moveTo>
                    <a:pt x="817" y="1"/>
                  </a:moveTo>
                  <a:cubicBezTo>
                    <a:pt x="421" y="1"/>
                    <a:pt x="34" y="261"/>
                    <a:pt x="6" y="722"/>
                  </a:cubicBezTo>
                  <a:cubicBezTo>
                    <a:pt x="1" y="850"/>
                    <a:pt x="97" y="913"/>
                    <a:pt x="197" y="913"/>
                  </a:cubicBezTo>
                  <a:cubicBezTo>
                    <a:pt x="295" y="913"/>
                    <a:pt x="397" y="850"/>
                    <a:pt x="404" y="725"/>
                  </a:cubicBezTo>
                  <a:cubicBezTo>
                    <a:pt x="415" y="513"/>
                    <a:pt x="635" y="386"/>
                    <a:pt x="837" y="386"/>
                  </a:cubicBezTo>
                  <a:cubicBezTo>
                    <a:pt x="883" y="386"/>
                    <a:pt x="929" y="393"/>
                    <a:pt x="971" y="407"/>
                  </a:cubicBezTo>
                  <a:cubicBezTo>
                    <a:pt x="1273" y="513"/>
                    <a:pt x="1333" y="915"/>
                    <a:pt x="1278" y="1179"/>
                  </a:cubicBezTo>
                  <a:cubicBezTo>
                    <a:pt x="1171" y="1705"/>
                    <a:pt x="696" y="2038"/>
                    <a:pt x="284" y="2330"/>
                  </a:cubicBezTo>
                  <a:cubicBezTo>
                    <a:pt x="139" y="2433"/>
                    <a:pt x="169" y="2626"/>
                    <a:pt x="331" y="2689"/>
                  </a:cubicBezTo>
                  <a:cubicBezTo>
                    <a:pt x="763" y="2859"/>
                    <a:pt x="1200" y="2940"/>
                    <a:pt x="1646" y="2940"/>
                  </a:cubicBezTo>
                  <a:cubicBezTo>
                    <a:pt x="1873" y="2940"/>
                    <a:pt x="2103" y="2919"/>
                    <a:pt x="2336" y="2878"/>
                  </a:cubicBezTo>
                  <a:cubicBezTo>
                    <a:pt x="2572" y="2836"/>
                    <a:pt x="2490" y="2495"/>
                    <a:pt x="2270" y="2495"/>
                  </a:cubicBezTo>
                  <a:cubicBezTo>
                    <a:pt x="2257" y="2495"/>
                    <a:pt x="2244" y="2496"/>
                    <a:pt x="2230" y="2499"/>
                  </a:cubicBezTo>
                  <a:cubicBezTo>
                    <a:pt x="2039" y="2533"/>
                    <a:pt x="1850" y="2549"/>
                    <a:pt x="1663" y="2549"/>
                  </a:cubicBezTo>
                  <a:cubicBezTo>
                    <a:pt x="1369" y="2549"/>
                    <a:pt x="1080" y="2508"/>
                    <a:pt x="794" y="2430"/>
                  </a:cubicBezTo>
                  <a:lnTo>
                    <a:pt x="794" y="2430"/>
                  </a:lnTo>
                  <a:cubicBezTo>
                    <a:pt x="1423" y="1912"/>
                    <a:pt x="2058" y="1133"/>
                    <a:pt x="1498" y="344"/>
                  </a:cubicBezTo>
                  <a:cubicBezTo>
                    <a:pt x="1331" y="110"/>
                    <a:pt x="1072" y="1"/>
                    <a:pt x="8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9"/>
            <p:cNvSpPr/>
            <p:nvPr/>
          </p:nvSpPr>
          <p:spPr>
            <a:xfrm>
              <a:off x="2726225" y="1561163"/>
              <a:ext cx="104900" cy="14200"/>
            </a:xfrm>
            <a:custGeom>
              <a:avLst/>
              <a:gdLst/>
              <a:ahLst/>
              <a:cxnLst/>
              <a:rect l="l" t="t" r="r" b="b"/>
              <a:pathLst>
                <a:path w="4196" h="568" extrusionOk="0">
                  <a:moveTo>
                    <a:pt x="1395" y="0"/>
                  </a:moveTo>
                  <a:cubicBezTo>
                    <a:pt x="1016" y="0"/>
                    <a:pt x="636" y="13"/>
                    <a:pt x="255" y="37"/>
                  </a:cubicBezTo>
                  <a:cubicBezTo>
                    <a:pt x="8" y="53"/>
                    <a:pt x="1" y="431"/>
                    <a:pt x="241" y="431"/>
                  </a:cubicBezTo>
                  <a:cubicBezTo>
                    <a:pt x="245" y="431"/>
                    <a:pt x="250" y="431"/>
                    <a:pt x="255" y="431"/>
                  </a:cubicBezTo>
                  <a:cubicBezTo>
                    <a:pt x="644" y="405"/>
                    <a:pt x="1032" y="393"/>
                    <a:pt x="1420" y="393"/>
                  </a:cubicBezTo>
                  <a:cubicBezTo>
                    <a:pt x="2232" y="393"/>
                    <a:pt x="3042" y="449"/>
                    <a:pt x="3851" y="565"/>
                  </a:cubicBezTo>
                  <a:cubicBezTo>
                    <a:pt x="3863" y="567"/>
                    <a:pt x="3873" y="568"/>
                    <a:pt x="3884" y="568"/>
                  </a:cubicBezTo>
                  <a:cubicBezTo>
                    <a:pt x="4109" y="568"/>
                    <a:pt x="4195" y="220"/>
                    <a:pt x="3957" y="186"/>
                  </a:cubicBezTo>
                  <a:cubicBezTo>
                    <a:pt x="3103" y="63"/>
                    <a:pt x="2251" y="0"/>
                    <a:pt x="1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9"/>
            <p:cNvSpPr/>
            <p:nvPr/>
          </p:nvSpPr>
          <p:spPr>
            <a:xfrm>
              <a:off x="2755250" y="1611513"/>
              <a:ext cx="66925" cy="76525"/>
            </a:xfrm>
            <a:custGeom>
              <a:avLst/>
              <a:gdLst/>
              <a:ahLst/>
              <a:cxnLst/>
              <a:rect l="l" t="t" r="r" b="b"/>
              <a:pathLst>
                <a:path w="2677" h="3061" extrusionOk="0">
                  <a:moveTo>
                    <a:pt x="417" y="0"/>
                  </a:moveTo>
                  <a:cubicBezTo>
                    <a:pt x="167" y="0"/>
                    <a:pt x="167" y="391"/>
                    <a:pt x="418" y="395"/>
                  </a:cubicBezTo>
                  <a:lnTo>
                    <a:pt x="1327" y="413"/>
                  </a:lnTo>
                  <a:lnTo>
                    <a:pt x="1327" y="413"/>
                  </a:lnTo>
                  <a:cubicBezTo>
                    <a:pt x="1269" y="741"/>
                    <a:pt x="1108" y="1000"/>
                    <a:pt x="842" y="1228"/>
                  </a:cubicBezTo>
                  <a:cubicBezTo>
                    <a:pt x="719" y="1336"/>
                    <a:pt x="805" y="1508"/>
                    <a:pt x="930" y="1558"/>
                  </a:cubicBezTo>
                  <a:cubicBezTo>
                    <a:pt x="1156" y="1648"/>
                    <a:pt x="1383" y="1739"/>
                    <a:pt x="1610" y="1831"/>
                  </a:cubicBezTo>
                  <a:cubicBezTo>
                    <a:pt x="1913" y="1954"/>
                    <a:pt x="2225" y="2049"/>
                    <a:pt x="1893" y="2354"/>
                  </a:cubicBezTo>
                  <a:cubicBezTo>
                    <a:pt x="1531" y="2686"/>
                    <a:pt x="712" y="2664"/>
                    <a:pt x="255" y="2667"/>
                  </a:cubicBezTo>
                  <a:cubicBezTo>
                    <a:pt x="1" y="2669"/>
                    <a:pt x="0" y="3061"/>
                    <a:pt x="254" y="3061"/>
                  </a:cubicBezTo>
                  <a:cubicBezTo>
                    <a:pt x="254" y="3061"/>
                    <a:pt x="255" y="3061"/>
                    <a:pt x="255" y="3061"/>
                  </a:cubicBezTo>
                  <a:cubicBezTo>
                    <a:pt x="877" y="3056"/>
                    <a:pt x="2247" y="3029"/>
                    <a:pt x="2494" y="2273"/>
                  </a:cubicBezTo>
                  <a:cubicBezTo>
                    <a:pt x="2676" y="1713"/>
                    <a:pt x="1874" y="1450"/>
                    <a:pt x="1345" y="1281"/>
                  </a:cubicBezTo>
                  <a:lnTo>
                    <a:pt x="1345" y="1281"/>
                  </a:lnTo>
                  <a:cubicBezTo>
                    <a:pt x="1594" y="983"/>
                    <a:pt x="1721" y="629"/>
                    <a:pt x="1744" y="219"/>
                  </a:cubicBezTo>
                  <a:cubicBezTo>
                    <a:pt x="1750" y="112"/>
                    <a:pt x="1650" y="23"/>
                    <a:pt x="1548" y="22"/>
                  </a:cubicBezTo>
                  <a:lnTo>
                    <a:pt x="420" y="0"/>
                  </a:lnTo>
                  <a:cubicBezTo>
                    <a:pt x="419" y="0"/>
                    <a:pt x="418" y="0"/>
                    <a:pt x="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9"/>
            <p:cNvSpPr/>
            <p:nvPr/>
          </p:nvSpPr>
          <p:spPr>
            <a:xfrm>
              <a:off x="2827925" y="1411038"/>
              <a:ext cx="90675" cy="329450"/>
            </a:xfrm>
            <a:custGeom>
              <a:avLst/>
              <a:gdLst/>
              <a:ahLst/>
              <a:cxnLst/>
              <a:rect l="l" t="t" r="r" b="b"/>
              <a:pathLst>
                <a:path w="3627" h="13178" extrusionOk="0">
                  <a:moveTo>
                    <a:pt x="1235" y="0"/>
                  </a:moveTo>
                  <a:cubicBezTo>
                    <a:pt x="1091" y="0"/>
                    <a:pt x="958" y="198"/>
                    <a:pt x="1085" y="343"/>
                  </a:cubicBezTo>
                  <a:cubicBezTo>
                    <a:pt x="2571" y="2044"/>
                    <a:pt x="3289" y="4277"/>
                    <a:pt x="3145" y="6529"/>
                  </a:cubicBezTo>
                  <a:cubicBezTo>
                    <a:pt x="3072" y="7656"/>
                    <a:pt x="2774" y="8765"/>
                    <a:pt x="2256" y="9770"/>
                  </a:cubicBezTo>
                  <a:cubicBezTo>
                    <a:pt x="1672" y="10895"/>
                    <a:pt x="788" y="11833"/>
                    <a:pt x="97" y="12888"/>
                  </a:cubicBezTo>
                  <a:cubicBezTo>
                    <a:pt x="0" y="13036"/>
                    <a:pt x="136" y="13178"/>
                    <a:pt x="275" y="13178"/>
                  </a:cubicBezTo>
                  <a:cubicBezTo>
                    <a:pt x="335" y="13178"/>
                    <a:pt x="395" y="13151"/>
                    <a:pt x="438" y="13087"/>
                  </a:cubicBezTo>
                  <a:cubicBezTo>
                    <a:pt x="1233" y="11874"/>
                    <a:pt x="2248" y="10808"/>
                    <a:pt x="2837" y="9465"/>
                  </a:cubicBezTo>
                  <a:cubicBezTo>
                    <a:pt x="3281" y="8453"/>
                    <a:pt x="3517" y="7353"/>
                    <a:pt x="3553" y="6250"/>
                  </a:cubicBezTo>
                  <a:cubicBezTo>
                    <a:pt x="3627" y="3982"/>
                    <a:pt x="2854" y="1772"/>
                    <a:pt x="1364" y="64"/>
                  </a:cubicBezTo>
                  <a:cubicBezTo>
                    <a:pt x="1325" y="19"/>
                    <a:pt x="1279" y="0"/>
                    <a:pt x="12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9"/>
            <p:cNvSpPr/>
            <p:nvPr/>
          </p:nvSpPr>
          <p:spPr>
            <a:xfrm>
              <a:off x="2158175" y="1835288"/>
              <a:ext cx="62525" cy="15850"/>
            </a:xfrm>
            <a:custGeom>
              <a:avLst/>
              <a:gdLst/>
              <a:ahLst/>
              <a:cxnLst/>
              <a:rect l="l" t="t" r="r" b="b"/>
              <a:pathLst>
                <a:path w="2501" h="634" extrusionOk="0">
                  <a:moveTo>
                    <a:pt x="224" y="0"/>
                  </a:moveTo>
                  <a:cubicBezTo>
                    <a:pt x="0" y="0"/>
                    <a:pt x="10" y="367"/>
                    <a:pt x="250" y="396"/>
                  </a:cubicBezTo>
                  <a:cubicBezTo>
                    <a:pt x="917" y="474"/>
                    <a:pt x="1584" y="553"/>
                    <a:pt x="2250" y="632"/>
                  </a:cubicBezTo>
                  <a:cubicBezTo>
                    <a:pt x="2259" y="633"/>
                    <a:pt x="2268" y="633"/>
                    <a:pt x="2277" y="633"/>
                  </a:cubicBezTo>
                  <a:cubicBezTo>
                    <a:pt x="2500" y="633"/>
                    <a:pt x="2490" y="266"/>
                    <a:pt x="2250" y="238"/>
                  </a:cubicBezTo>
                  <a:cubicBezTo>
                    <a:pt x="1583" y="159"/>
                    <a:pt x="916" y="81"/>
                    <a:pt x="250" y="2"/>
                  </a:cubicBezTo>
                  <a:cubicBezTo>
                    <a:pt x="241" y="1"/>
                    <a:pt x="232" y="0"/>
                    <a:pt x="2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9"/>
            <p:cNvSpPr/>
            <p:nvPr/>
          </p:nvSpPr>
          <p:spPr>
            <a:xfrm>
              <a:off x="2165975" y="1871363"/>
              <a:ext cx="54650" cy="14400"/>
            </a:xfrm>
            <a:custGeom>
              <a:avLst/>
              <a:gdLst/>
              <a:ahLst/>
              <a:cxnLst/>
              <a:rect l="l" t="t" r="r" b="b"/>
              <a:pathLst>
                <a:path w="2186" h="576" extrusionOk="0">
                  <a:moveTo>
                    <a:pt x="263" y="1"/>
                  </a:moveTo>
                  <a:cubicBezTo>
                    <a:pt x="67" y="1"/>
                    <a:pt x="0" y="321"/>
                    <a:pt x="220" y="390"/>
                  </a:cubicBezTo>
                  <a:cubicBezTo>
                    <a:pt x="618" y="513"/>
                    <a:pt x="1022" y="575"/>
                    <a:pt x="1431" y="575"/>
                  </a:cubicBezTo>
                  <a:cubicBezTo>
                    <a:pt x="1598" y="575"/>
                    <a:pt x="1765" y="565"/>
                    <a:pt x="1932" y="544"/>
                  </a:cubicBezTo>
                  <a:cubicBezTo>
                    <a:pt x="2172" y="516"/>
                    <a:pt x="2185" y="149"/>
                    <a:pt x="1959" y="149"/>
                  </a:cubicBezTo>
                  <a:cubicBezTo>
                    <a:pt x="1951" y="149"/>
                    <a:pt x="1942" y="150"/>
                    <a:pt x="1932" y="151"/>
                  </a:cubicBezTo>
                  <a:cubicBezTo>
                    <a:pt x="1770" y="171"/>
                    <a:pt x="1608" y="181"/>
                    <a:pt x="1448" y="181"/>
                  </a:cubicBezTo>
                  <a:cubicBezTo>
                    <a:pt x="1068" y="181"/>
                    <a:pt x="695" y="124"/>
                    <a:pt x="325" y="11"/>
                  </a:cubicBezTo>
                  <a:cubicBezTo>
                    <a:pt x="303" y="4"/>
                    <a:pt x="282" y="1"/>
                    <a:pt x="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9"/>
            <p:cNvSpPr/>
            <p:nvPr/>
          </p:nvSpPr>
          <p:spPr>
            <a:xfrm>
              <a:off x="2310875" y="1797863"/>
              <a:ext cx="50975" cy="106800"/>
            </a:xfrm>
            <a:custGeom>
              <a:avLst/>
              <a:gdLst/>
              <a:ahLst/>
              <a:cxnLst/>
              <a:rect l="l" t="t" r="r" b="b"/>
              <a:pathLst>
                <a:path w="2039" h="4272" extrusionOk="0">
                  <a:moveTo>
                    <a:pt x="1241" y="1"/>
                  </a:moveTo>
                  <a:cubicBezTo>
                    <a:pt x="604" y="1"/>
                    <a:pt x="24" y="446"/>
                    <a:pt x="36" y="1161"/>
                  </a:cubicBezTo>
                  <a:cubicBezTo>
                    <a:pt x="43" y="1549"/>
                    <a:pt x="233" y="1873"/>
                    <a:pt x="531" y="2109"/>
                  </a:cubicBezTo>
                  <a:cubicBezTo>
                    <a:pt x="700" y="2242"/>
                    <a:pt x="1051" y="2308"/>
                    <a:pt x="1171" y="2474"/>
                  </a:cubicBezTo>
                  <a:cubicBezTo>
                    <a:pt x="1290" y="2640"/>
                    <a:pt x="999" y="3655"/>
                    <a:pt x="787" y="3768"/>
                  </a:cubicBezTo>
                  <a:cubicBezTo>
                    <a:pt x="641" y="3845"/>
                    <a:pt x="392" y="3861"/>
                    <a:pt x="236" y="3888"/>
                  </a:cubicBezTo>
                  <a:cubicBezTo>
                    <a:pt x="1" y="3930"/>
                    <a:pt x="83" y="4271"/>
                    <a:pt x="302" y="4271"/>
                  </a:cubicBezTo>
                  <a:cubicBezTo>
                    <a:pt x="315" y="4271"/>
                    <a:pt x="329" y="4270"/>
                    <a:pt x="342" y="4268"/>
                  </a:cubicBezTo>
                  <a:cubicBezTo>
                    <a:pt x="1037" y="4142"/>
                    <a:pt x="2039" y="3818"/>
                    <a:pt x="1953" y="2915"/>
                  </a:cubicBezTo>
                  <a:cubicBezTo>
                    <a:pt x="1920" y="2581"/>
                    <a:pt x="1717" y="2361"/>
                    <a:pt x="1453" y="2180"/>
                  </a:cubicBezTo>
                  <a:cubicBezTo>
                    <a:pt x="1204" y="2010"/>
                    <a:pt x="873" y="1931"/>
                    <a:pt x="663" y="1708"/>
                  </a:cubicBezTo>
                  <a:cubicBezTo>
                    <a:pt x="98" y="1111"/>
                    <a:pt x="615" y="396"/>
                    <a:pt x="1269" y="396"/>
                  </a:cubicBezTo>
                  <a:cubicBezTo>
                    <a:pt x="1349" y="396"/>
                    <a:pt x="1432" y="406"/>
                    <a:pt x="1515" y="430"/>
                  </a:cubicBezTo>
                  <a:cubicBezTo>
                    <a:pt x="1535" y="435"/>
                    <a:pt x="1555" y="438"/>
                    <a:pt x="1573" y="438"/>
                  </a:cubicBezTo>
                  <a:cubicBezTo>
                    <a:pt x="1774" y="438"/>
                    <a:pt x="1842" y="115"/>
                    <a:pt x="1618" y="53"/>
                  </a:cubicBezTo>
                  <a:cubicBezTo>
                    <a:pt x="1493" y="18"/>
                    <a:pt x="1366" y="1"/>
                    <a:pt x="12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9"/>
            <p:cNvSpPr/>
            <p:nvPr/>
          </p:nvSpPr>
          <p:spPr>
            <a:xfrm>
              <a:off x="2399400" y="1804988"/>
              <a:ext cx="15775" cy="96400"/>
            </a:xfrm>
            <a:custGeom>
              <a:avLst/>
              <a:gdLst/>
              <a:ahLst/>
              <a:cxnLst/>
              <a:rect l="l" t="t" r="r" b="b"/>
              <a:pathLst>
                <a:path w="631" h="3856" extrusionOk="0">
                  <a:moveTo>
                    <a:pt x="227" y="0"/>
                  </a:moveTo>
                  <a:cubicBezTo>
                    <a:pt x="128" y="0"/>
                    <a:pt x="28" y="64"/>
                    <a:pt x="25" y="190"/>
                  </a:cubicBezTo>
                  <a:cubicBezTo>
                    <a:pt x="1" y="1356"/>
                    <a:pt x="67" y="2512"/>
                    <a:pt x="220" y="3669"/>
                  </a:cubicBezTo>
                  <a:cubicBezTo>
                    <a:pt x="237" y="3793"/>
                    <a:pt x="345" y="3855"/>
                    <a:pt x="444" y="3855"/>
                  </a:cubicBezTo>
                  <a:cubicBezTo>
                    <a:pt x="542" y="3855"/>
                    <a:pt x="631" y="3794"/>
                    <a:pt x="613" y="3669"/>
                  </a:cubicBezTo>
                  <a:cubicBezTo>
                    <a:pt x="460" y="2512"/>
                    <a:pt x="394" y="1356"/>
                    <a:pt x="419" y="190"/>
                  </a:cubicBezTo>
                  <a:cubicBezTo>
                    <a:pt x="422" y="64"/>
                    <a:pt x="325"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9"/>
            <p:cNvSpPr/>
            <p:nvPr/>
          </p:nvSpPr>
          <p:spPr>
            <a:xfrm>
              <a:off x="2448225" y="1809188"/>
              <a:ext cx="15500" cy="88500"/>
            </a:xfrm>
            <a:custGeom>
              <a:avLst/>
              <a:gdLst/>
              <a:ahLst/>
              <a:cxnLst/>
              <a:rect l="l" t="t" r="r" b="b"/>
              <a:pathLst>
                <a:path w="620" h="3540" extrusionOk="0">
                  <a:moveTo>
                    <a:pt x="287" y="0"/>
                  </a:moveTo>
                  <a:cubicBezTo>
                    <a:pt x="189" y="0"/>
                    <a:pt x="86" y="64"/>
                    <a:pt x="76" y="190"/>
                  </a:cubicBezTo>
                  <a:cubicBezTo>
                    <a:pt x="0" y="1268"/>
                    <a:pt x="50" y="2330"/>
                    <a:pt x="217" y="3397"/>
                  </a:cubicBezTo>
                  <a:cubicBezTo>
                    <a:pt x="232" y="3496"/>
                    <a:pt x="301" y="3539"/>
                    <a:pt x="377" y="3539"/>
                  </a:cubicBezTo>
                  <a:cubicBezTo>
                    <a:pt x="491" y="3539"/>
                    <a:pt x="619" y="3441"/>
                    <a:pt x="596" y="3291"/>
                  </a:cubicBezTo>
                  <a:cubicBezTo>
                    <a:pt x="434" y="2260"/>
                    <a:pt x="395" y="1229"/>
                    <a:pt x="470" y="190"/>
                  </a:cubicBezTo>
                  <a:cubicBezTo>
                    <a:pt x="479" y="63"/>
                    <a:pt x="386" y="0"/>
                    <a:pt x="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2451100" y="1792863"/>
              <a:ext cx="66975" cy="100425"/>
            </a:xfrm>
            <a:custGeom>
              <a:avLst/>
              <a:gdLst/>
              <a:ahLst/>
              <a:cxnLst/>
              <a:rect l="l" t="t" r="r" b="b"/>
              <a:pathLst>
                <a:path w="2679" h="4017" extrusionOk="0">
                  <a:moveTo>
                    <a:pt x="2253" y="0"/>
                  </a:moveTo>
                  <a:cubicBezTo>
                    <a:pt x="2138" y="0"/>
                    <a:pt x="2012" y="98"/>
                    <a:pt x="2041" y="247"/>
                  </a:cubicBezTo>
                  <a:cubicBezTo>
                    <a:pt x="2235" y="1243"/>
                    <a:pt x="2276" y="2235"/>
                    <a:pt x="2166" y="3232"/>
                  </a:cubicBezTo>
                  <a:lnTo>
                    <a:pt x="2166" y="3232"/>
                  </a:lnTo>
                  <a:cubicBezTo>
                    <a:pt x="1647" y="2365"/>
                    <a:pt x="1060" y="1548"/>
                    <a:pt x="404" y="776"/>
                  </a:cubicBezTo>
                  <a:cubicBezTo>
                    <a:pt x="364" y="730"/>
                    <a:pt x="319" y="710"/>
                    <a:pt x="274" y="710"/>
                  </a:cubicBezTo>
                  <a:cubicBezTo>
                    <a:pt x="132" y="710"/>
                    <a:pt x="0" y="907"/>
                    <a:pt x="124" y="1053"/>
                  </a:cubicBezTo>
                  <a:cubicBezTo>
                    <a:pt x="883" y="1945"/>
                    <a:pt x="1542" y="2901"/>
                    <a:pt x="2111" y="3924"/>
                  </a:cubicBezTo>
                  <a:cubicBezTo>
                    <a:pt x="2146" y="3985"/>
                    <a:pt x="2216" y="4016"/>
                    <a:pt x="2286" y="4016"/>
                  </a:cubicBezTo>
                  <a:cubicBezTo>
                    <a:pt x="2371" y="4016"/>
                    <a:pt x="2455" y="3970"/>
                    <a:pt x="2471" y="3876"/>
                  </a:cubicBezTo>
                  <a:cubicBezTo>
                    <a:pt x="2678" y="2625"/>
                    <a:pt x="2663" y="1385"/>
                    <a:pt x="2421" y="141"/>
                  </a:cubicBezTo>
                  <a:cubicBezTo>
                    <a:pt x="2401" y="43"/>
                    <a:pt x="2329" y="0"/>
                    <a:pt x="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2576475" y="1731513"/>
              <a:ext cx="54350" cy="86100"/>
            </a:xfrm>
            <a:custGeom>
              <a:avLst/>
              <a:gdLst/>
              <a:ahLst/>
              <a:cxnLst/>
              <a:rect l="l" t="t" r="r" b="b"/>
              <a:pathLst>
                <a:path w="2174" h="3444" extrusionOk="0">
                  <a:moveTo>
                    <a:pt x="617" y="1"/>
                  </a:moveTo>
                  <a:cubicBezTo>
                    <a:pt x="490" y="1"/>
                    <a:pt x="353" y="27"/>
                    <a:pt x="210" y="85"/>
                  </a:cubicBezTo>
                  <a:cubicBezTo>
                    <a:pt x="0" y="169"/>
                    <a:pt x="58" y="481"/>
                    <a:pt x="240" y="481"/>
                  </a:cubicBezTo>
                  <a:cubicBezTo>
                    <a:pt x="262" y="481"/>
                    <a:pt x="286" y="477"/>
                    <a:pt x="312" y="467"/>
                  </a:cubicBezTo>
                  <a:cubicBezTo>
                    <a:pt x="397" y="432"/>
                    <a:pt x="481" y="417"/>
                    <a:pt x="559" y="417"/>
                  </a:cubicBezTo>
                  <a:cubicBezTo>
                    <a:pt x="1082" y="417"/>
                    <a:pt x="1394" y="1106"/>
                    <a:pt x="834" y="1449"/>
                  </a:cubicBezTo>
                  <a:cubicBezTo>
                    <a:pt x="650" y="1561"/>
                    <a:pt x="753" y="1812"/>
                    <a:pt x="943" y="1812"/>
                  </a:cubicBezTo>
                  <a:cubicBezTo>
                    <a:pt x="957" y="1812"/>
                    <a:pt x="971" y="1811"/>
                    <a:pt x="986" y="1808"/>
                  </a:cubicBezTo>
                  <a:cubicBezTo>
                    <a:pt x="1006" y="1804"/>
                    <a:pt x="1027" y="1803"/>
                    <a:pt x="1049" y="1803"/>
                  </a:cubicBezTo>
                  <a:cubicBezTo>
                    <a:pt x="1255" y="1803"/>
                    <a:pt x="1539" y="1959"/>
                    <a:pt x="1621" y="2134"/>
                  </a:cubicBezTo>
                  <a:cubicBezTo>
                    <a:pt x="1752" y="2415"/>
                    <a:pt x="1657" y="2707"/>
                    <a:pt x="1427" y="2886"/>
                  </a:cubicBezTo>
                  <a:cubicBezTo>
                    <a:pt x="1274" y="3003"/>
                    <a:pt x="1096" y="3054"/>
                    <a:pt x="914" y="3054"/>
                  </a:cubicBezTo>
                  <a:cubicBezTo>
                    <a:pt x="790" y="3054"/>
                    <a:pt x="664" y="3030"/>
                    <a:pt x="544" y="2989"/>
                  </a:cubicBezTo>
                  <a:cubicBezTo>
                    <a:pt x="520" y="2981"/>
                    <a:pt x="498" y="2977"/>
                    <a:pt x="478" y="2977"/>
                  </a:cubicBezTo>
                  <a:cubicBezTo>
                    <a:pt x="287" y="2977"/>
                    <a:pt x="223" y="3295"/>
                    <a:pt x="439" y="3368"/>
                  </a:cubicBezTo>
                  <a:cubicBezTo>
                    <a:pt x="582" y="3419"/>
                    <a:pt x="737" y="3444"/>
                    <a:pt x="891" y="3444"/>
                  </a:cubicBezTo>
                  <a:cubicBezTo>
                    <a:pt x="1421" y="3444"/>
                    <a:pt x="1955" y="3153"/>
                    <a:pt x="2068" y="2593"/>
                  </a:cubicBezTo>
                  <a:cubicBezTo>
                    <a:pt x="2174" y="2070"/>
                    <a:pt x="1836" y="1607"/>
                    <a:pt x="1379" y="1459"/>
                  </a:cubicBezTo>
                  <a:lnTo>
                    <a:pt x="1379" y="1459"/>
                  </a:lnTo>
                  <a:cubicBezTo>
                    <a:pt x="1770" y="856"/>
                    <a:pt x="1348" y="1"/>
                    <a:pt x="6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2688300" y="1809288"/>
              <a:ext cx="63600" cy="71800"/>
            </a:xfrm>
            <a:custGeom>
              <a:avLst/>
              <a:gdLst/>
              <a:ahLst/>
              <a:cxnLst/>
              <a:rect l="l" t="t" r="r" b="b"/>
              <a:pathLst>
                <a:path w="2544" h="2872" extrusionOk="0">
                  <a:moveTo>
                    <a:pt x="275" y="1"/>
                  </a:moveTo>
                  <a:cubicBezTo>
                    <a:pt x="137" y="1"/>
                    <a:pt x="0" y="142"/>
                    <a:pt x="93" y="292"/>
                  </a:cubicBezTo>
                  <a:cubicBezTo>
                    <a:pt x="669" y="1215"/>
                    <a:pt x="1344" y="2058"/>
                    <a:pt x="2124" y="2816"/>
                  </a:cubicBezTo>
                  <a:cubicBezTo>
                    <a:pt x="2166" y="2855"/>
                    <a:pt x="2211" y="2872"/>
                    <a:pt x="2256" y="2872"/>
                  </a:cubicBezTo>
                  <a:cubicBezTo>
                    <a:pt x="2409" y="2872"/>
                    <a:pt x="2544" y="2673"/>
                    <a:pt x="2404" y="2536"/>
                  </a:cubicBezTo>
                  <a:cubicBezTo>
                    <a:pt x="1649" y="1802"/>
                    <a:pt x="992" y="988"/>
                    <a:pt x="435" y="93"/>
                  </a:cubicBezTo>
                  <a:cubicBezTo>
                    <a:pt x="394" y="28"/>
                    <a:pt x="334" y="1"/>
                    <a:pt x="2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2671550" y="1809213"/>
              <a:ext cx="88950" cy="88175"/>
            </a:xfrm>
            <a:custGeom>
              <a:avLst/>
              <a:gdLst/>
              <a:ahLst/>
              <a:cxnLst/>
              <a:rect l="l" t="t" r="r" b="b"/>
              <a:pathLst>
                <a:path w="3558" h="3527" extrusionOk="0">
                  <a:moveTo>
                    <a:pt x="3273" y="1"/>
                  </a:moveTo>
                  <a:cubicBezTo>
                    <a:pt x="3229" y="1"/>
                    <a:pt x="3184" y="18"/>
                    <a:pt x="3144" y="60"/>
                  </a:cubicBezTo>
                  <a:cubicBezTo>
                    <a:pt x="2142" y="1104"/>
                    <a:pt x="1138" y="2147"/>
                    <a:pt x="136" y="3188"/>
                  </a:cubicBezTo>
                  <a:cubicBezTo>
                    <a:pt x="1" y="3329"/>
                    <a:pt x="134" y="3527"/>
                    <a:pt x="284" y="3527"/>
                  </a:cubicBezTo>
                  <a:cubicBezTo>
                    <a:pt x="328" y="3527"/>
                    <a:pt x="374" y="3509"/>
                    <a:pt x="415" y="3467"/>
                  </a:cubicBezTo>
                  <a:cubicBezTo>
                    <a:pt x="1417" y="2425"/>
                    <a:pt x="2421" y="1381"/>
                    <a:pt x="3423" y="339"/>
                  </a:cubicBezTo>
                  <a:cubicBezTo>
                    <a:pt x="3558" y="199"/>
                    <a:pt x="3422"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2822200" y="1799688"/>
              <a:ext cx="93550" cy="90025"/>
            </a:xfrm>
            <a:custGeom>
              <a:avLst/>
              <a:gdLst/>
              <a:ahLst/>
              <a:cxnLst/>
              <a:rect l="l" t="t" r="r" b="b"/>
              <a:pathLst>
                <a:path w="3742" h="3601" extrusionOk="0">
                  <a:moveTo>
                    <a:pt x="1872" y="421"/>
                  </a:moveTo>
                  <a:cubicBezTo>
                    <a:pt x="1880" y="490"/>
                    <a:pt x="1922" y="556"/>
                    <a:pt x="2006" y="583"/>
                  </a:cubicBezTo>
                  <a:cubicBezTo>
                    <a:pt x="3202" y="968"/>
                    <a:pt x="3741" y="2870"/>
                    <a:pt x="2200" y="3182"/>
                  </a:cubicBezTo>
                  <a:cubicBezTo>
                    <a:pt x="2116" y="3199"/>
                    <a:pt x="2037" y="3208"/>
                    <a:pt x="1962" y="3208"/>
                  </a:cubicBezTo>
                  <a:cubicBezTo>
                    <a:pt x="648" y="3208"/>
                    <a:pt x="687" y="707"/>
                    <a:pt x="1872" y="421"/>
                  </a:cubicBezTo>
                  <a:close/>
                  <a:moveTo>
                    <a:pt x="2076" y="0"/>
                  </a:moveTo>
                  <a:cubicBezTo>
                    <a:pt x="2074" y="0"/>
                    <a:pt x="2072" y="0"/>
                    <a:pt x="2069" y="0"/>
                  </a:cubicBezTo>
                  <a:cubicBezTo>
                    <a:pt x="233" y="59"/>
                    <a:pt x="1" y="3589"/>
                    <a:pt x="1976" y="3600"/>
                  </a:cubicBezTo>
                  <a:cubicBezTo>
                    <a:pt x="1978" y="3600"/>
                    <a:pt x="1980" y="3600"/>
                    <a:pt x="1982" y="3600"/>
                  </a:cubicBezTo>
                  <a:cubicBezTo>
                    <a:pt x="2749" y="3600"/>
                    <a:pt x="3483" y="2993"/>
                    <a:pt x="3567" y="2223"/>
                  </a:cubicBezTo>
                  <a:cubicBezTo>
                    <a:pt x="3664" y="1334"/>
                    <a:pt x="3040" y="565"/>
                    <a:pt x="2250" y="253"/>
                  </a:cubicBezTo>
                  <a:lnTo>
                    <a:pt x="2250" y="253"/>
                  </a:lnTo>
                  <a:cubicBezTo>
                    <a:pt x="2282" y="139"/>
                    <a:pt x="2224" y="0"/>
                    <a:pt x="20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2945975" y="1862913"/>
              <a:ext cx="15925" cy="26150"/>
            </a:xfrm>
            <a:custGeom>
              <a:avLst/>
              <a:gdLst/>
              <a:ahLst/>
              <a:cxnLst/>
              <a:rect l="l" t="t" r="r" b="b"/>
              <a:pathLst>
                <a:path w="637" h="1046" extrusionOk="0">
                  <a:moveTo>
                    <a:pt x="397" y="0"/>
                  </a:moveTo>
                  <a:cubicBezTo>
                    <a:pt x="319" y="0"/>
                    <a:pt x="243" y="43"/>
                    <a:pt x="218" y="141"/>
                  </a:cubicBezTo>
                  <a:lnTo>
                    <a:pt x="40" y="801"/>
                  </a:lnTo>
                  <a:cubicBezTo>
                    <a:pt x="0" y="949"/>
                    <a:pt x="123" y="1045"/>
                    <a:pt x="241" y="1045"/>
                  </a:cubicBezTo>
                  <a:cubicBezTo>
                    <a:pt x="319" y="1045"/>
                    <a:pt x="394" y="1003"/>
                    <a:pt x="420" y="907"/>
                  </a:cubicBezTo>
                  <a:lnTo>
                    <a:pt x="597" y="245"/>
                  </a:lnTo>
                  <a:cubicBezTo>
                    <a:pt x="637" y="97"/>
                    <a:pt x="515" y="0"/>
                    <a:pt x="3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2991425" y="1790963"/>
              <a:ext cx="71725" cy="114400"/>
            </a:xfrm>
            <a:custGeom>
              <a:avLst/>
              <a:gdLst/>
              <a:ahLst/>
              <a:cxnLst/>
              <a:rect l="l" t="t" r="r" b="b"/>
              <a:pathLst>
                <a:path w="2869" h="4576" extrusionOk="0">
                  <a:moveTo>
                    <a:pt x="240" y="1"/>
                  </a:moveTo>
                  <a:cubicBezTo>
                    <a:pt x="0" y="1"/>
                    <a:pt x="8" y="380"/>
                    <a:pt x="255" y="395"/>
                  </a:cubicBezTo>
                  <a:cubicBezTo>
                    <a:pt x="938" y="438"/>
                    <a:pt x="1620" y="467"/>
                    <a:pt x="2304" y="481"/>
                  </a:cubicBezTo>
                  <a:lnTo>
                    <a:pt x="2304" y="481"/>
                  </a:lnTo>
                  <a:cubicBezTo>
                    <a:pt x="1678" y="1699"/>
                    <a:pt x="1230" y="2980"/>
                    <a:pt x="964" y="4329"/>
                  </a:cubicBezTo>
                  <a:cubicBezTo>
                    <a:pt x="934" y="4477"/>
                    <a:pt x="1060" y="4575"/>
                    <a:pt x="1176" y="4575"/>
                  </a:cubicBezTo>
                  <a:cubicBezTo>
                    <a:pt x="1252" y="4575"/>
                    <a:pt x="1324" y="4532"/>
                    <a:pt x="1343" y="4433"/>
                  </a:cubicBezTo>
                  <a:cubicBezTo>
                    <a:pt x="1624" y="3009"/>
                    <a:pt x="2105" y="1668"/>
                    <a:pt x="2797" y="389"/>
                  </a:cubicBezTo>
                  <a:cubicBezTo>
                    <a:pt x="2869" y="259"/>
                    <a:pt x="2780" y="96"/>
                    <a:pt x="2627" y="93"/>
                  </a:cubicBezTo>
                  <a:cubicBezTo>
                    <a:pt x="1835" y="81"/>
                    <a:pt x="1045" y="51"/>
                    <a:pt x="255" y="1"/>
                  </a:cubicBezTo>
                  <a:cubicBezTo>
                    <a:pt x="250" y="1"/>
                    <a:pt x="245"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3068000" y="1802763"/>
              <a:ext cx="70950" cy="66250"/>
            </a:xfrm>
            <a:custGeom>
              <a:avLst/>
              <a:gdLst/>
              <a:ahLst/>
              <a:cxnLst/>
              <a:rect l="l" t="t" r="r" b="b"/>
              <a:pathLst>
                <a:path w="2838" h="2650" extrusionOk="0">
                  <a:moveTo>
                    <a:pt x="2531" y="0"/>
                  </a:moveTo>
                  <a:cubicBezTo>
                    <a:pt x="2498" y="0"/>
                    <a:pt x="2463" y="11"/>
                    <a:pt x="2427" y="37"/>
                  </a:cubicBezTo>
                  <a:cubicBezTo>
                    <a:pt x="1568" y="669"/>
                    <a:pt x="787" y="1385"/>
                    <a:pt x="87" y="2192"/>
                  </a:cubicBezTo>
                  <a:cubicBezTo>
                    <a:pt x="1" y="2292"/>
                    <a:pt x="15" y="2497"/>
                    <a:pt x="175" y="2521"/>
                  </a:cubicBezTo>
                  <a:cubicBezTo>
                    <a:pt x="715" y="2606"/>
                    <a:pt x="1253" y="2650"/>
                    <a:pt x="1794" y="2650"/>
                  </a:cubicBezTo>
                  <a:cubicBezTo>
                    <a:pt x="2057" y="2650"/>
                    <a:pt x="2320" y="2640"/>
                    <a:pt x="2585" y="2619"/>
                  </a:cubicBezTo>
                  <a:cubicBezTo>
                    <a:pt x="2829" y="2599"/>
                    <a:pt x="2838" y="2224"/>
                    <a:pt x="2603" y="2224"/>
                  </a:cubicBezTo>
                  <a:cubicBezTo>
                    <a:pt x="2597" y="2224"/>
                    <a:pt x="2591" y="2224"/>
                    <a:pt x="2585" y="2225"/>
                  </a:cubicBezTo>
                  <a:cubicBezTo>
                    <a:pt x="2314" y="2246"/>
                    <a:pt x="2044" y="2257"/>
                    <a:pt x="1774" y="2257"/>
                  </a:cubicBezTo>
                  <a:cubicBezTo>
                    <a:pt x="1388" y="2257"/>
                    <a:pt x="1002" y="2234"/>
                    <a:pt x="617" y="2188"/>
                  </a:cubicBezTo>
                  <a:lnTo>
                    <a:pt x="617" y="2188"/>
                  </a:lnTo>
                  <a:cubicBezTo>
                    <a:pt x="1228" y="1520"/>
                    <a:pt x="1897" y="915"/>
                    <a:pt x="2628" y="378"/>
                  </a:cubicBezTo>
                  <a:cubicBezTo>
                    <a:pt x="2793" y="255"/>
                    <a:pt x="2689" y="0"/>
                    <a:pt x="2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3127700" y="1809138"/>
              <a:ext cx="9875" cy="96600"/>
            </a:xfrm>
            <a:custGeom>
              <a:avLst/>
              <a:gdLst/>
              <a:ahLst/>
              <a:cxnLst/>
              <a:rect l="l" t="t" r="r" b="b"/>
              <a:pathLst>
                <a:path w="395" h="3864" extrusionOk="0">
                  <a:moveTo>
                    <a:pt x="197" y="1"/>
                  </a:moveTo>
                  <a:cubicBezTo>
                    <a:pt x="99" y="1"/>
                    <a:pt x="0" y="64"/>
                    <a:pt x="0" y="190"/>
                  </a:cubicBezTo>
                  <a:lnTo>
                    <a:pt x="0" y="3673"/>
                  </a:lnTo>
                  <a:cubicBezTo>
                    <a:pt x="0" y="3800"/>
                    <a:pt x="99" y="3863"/>
                    <a:pt x="197" y="3863"/>
                  </a:cubicBezTo>
                  <a:cubicBezTo>
                    <a:pt x="296" y="3863"/>
                    <a:pt x="394" y="3800"/>
                    <a:pt x="394" y="3673"/>
                  </a:cubicBezTo>
                  <a:lnTo>
                    <a:pt x="394" y="190"/>
                  </a:lnTo>
                  <a:cubicBezTo>
                    <a:pt x="394" y="64"/>
                    <a:pt x="295"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3163550" y="1806163"/>
              <a:ext cx="67500" cy="96500"/>
            </a:xfrm>
            <a:custGeom>
              <a:avLst/>
              <a:gdLst/>
              <a:ahLst/>
              <a:cxnLst/>
              <a:rect l="l" t="t" r="r" b="b"/>
              <a:pathLst>
                <a:path w="2700" h="3860" extrusionOk="0">
                  <a:moveTo>
                    <a:pt x="634" y="0"/>
                  </a:moveTo>
                  <a:cubicBezTo>
                    <a:pt x="507" y="0"/>
                    <a:pt x="380" y="3"/>
                    <a:pt x="253" y="9"/>
                  </a:cubicBezTo>
                  <a:cubicBezTo>
                    <a:pt x="7" y="17"/>
                    <a:pt x="1" y="401"/>
                    <a:pt x="246" y="401"/>
                  </a:cubicBezTo>
                  <a:cubicBezTo>
                    <a:pt x="249" y="401"/>
                    <a:pt x="252" y="401"/>
                    <a:pt x="256" y="401"/>
                  </a:cubicBezTo>
                  <a:cubicBezTo>
                    <a:pt x="383" y="395"/>
                    <a:pt x="511" y="393"/>
                    <a:pt x="637" y="393"/>
                  </a:cubicBezTo>
                  <a:cubicBezTo>
                    <a:pt x="1171" y="393"/>
                    <a:pt x="1696" y="444"/>
                    <a:pt x="2222" y="548"/>
                  </a:cubicBezTo>
                  <a:lnTo>
                    <a:pt x="2222" y="548"/>
                  </a:lnTo>
                  <a:lnTo>
                    <a:pt x="1182" y="3619"/>
                  </a:lnTo>
                  <a:cubicBezTo>
                    <a:pt x="1133" y="3765"/>
                    <a:pt x="1252" y="3860"/>
                    <a:pt x="1372" y="3860"/>
                  </a:cubicBezTo>
                  <a:cubicBezTo>
                    <a:pt x="1451" y="3860"/>
                    <a:pt x="1530" y="3819"/>
                    <a:pt x="1561" y="3725"/>
                  </a:cubicBezTo>
                  <a:lnTo>
                    <a:pt x="2668" y="455"/>
                  </a:lnTo>
                  <a:cubicBezTo>
                    <a:pt x="2699" y="360"/>
                    <a:pt x="2629" y="236"/>
                    <a:pt x="2529" y="215"/>
                  </a:cubicBezTo>
                  <a:cubicBezTo>
                    <a:pt x="1900" y="73"/>
                    <a:pt x="1273" y="0"/>
                    <a:pt x="6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2166575" y="2043888"/>
              <a:ext cx="54725" cy="14275"/>
            </a:xfrm>
            <a:custGeom>
              <a:avLst/>
              <a:gdLst/>
              <a:ahLst/>
              <a:cxnLst/>
              <a:rect l="l" t="t" r="r" b="b"/>
              <a:pathLst>
                <a:path w="2189" h="571" extrusionOk="0">
                  <a:moveTo>
                    <a:pt x="663" y="0"/>
                  </a:moveTo>
                  <a:cubicBezTo>
                    <a:pt x="527" y="0"/>
                    <a:pt x="391" y="6"/>
                    <a:pt x="255" y="18"/>
                  </a:cubicBezTo>
                  <a:cubicBezTo>
                    <a:pt x="10" y="39"/>
                    <a:pt x="0" y="413"/>
                    <a:pt x="234" y="413"/>
                  </a:cubicBezTo>
                  <a:cubicBezTo>
                    <a:pt x="240" y="413"/>
                    <a:pt x="247" y="412"/>
                    <a:pt x="254" y="412"/>
                  </a:cubicBezTo>
                  <a:cubicBezTo>
                    <a:pt x="388" y="400"/>
                    <a:pt x="521" y="394"/>
                    <a:pt x="654" y="394"/>
                  </a:cubicBezTo>
                  <a:cubicBezTo>
                    <a:pt x="1062" y="394"/>
                    <a:pt x="1462" y="450"/>
                    <a:pt x="1861" y="562"/>
                  </a:cubicBezTo>
                  <a:cubicBezTo>
                    <a:pt x="1882" y="568"/>
                    <a:pt x="1901" y="571"/>
                    <a:pt x="1919" y="571"/>
                  </a:cubicBezTo>
                  <a:cubicBezTo>
                    <a:pt x="2121" y="571"/>
                    <a:pt x="2189" y="244"/>
                    <a:pt x="1966" y="183"/>
                  </a:cubicBezTo>
                  <a:cubicBezTo>
                    <a:pt x="1538" y="62"/>
                    <a:pt x="1103" y="0"/>
                    <a:pt x="6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2319950" y="2013938"/>
              <a:ext cx="57875" cy="114650"/>
            </a:xfrm>
            <a:custGeom>
              <a:avLst/>
              <a:gdLst/>
              <a:ahLst/>
              <a:cxnLst/>
              <a:rect l="l" t="t" r="r" b="b"/>
              <a:pathLst>
                <a:path w="2315" h="4586" extrusionOk="0">
                  <a:moveTo>
                    <a:pt x="245" y="1"/>
                  </a:moveTo>
                  <a:cubicBezTo>
                    <a:pt x="1" y="1"/>
                    <a:pt x="4" y="384"/>
                    <a:pt x="254" y="393"/>
                  </a:cubicBezTo>
                  <a:lnTo>
                    <a:pt x="1792" y="447"/>
                  </a:lnTo>
                  <a:lnTo>
                    <a:pt x="1792" y="447"/>
                  </a:lnTo>
                  <a:cubicBezTo>
                    <a:pt x="1309" y="1728"/>
                    <a:pt x="992" y="3039"/>
                    <a:pt x="820" y="4398"/>
                  </a:cubicBezTo>
                  <a:cubicBezTo>
                    <a:pt x="804" y="4523"/>
                    <a:pt x="894" y="4586"/>
                    <a:pt x="993" y="4586"/>
                  </a:cubicBezTo>
                  <a:cubicBezTo>
                    <a:pt x="1092" y="4586"/>
                    <a:pt x="1198" y="4523"/>
                    <a:pt x="1213" y="4398"/>
                  </a:cubicBezTo>
                  <a:cubicBezTo>
                    <a:pt x="1391" y="2991"/>
                    <a:pt x="1743" y="1633"/>
                    <a:pt x="2264" y="314"/>
                  </a:cubicBezTo>
                  <a:cubicBezTo>
                    <a:pt x="2314" y="188"/>
                    <a:pt x="2190" y="68"/>
                    <a:pt x="2075" y="65"/>
                  </a:cubicBezTo>
                  <a:lnTo>
                    <a:pt x="254" y="1"/>
                  </a:lnTo>
                  <a:cubicBezTo>
                    <a:pt x="251" y="1"/>
                    <a:pt x="248" y="1"/>
                    <a:pt x="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2465200" y="2011113"/>
              <a:ext cx="61850" cy="105875"/>
            </a:xfrm>
            <a:custGeom>
              <a:avLst/>
              <a:gdLst/>
              <a:ahLst/>
              <a:cxnLst/>
              <a:rect l="l" t="t" r="r" b="b"/>
              <a:pathLst>
                <a:path w="2474" h="4235" extrusionOk="0">
                  <a:moveTo>
                    <a:pt x="882" y="1"/>
                  </a:moveTo>
                  <a:cubicBezTo>
                    <a:pt x="590" y="1"/>
                    <a:pt x="298" y="189"/>
                    <a:pt x="133" y="464"/>
                  </a:cubicBezTo>
                  <a:cubicBezTo>
                    <a:pt x="43" y="616"/>
                    <a:pt x="178" y="758"/>
                    <a:pt x="313" y="758"/>
                  </a:cubicBezTo>
                  <a:cubicBezTo>
                    <a:pt x="372" y="758"/>
                    <a:pt x="431" y="730"/>
                    <a:pt x="471" y="663"/>
                  </a:cubicBezTo>
                  <a:cubicBezTo>
                    <a:pt x="1098" y="791"/>
                    <a:pt x="1257" y="963"/>
                    <a:pt x="948" y="1179"/>
                  </a:cubicBezTo>
                  <a:cubicBezTo>
                    <a:pt x="886" y="1225"/>
                    <a:pt x="834" y="1280"/>
                    <a:pt x="792" y="1342"/>
                  </a:cubicBezTo>
                  <a:cubicBezTo>
                    <a:pt x="713" y="1454"/>
                    <a:pt x="644" y="1532"/>
                    <a:pt x="625" y="1678"/>
                  </a:cubicBezTo>
                  <a:cubicBezTo>
                    <a:pt x="598" y="1864"/>
                    <a:pt x="663" y="2018"/>
                    <a:pt x="784" y="2158"/>
                  </a:cubicBezTo>
                  <a:cubicBezTo>
                    <a:pt x="985" y="2388"/>
                    <a:pt x="1315" y="2413"/>
                    <a:pt x="1563" y="2567"/>
                  </a:cubicBezTo>
                  <a:cubicBezTo>
                    <a:pt x="1931" y="2796"/>
                    <a:pt x="2001" y="3226"/>
                    <a:pt x="1679" y="3561"/>
                  </a:cubicBezTo>
                  <a:cubicBezTo>
                    <a:pt x="1451" y="3797"/>
                    <a:pt x="1119" y="3853"/>
                    <a:pt x="790" y="3853"/>
                  </a:cubicBezTo>
                  <a:cubicBezTo>
                    <a:pt x="604" y="3853"/>
                    <a:pt x="418" y="3835"/>
                    <a:pt x="253" y="3821"/>
                  </a:cubicBezTo>
                  <a:cubicBezTo>
                    <a:pt x="247" y="3821"/>
                    <a:pt x="240" y="3821"/>
                    <a:pt x="234" y="3821"/>
                  </a:cubicBezTo>
                  <a:cubicBezTo>
                    <a:pt x="0" y="3821"/>
                    <a:pt x="9" y="4194"/>
                    <a:pt x="253" y="4215"/>
                  </a:cubicBezTo>
                  <a:cubicBezTo>
                    <a:pt x="390" y="4227"/>
                    <a:pt x="533" y="4235"/>
                    <a:pt x="677" y="4235"/>
                  </a:cubicBezTo>
                  <a:cubicBezTo>
                    <a:pt x="1303" y="4235"/>
                    <a:pt x="1957" y="4086"/>
                    <a:pt x="2216" y="3443"/>
                  </a:cubicBezTo>
                  <a:cubicBezTo>
                    <a:pt x="2474" y="2805"/>
                    <a:pt x="2116" y="2397"/>
                    <a:pt x="1569" y="2139"/>
                  </a:cubicBezTo>
                  <a:cubicBezTo>
                    <a:pt x="1251" y="1989"/>
                    <a:pt x="1025" y="1882"/>
                    <a:pt x="1228" y="1458"/>
                  </a:cubicBezTo>
                  <a:cubicBezTo>
                    <a:pt x="1288" y="1332"/>
                    <a:pt x="1451" y="1249"/>
                    <a:pt x="1516" y="1110"/>
                  </a:cubicBezTo>
                  <a:cubicBezTo>
                    <a:pt x="1646" y="828"/>
                    <a:pt x="1616" y="499"/>
                    <a:pt x="1409" y="257"/>
                  </a:cubicBezTo>
                  <a:cubicBezTo>
                    <a:pt x="1255" y="78"/>
                    <a:pt x="1068" y="1"/>
                    <a:pt x="8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2538225" y="2004438"/>
              <a:ext cx="70250" cy="110300"/>
            </a:xfrm>
            <a:custGeom>
              <a:avLst/>
              <a:gdLst/>
              <a:ahLst/>
              <a:cxnLst/>
              <a:rect l="l" t="t" r="r" b="b"/>
              <a:pathLst>
                <a:path w="2810" h="4412" extrusionOk="0">
                  <a:moveTo>
                    <a:pt x="1548" y="375"/>
                  </a:moveTo>
                  <a:cubicBezTo>
                    <a:pt x="1666" y="375"/>
                    <a:pt x="1799" y="419"/>
                    <a:pt x="1940" y="522"/>
                  </a:cubicBezTo>
                  <a:cubicBezTo>
                    <a:pt x="2528" y="951"/>
                    <a:pt x="2148" y="1652"/>
                    <a:pt x="1739" y="2002"/>
                  </a:cubicBezTo>
                  <a:lnTo>
                    <a:pt x="1739" y="2002"/>
                  </a:lnTo>
                  <a:cubicBezTo>
                    <a:pt x="1520" y="1805"/>
                    <a:pt x="1302" y="1607"/>
                    <a:pt x="1164" y="1344"/>
                  </a:cubicBezTo>
                  <a:cubicBezTo>
                    <a:pt x="930" y="893"/>
                    <a:pt x="1147" y="375"/>
                    <a:pt x="1548" y="375"/>
                  </a:cubicBezTo>
                  <a:close/>
                  <a:moveTo>
                    <a:pt x="1513" y="0"/>
                  </a:moveTo>
                  <a:cubicBezTo>
                    <a:pt x="1346" y="0"/>
                    <a:pt x="1181" y="40"/>
                    <a:pt x="1036" y="127"/>
                  </a:cubicBezTo>
                  <a:cubicBezTo>
                    <a:pt x="424" y="495"/>
                    <a:pt x="616" y="1277"/>
                    <a:pt x="968" y="1759"/>
                  </a:cubicBezTo>
                  <a:cubicBezTo>
                    <a:pt x="1270" y="2174"/>
                    <a:pt x="1826" y="2451"/>
                    <a:pt x="2033" y="2930"/>
                  </a:cubicBezTo>
                  <a:cubicBezTo>
                    <a:pt x="2247" y="3425"/>
                    <a:pt x="1809" y="4045"/>
                    <a:pt x="1375" y="4045"/>
                  </a:cubicBezTo>
                  <a:cubicBezTo>
                    <a:pt x="1214" y="4045"/>
                    <a:pt x="1053" y="3959"/>
                    <a:pt x="927" y="3749"/>
                  </a:cubicBezTo>
                  <a:cubicBezTo>
                    <a:pt x="724" y="3408"/>
                    <a:pt x="897" y="2965"/>
                    <a:pt x="1239" y="2814"/>
                  </a:cubicBezTo>
                  <a:cubicBezTo>
                    <a:pt x="1442" y="2725"/>
                    <a:pt x="1317" y="2455"/>
                    <a:pt x="1129" y="2455"/>
                  </a:cubicBezTo>
                  <a:cubicBezTo>
                    <a:pt x="1101" y="2455"/>
                    <a:pt x="1071" y="2461"/>
                    <a:pt x="1041" y="2475"/>
                  </a:cubicBezTo>
                  <a:cubicBezTo>
                    <a:pt x="0" y="2939"/>
                    <a:pt x="505" y="4411"/>
                    <a:pt x="1412" y="4411"/>
                  </a:cubicBezTo>
                  <a:cubicBezTo>
                    <a:pt x="1605" y="4411"/>
                    <a:pt x="1816" y="4344"/>
                    <a:pt x="2035" y="4187"/>
                  </a:cubicBezTo>
                  <a:cubicBezTo>
                    <a:pt x="2607" y="3775"/>
                    <a:pt x="2635" y="3102"/>
                    <a:pt x="2257" y="2547"/>
                  </a:cubicBezTo>
                  <a:cubicBezTo>
                    <a:pt x="2189" y="2447"/>
                    <a:pt x="2109" y="2356"/>
                    <a:pt x="2025" y="2270"/>
                  </a:cubicBezTo>
                  <a:lnTo>
                    <a:pt x="2025" y="2270"/>
                  </a:lnTo>
                  <a:cubicBezTo>
                    <a:pt x="2486" y="1857"/>
                    <a:pt x="2810" y="1222"/>
                    <a:pt x="2522" y="608"/>
                  </a:cubicBezTo>
                  <a:cubicBezTo>
                    <a:pt x="2349" y="243"/>
                    <a:pt x="1925" y="0"/>
                    <a:pt x="1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3038125" y="1384263"/>
              <a:ext cx="306075" cy="346450"/>
            </a:xfrm>
            <a:custGeom>
              <a:avLst/>
              <a:gdLst/>
              <a:ahLst/>
              <a:cxnLst/>
              <a:rect l="l" t="t" r="r" b="b"/>
              <a:pathLst>
                <a:path w="12243" h="13858" extrusionOk="0">
                  <a:moveTo>
                    <a:pt x="12047" y="1"/>
                  </a:moveTo>
                  <a:cubicBezTo>
                    <a:pt x="11949" y="1"/>
                    <a:pt x="11849" y="65"/>
                    <a:pt x="11846" y="192"/>
                  </a:cubicBezTo>
                  <a:cubicBezTo>
                    <a:pt x="11746" y="4270"/>
                    <a:pt x="11709" y="8350"/>
                    <a:pt x="11743" y="12430"/>
                  </a:cubicBezTo>
                  <a:cubicBezTo>
                    <a:pt x="11749" y="13139"/>
                    <a:pt x="11871" y="13256"/>
                    <a:pt x="11172" y="13356"/>
                  </a:cubicBezTo>
                  <a:cubicBezTo>
                    <a:pt x="11027" y="13377"/>
                    <a:pt x="10876" y="13384"/>
                    <a:pt x="10721" y="13384"/>
                  </a:cubicBezTo>
                  <a:cubicBezTo>
                    <a:pt x="10356" y="13384"/>
                    <a:pt x="9974" y="13343"/>
                    <a:pt x="9624" y="13343"/>
                  </a:cubicBezTo>
                  <a:cubicBezTo>
                    <a:pt x="9620" y="13343"/>
                    <a:pt x="9616" y="13343"/>
                    <a:pt x="9612" y="13343"/>
                  </a:cubicBezTo>
                  <a:cubicBezTo>
                    <a:pt x="8572" y="13349"/>
                    <a:pt x="7530" y="13378"/>
                    <a:pt x="6491" y="13406"/>
                  </a:cubicBezTo>
                  <a:cubicBezTo>
                    <a:pt x="5360" y="13437"/>
                    <a:pt x="4228" y="13464"/>
                    <a:pt x="3097" y="13464"/>
                  </a:cubicBezTo>
                  <a:cubicBezTo>
                    <a:pt x="2150" y="13464"/>
                    <a:pt x="1202" y="13445"/>
                    <a:pt x="255" y="13392"/>
                  </a:cubicBezTo>
                  <a:cubicBezTo>
                    <a:pt x="251" y="13392"/>
                    <a:pt x="246" y="13392"/>
                    <a:pt x="242" y="13392"/>
                  </a:cubicBezTo>
                  <a:cubicBezTo>
                    <a:pt x="1" y="13392"/>
                    <a:pt x="8" y="13772"/>
                    <a:pt x="255" y="13786"/>
                  </a:cubicBezTo>
                  <a:cubicBezTo>
                    <a:pt x="1191" y="13839"/>
                    <a:pt x="2128" y="13857"/>
                    <a:pt x="3064" y="13857"/>
                  </a:cubicBezTo>
                  <a:cubicBezTo>
                    <a:pt x="5372" y="13857"/>
                    <a:pt x="7682" y="13743"/>
                    <a:pt x="9991" y="13743"/>
                  </a:cubicBezTo>
                  <a:cubicBezTo>
                    <a:pt x="10644" y="13743"/>
                    <a:pt x="11298" y="13752"/>
                    <a:pt x="11951" y="13776"/>
                  </a:cubicBezTo>
                  <a:cubicBezTo>
                    <a:pt x="11952" y="13776"/>
                    <a:pt x="11954" y="13776"/>
                    <a:pt x="11955" y="13776"/>
                  </a:cubicBezTo>
                  <a:cubicBezTo>
                    <a:pt x="12059" y="13776"/>
                    <a:pt x="12150" y="13681"/>
                    <a:pt x="12147" y="13578"/>
                  </a:cubicBezTo>
                  <a:cubicBezTo>
                    <a:pt x="12100" y="9116"/>
                    <a:pt x="12130" y="4654"/>
                    <a:pt x="12240" y="193"/>
                  </a:cubicBezTo>
                  <a:cubicBezTo>
                    <a:pt x="12243" y="65"/>
                    <a:pt x="12146" y="1"/>
                    <a:pt x="120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3171125" y="1567513"/>
              <a:ext cx="166025" cy="155650"/>
            </a:xfrm>
            <a:custGeom>
              <a:avLst/>
              <a:gdLst/>
              <a:ahLst/>
              <a:cxnLst/>
              <a:rect l="l" t="t" r="r" b="b"/>
              <a:pathLst>
                <a:path w="6641" h="6226" extrusionOk="0">
                  <a:moveTo>
                    <a:pt x="6398" y="1"/>
                  </a:moveTo>
                  <a:cubicBezTo>
                    <a:pt x="6395" y="1"/>
                    <a:pt x="6391" y="1"/>
                    <a:pt x="6387" y="1"/>
                  </a:cubicBezTo>
                  <a:cubicBezTo>
                    <a:pt x="3019" y="170"/>
                    <a:pt x="1114" y="3117"/>
                    <a:pt x="53" y="5987"/>
                  </a:cubicBezTo>
                  <a:cubicBezTo>
                    <a:pt x="0" y="6131"/>
                    <a:pt x="118" y="6225"/>
                    <a:pt x="239" y="6225"/>
                  </a:cubicBezTo>
                  <a:cubicBezTo>
                    <a:pt x="318" y="6225"/>
                    <a:pt x="398" y="6185"/>
                    <a:pt x="432" y="6092"/>
                  </a:cubicBezTo>
                  <a:cubicBezTo>
                    <a:pt x="1427" y="3399"/>
                    <a:pt x="3208" y="555"/>
                    <a:pt x="6387" y="394"/>
                  </a:cubicBezTo>
                  <a:cubicBezTo>
                    <a:pt x="6636" y="383"/>
                    <a:pt x="6641" y="1"/>
                    <a:pt x="63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3203225" y="1657388"/>
              <a:ext cx="56150" cy="66125"/>
            </a:xfrm>
            <a:custGeom>
              <a:avLst/>
              <a:gdLst/>
              <a:ahLst/>
              <a:cxnLst/>
              <a:rect l="l" t="t" r="r" b="b"/>
              <a:pathLst>
                <a:path w="2246" h="2645" extrusionOk="0">
                  <a:moveTo>
                    <a:pt x="282" y="0"/>
                  </a:moveTo>
                  <a:cubicBezTo>
                    <a:pt x="139" y="0"/>
                    <a:pt x="1" y="140"/>
                    <a:pt x="107" y="284"/>
                  </a:cubicBezTo>
                  <a:lnTo>
                    <a:pt x="1798" y="2560"/>
                  </a:lnTo>
                  <a:cubicBezTo>
                    <a:pt x="1843" y="2619"/>
                    <a:pt x="1904" y="2644"/>
                    <a:pt x="1964" y="2644"/>
                  </a:cubicBezTo>
                  <a:cubicBezTo>
                    <a:pt x="2108" y="2644"/>
                    <a:pt x="2245" y="2505"/>
                    <a:pt x="2139" y="2361"/>
                  </a:cubicBezTo>
                  <a:lnTo>
                    <a:pt x="447" y="85"/>
                  </a:lnTo>
                  <a:cubicBezTo>
                    <a:pt x="403" y="25"/>
                    <a:pt x="342"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3229375" y="1615063"/>
              <a:ext cx="91125" cy="119625"/>
            </a:xfrm>
            <a:custGeom>
              <a:avLst/>
              <a:gdLst/>
              <a:ahLst/>
              <a:cxnLst/>
              <a:rect l="l" t="t" r="r" b="b"/>
              <a:pathLst>
                <a:path w="3645" h="4785" extrusionOk="0">
                  <a:moveTo>
                    <a:pt x="276" y="1"/>
                  </a:moveTo>
                  <a:cubicBezTo>
                    <a:pt x="132" y="1"/>
                    <a:pt x="1" y="198"/>
                    <a:pt x="128" y="343"/>
                  </a:cubicBezTo>
                  <a:cubicBezTo>
                    <a:pt x="1305" y="1689"/>
                    <a:pt x="2334" y="3136"/>
                    <a:pt x="3219" y="4688"/>
                  </a:cubicBezTo>
                  <a:cubicBezTo>
                    <a:pt x="3257" y="4756"/>
                    <a:pt x="3316" y="4784"/>
                    <a:pt x="3375" y="4784"/>
                  </a:cubicBezTo>
                  <a:cubicBezTo>
                    <a:pt x="3509" y="4784"/>
                    <a:pt x="3645" y="4642"/>
                    <a:pt x="3558" y="4489"/>
                  </a:cubicBezTo>
                  <a:cubicBezTo>
                    <a:pt x="2656" y="2907"/>
                    <a:pt x="1604" y="1434"/>
                    <a:pt x="406" y="64"/>
                  </a:cubicBezTo>
                  <a:cubicBezTo>
                    <a:pt x="366" y="19"/>
                    <a:pt x="321"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3271450" y="1582963"/>
              <a:ext cx="65350" cy="90950"/>
            </a:xfrm>
            <a:custGeom>
              <a:avLst/>
              <a:gdLst/>
              <a:ahLst/>
              <a:cxnLst/>
              <a:rect l="l" t="t" r="r" b="b"/>
              <a:pathLst>
                <a:path w="2614" h="3638" extrusionOk="0">
                  <a:moveTo>
                    <a:pt x="274" y="0"/>
                  </a:moveTo>
                  <a:cubicBezTo>
                    <a:pt x="137" y="0"/>
                    <a:pt x="0" y="141"/>
                    <a:pt x="97" y="290"/>
                  </a:cubicBezTo>
                  <a:cubicBezTo>
                    <a:pt x="791" y="1374"/>
                    <a:pt x="1483" y="2461"/>
                    <a:pt x="2177" y="3546"/>
                  </a:cubicBezTo>
                  <a:cubicBezTo>
                    <a:pt x="2218" y="3610"/>
                    <a:pt x="2279" y="3637"/>
                    <a:pt x="2339" y="3637"/>
                  </a:cubicBezTo>
                  <a:cubicBezTo>
                    <a:pt x="2476" y="3637"/>
                    <a:pt x="2613" y="3496"/>
                    <a:pt x="2518" y="3347"/>
                  </a:cubicBezTo>
                  <a:cubicBezTo>
                    <a:pt x="1823" y="2263"/>
                    <a:pt x="1130" y="1177"/>
                    <a:pt x="436" y="91"/>
                  </a:cubicBezTo>
                  <a:cubicBezTo>
                    <a:pt x="395" y="27"/>
                    <a:pt x="335" y="0"/>
                    <a:pt x="2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49"/>
          <p:cNvGrpSpPr/>
          <p:nvPr/>
        </p:nvGrpSpPr>
        <p:grpSpPr>
          <a:xfrm>
            <a:off x="654250" y="2075913"/>
            <a:ext cx="1134950" cy="991675"/>
            <a:chOff x="654250" y="2075913"/>
            <a:chExt cx="1134950" cy="991675"/>
          </a:xfrm>
        </p:grpSpPr>
        <p:sp>
          <p:nvSpPr>
            <p:cNvPr id="2858" name="Google Shape;2858;p49"/>
            <p:cNvSpPr/>
            <p:nvPr/>
          </p:nvSpPr>
          <p:spPr>
            <a:xfrm>
              <a:off x="655450" y="2087188"/>
              <a:ext cx="1133750" cy="979825"/>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673425" y="2075913"/>
              <a:ext cx="1093150" cy="987675"/>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54250" y="2368463"/>
              <a:ext cx="972275" cy="698650"/>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8650" y="2352863"/>
              <a:ext cx="40850" cy="53200"/>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708800" y="2388163"/>
              <a:ext cx="40800" cy="53150"/>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675350" y="2382088"/>
              <a:ext cx="28525" cy="35700"/>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690600" y="2392838"/>
              <a:ext cx="28575" cy="35725"/>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58150" y="2422988"/>
              <a:ext cx="40850" cy="53175"/>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24750" y="2416888"/>
              <a:ext cx="28575" cy="35725"/>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740000" y="2427613"/>
              <a:ext cx="28550" cy="35725"/>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807600" y="2457763"/>
              <a:ext cx="40850" cy="53175"/>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774150" y="2451688"/>
              <a:ext cx="28575" cy="35725"/>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789425" y="2462413"/>
              <a:ext cx="28550" cy="35700"/>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857000" y="2492538"/>
              <a:ext cx="40825" cy="53200"/>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823525" y="2486463"/>
              <a:ext cx="28575" cy="35725"/>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838825" y="2497163"/>
              <a:ext cx="28550" cy="35750"/>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906375" y="2527363"/>
              <a:ext cx="40850" cy="53175"/>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872975" y="2521263"/>
              <a:ext cx="28550" cy="35725"/>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888250" y="2532013"/>
              <a:ext cx="28525" cy="35725"/>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955800" y="2562163"/>
              <a:ext cx="40825" cy="53125"/>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922375" y="2556038"/>
              <a:ext cx="28525" cy="35750"/>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937625" y="2566788"/>
              <a:ext cx="28550" cy="35750"/>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1005175" y="2596888"/>
              <a:ext cx="40850" cy="53175"/>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971775" y="2590813"/>
              <a:ext cx="28550" cy="35725"/>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987025" y="2601588"/>
              <a:ext cx="28525" cy="35725"/>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1054600" y="2631663"/>
              <a:ext cx="40850" cy="53200"/>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1021175" y="2625613"/>
              <a:ext cx="28550" cy="35725"/>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1036425" y="2636363"/>
              <a:ext cx="28550" cy="35725"/>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1104000" y="2666488"/>
              <a:ext cx="40825" cy="53200"/>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1070600" y="2660438"/>
              <a:ext cx="28525" cy="35725"/>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1085825" y="2671138"/>
              <a:ext cx="28575" cy="35725"/>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1153375" y="2701288"/>
              <a:ext cx="40825" cy="53175"/>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1119975" y="2695213"/>
              <a:ext cx="28575" cy="35725"/>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1135250" y="2705938"/>
              <a:ext cx="28550" cy="35725"/>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1202800" y="2736063"/>
              <a:ext cx="40825" cy="53175"/>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1169375" y="2729988"/>
              <a:ext cx="28525" cy="35750"/>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1184625" y="2740763"/>
              <a:ext cx="28575" cy="35725"/>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1252175" y="2770863"/>
              <a:ext cx="40850" cy="53175"/>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1218775" y="2764763"/>
              <a:ext cx="28575" cy="35725"/>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1234025" y="2775538"/>
              <a:ext cx="28525" cy="35750"/>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1301575" y="2805688"/>
              <a:ext cx="40825" cy="53150"/>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1268175" y="2799563"/>
              <a:ext cx="28575" cy="35725"/>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1283425" y="2810313"/>
              <a:ext cx="28575" cy="35725"/>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1351025" y="2840413"/>
              <a:ext cx="40800" cy="53200"/>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1317550" y="2834338"/>
              <a:ext cx="28550" cy="35750"/>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1332825" y="2845088"/>
              <a:ext cx="28575" cy="35750"/>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1400375" y="2875238"/>
              <a:ext cx="40850" cy="53200"/>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1366975" y="2869138"/>
              <a:ext cx="28575" cy="35725"/>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1382275" y="2879888"/>
              <a:ext cx="28525" cy="35725"/>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1449825" y="2910038"/>
              <a:ext cx="40800" cy="53175"/>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1416375" y="2903963"/>
              <a:ext cx="28550" cy="35725"/>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1431625" y="2914663"/>
              <a:ext cx="28575" cy="35750"/>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1499175" y="2944813"/>
              <a:ext cx="40850" cy="53175"/>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1465775" y="2938738"/>
              <a:ext cx="28575" cy="35725"/>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1481050" y="2949463"/>
              <a:ext cx="28525" cy="35700"/>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1548575" y="2979588"/>
              <a:ext cx="40825" cy="53200"/>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1515175" y="2973513"/>
              <a:ext cx="28575" cy="35725"/>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1530450" y="2984288"/>
              <a:ext cx="28550" cy="35700"/>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1598025" y="3014413"/>
              <a:ext cx="40825" cy="53175"/>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1564550" y="3008313"/>
              <a:ext cx="28575" cy="35725"/>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1579850" y="3019063"/>
              <a:ext cx="28550" cy="35725"/>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1248325" y="2539613"/>
              <a:ext cx="32625" cy="41525"/>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1243275" y="2544563"/>
              <a:ext cx="42675" cy="31575"/>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49"/>
          <p:cNvGrpSpPr/>
          <p:nvPr/>
        </p:nvGrpSpPr>
        <p:grpSpPr>
          <a:xfrm>
            <a:off x="7559750" y="1690838"/>
            <a:ext cx="814400" cy="1093000"/>
            <a:chOff x="7559750" y="1690838"/>
            <a:chExt cx="814400" cy="1093000"/>
          </a:xfrm>
        </p:grpSpPr>
        <p:sp>
          <p:nvSpPr>
            <p:cNvPr id="2922" name="Google Shape;2922;p49"/>
            <p:cNvSpPr/>
            <p:nvPr/>
          </p:nvSpPr>
          <p:spPr>
            <a:xfrm>
              <a:off x="7604450" y="23109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579425" y="23708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8151700" y="21674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8103525" y="21223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8109825" y="23403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8125650" y="18367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8082525" y="18854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8046875" y="19395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8042650" y="20972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8051825" y="23138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8341625" y="16908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8283150" y="17210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8164575" y="22928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8178950" y="22274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8174175" y="17933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9"/>
            <p:cNvSpPr/>
            <p:nvPr/>
          </p:nvSpPr>
          <p:spPr>
            <a:xfrm>
              <a:off x="8227025" y="17550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9"/>
            <p:cNvSpPr/>
            <p:nvPr/>
          </p:nvSpPr>
          <p:spPr>
            <a:xfrm>
              <a:off x="7559750" y="25003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7592350" y="26950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7564575" y="24344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7572125" y="26319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7561475" y="25665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7622100" y="27542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7786650" y="21325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7846975" y="21080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7681775" y="22075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p:nvPr/>
          </p:nvSpPr>
          <p:spPr>
            <a:xfrm>
              <a:off x="7638975" y="22561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9"/>
            <p:cNvSpPr/>
            <p:nvPr/>
          </p:nvSpPr>
          <p:spPr>
            <a:xfrm>
              <a:off x="7731225" y="21660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9"/>
            <p:cNvSpPr/>
            <p:nvPr/>
          </p:nvSpPr>
          <p:spPr>
            <a:xfrm>
              <a:off x="8020125" y="19987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9"/>
            <p:cNvSpPr/>
            <p:nvPr/>
          </p:nvSpPr>
          <p:spPr>
            <a:xfrm>
              <a:off x="8016975" y="22577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9"/>
            <p:cNvSpPr/>
            <p:nvPr/>
          </p:nvSpPr>
          <p:spPr>
            <a:xfrm>
              <a:off x="8001000" y="21935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7977350" y="20618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7911400" y="20934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7998200" y="21274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49"/>
          <p:cNvGrpSpPr/>
          <p:nvPr/>
        </p:nvGrpSpPr>
        <p:grpSpPr>
          <a:xfrm>
            <a:off x="469863" y="3691475"/>
            <a:ext cx="373125" cy="345125"/>
            <a:chOff x="469863" y="3691475"/>
            <a:chExt cx="373125" cy="345125"/>
          </a:xfrm>
        </p:grpSpPr>
        <p:sp>
          <p:nvSpPr>
            <p:cNvPr id="2956" name="Google Shape;2956;p49"/>
            <p:cNvSpPr/>
            <p:nvPr/>
          </p:nvSpPr>
          <p:spPr>
            <a:xfrm>
              <a:off x="469863" y="36958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487513" y="36914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9"/>
          <p:cNvGrpSpPr/>
          <p:nvPr/>
        </p:nvGrpSpPr>
        <p:grpSpPr>
          <a:xfrm>
            <a:off x="8423988" y="918375"/>
            <a:ext cx="373125" cy="345125"/>
            <a:chOff x="8271588" y="765975"/>
            <a:chExt cx="373125" cy="345125"/>
          </a:xfrm>
        </p:grpSpPr>
        <p:sp>
          <p:nvSpPr>
            <p:cNvPr id="2959" name="Google Shape;2959;p49"/>
            <p:cNvSpPr/>
            <p:nvPr/>
          </p:nvSpPr>
          <p:spPr>
            <a:xfrm>
              <a:off x="8271588" y="7703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8289238" y="7659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3932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 name="Rectángulo 1">
            <a:extLst>
              <a:ext uri="{FF2B5EF4-FFF2-40B4-BE49-F238E27FC236}">
                <a16:creationId xmlns:a16="http://schemas.microsoft.com/office/drawing/2014/main" id="{985D044B-BB5B-4766-BCEB-922D173DE758}"/>
              </a:ext>
            </a:extLst>
          </p:cNvPr>
          <p:cNvSpPr/>
          <p:nvPr/>
        </p:nvSpPr>
        <p:spPr>
          <a:xfrm>
            <a:off x="925285" y="845578"/>
            <a:ext cx="7587344" cy="3785652"/>
          </a:xfrm>
          <a:prstGeom prst="rect">
            <a:avLst/>
          </a:prstGeom>
        </p:spPr>
        <p:txBody>
          <a:bodyPr wrap="square">
            <a:spAutoFit/>
          </a:bodyPr>
          <a:lstStyle/>
          <a:p>
            <a:pPr marL="342900" indent="-342900">
              <a:buFont typeface="+mj-lt"/>
              <a:buAutoNum type="arabicPeriod"/>
            </a:pPr>
            <a:r>
              <a:rPr lang="es-CO" sz="2000" b="1" dirty="0"/>
              <a:t>Smith, S. W. (1971). </a:t>
            </a:r>
            <a:r>
              <a:rPr lang="es-CO" sz="2000" dirty="0" err="1"/>
              <a:t>Çordic</a:t>
            </a:r>
            <a:r>
              <a:rPr lang="es-CO" sz="2000" dirty="0"/>
              <a:t> </a:t>
            </a:r>
            <a:r>
              <a:rPr lang="es-CO" sz="2000" dirty="0" err="1"/>
              <a:t>Trigonometry</a:t>
            </a:r>
            <a:r>
              <a:rPr lang="es-CO" sz="2000" dirty="0"/>
              <a:t>". RADC </a:t>
            </a:r>
            <a:r>
              <a:rPr lang="es-CO" sz="2000" dirty="0" err="1"/>
              <a:t>Technical</a:t>
            </a:r>
            <a:r>
              <a:rPr lang="es-CO" sz="2000" dirty="0"/>
              <a:t> </a:t>
            </a:r>
            <a:r>
              <a:rPr lang="es-CO" sz="2000" dirty="0" err="1"/>
              <a:t>Report</a:t>
            </a:r>
            <a:r>
              <a:rPr lang="es-CO" sz="2000" dirty="0"/>
              <a:t>.</a:t>
            </a:r>
          </a:p>
          <a:p>
            <a:pPr marL="342900" indent="-342900">
              <a:buFont typeface="+mj-lt"/>
              <a:buAutoNum type="arabicPeriod"/>
            </a:pPr>
            <a:r>
              <a:rPr lang="es-CO" sz="2000" b="1" dirty="0"/>
              <a:t>Walther, J. S. (1971). </a:t>
            </a:r>
            <a:r>
              <a:rPr lang="es-CO" sz="2000" dirty="0"/>
              <a:t>.A </a:t>
            </a:r>
            <a:r>
              <a:rPr lang="es-CO" sz="2000" dirty="0" err="1"/>
              <a:t>unied</a:t>
            </a:r>
            <a:r>
              <a:rPr lang="es-CO" sz="2000" dirty="0"/>
              <a:t> </a:t>
            </a:r>
            <a:r>
              <a:rPr lang="es-CO" sz="2000" dirty="0" err="1"/>
              <a:t>algorithm</a:t>
            </a:r>
            <a:r>
              <a:rPr lang="es-CO" sz="2000" dirty="0"/>
              <a:t> </a:t>
            </a:r>
            <a:r>
              <a:rPr lang="es-CO" sz="2000" dirty="0" err="1"/>
              <a:t>for</a:t>
            </a:r>
            <a:r>
              <a:rPr lang="es-CO" sz="2000" dirty="0"/>
              <a:t> </a:t>
            </a:r>
            <a:r>
              <a:rPr lang="es-CO" sz="2000" dirty="0" err="1"/>
              <a:t>elementary</a:t>
            </a:r>
            <a:r>
              <a:rPr lang="es-CO" sz="2000" dirty="0"/>
              <a:t> </a:t>
            </a:r>
            <a:r>
              <a:rPr lang="es-CO" sz="2000" dirty="0" err="1"/>
              <a:t>functions</a:t>
            </a:r>
            <a:r>
              <a:rPr lang="es-CO" sz="2000" dirty="0"/>
              <a:t>". AFIPS </a:t>
            </a:r>
            <a:r>
              <a:rPr lang="es-CO" sz="2000" dirty="0" err="1"/>
              <a:t>Conference</a:t>
            </a:r>
            <a:r>
              <a:rPr lang="es-CO" sz="2000" dirty="0"/>
              <a:t> </a:t>
            </a:r>
            <a:r>
              <a:rPr lang="es-CO" sz="2000" dirty="0" err="1"/>
              <a:t>Proceedings</a:t>
            </a:r>
            <a:r>
              <a:rPr lang="es-CO" sz="2000" dirty="0"/>
              <a:t>.</a:t>
            </a:r>
          </a:p>
          <a:p>
            <a:pPr marL="342900" indent="-342900">
              <a:buFont typeface="+mj-lt"/>
              <a:buAutoNum type="arabicPeriod"/>
            </a:pPr>
            <a:r>
              <a:rPr lang="es-CO" sz="2000" b="1" dirty="0" err="1"/>
              <a:t>Volder</a:t>
            </a:r>
            <a:r>
              <a:rPr lang="es-CO" sz="2000" b="1" dirty="0"/>
              <a:t>, J. E. (1959). </a:t>
            </a:r>
            <a:r>
              <a:rPr lang="es-CO" sz="2000" dirty="0"/>
              <a:t>"</a:t>
            </a:r>
            <a:r>
              <a:rPr lang="es-CO" sz="2000" dirty="0" err="1"/>
              <a:t>The</a:t>
            </a:r>
            <a:r>
              <a:rPr lang="es-CO" sz="2000" dirty="0"/>
              <a:t> </a:t>
            </a:r>
            <a:r>
              <a:rPr lang="es-CO" sz="2000" dirty="0" err="1"/>
              <a:t>Cordic</a:t>
            </a:r>
            <a:r>
              <a:rPr lang="es-CO" sz="2000" dirty="0"/>
              <a:t> </a:t>
            </a:r>
            <a:r>
              <a:rPr lang="es-CO" sz="2000" dirty="0" err="1"/>
              <a:t>Trigonometric</a:t>
            </a:r>
            <a:r>
              <a:rPr lang="es-CO" sz="2000" dirty="0"/>
              <a:t> Computing </a:t>
            </a:r>
            <a:r>
              <a:rPr lang="es-CO" sz="2000" dirty="0" err="1"/>
              <a:t>Technique</a:t>
            </a:r>
            <a:r>
              <a:rPr lang="es-CO" sz="2000" dirty="0"/>
              <a:t>". IRE </a:t>
            </a:r>
            <a:r>
              <a:rPr lang="es-CO" sz="2000" dirty="0" err="1"/>
              <a:t>Transactions</a:t>
            </a:r>
            <a:r>
              <a:rPr lang="es-CO" sz="2000" dirty="0"/>
              <a:t> </a:t>
            </a:r>
            <a:r>
              <a:rPr lang="es-CO" sz="2000" dirty="0" err="1"/>
              <a:t>on</a:t>
            </a:r>
            <a:r>
              <a:rPr lang="es-CO" sz="2000" dirty="0"/>
              <a:t> Electronic </a:t>
            </a:r>
            <a:r>
              <a:rPr lang="es-CO" sz="2000" dirty="0" err="1"/>
              <a:t>Computers</a:t>
            </a:r>
            <a:r>
              <a:rPr lang="es-CO" sz="2000" dirty="0"/>
              <a:t>.</a:t>
            </a:r>
          </a:p>
          <a:p>
            <a:pPr marL="342900" indent="-342900">
              <a:buFont typeface="+mj-lt"/>
              <a:buAutoNum type="arabicPeriod"/>
            </a:pPr>
            <a:r>
              <a:rPr lang="es-CO" sz="2000" b="1" dirty="0" err="1"/>
              <a:t>Palnitkar</a:t>
            </a:r>
            <a:r>
              <a:rPr lang="es-CO" sz="2000" b="1" dirty="0"/>
              <a:t>, S. (2003). </a:t>
            </a:r>
            <a:r>
              <a:rPr lang="es-CO" sz="2000" dirty="0"/>
              <a:t>"</a:t>
            </a:r>
            <a:r>
              <a:rPr lang="es-CO" sz="2000" dirty="0" err="1"/>
              <a:t>Verilog</a:t>
            </a:r>
            <a:r>
              <a:rPr lang="es-CO" sz="2000" dirty="0"/>
              <a:t> HDL: A </a:t>
            </a:r>
            <a:r>
              <a:rPr lang="es-CO" sz="2000" dirty="0" err="1"/>
              <a:t>Guide</a:t>
            </a:r>
            <a:r>
              <a:rPr lang="es-CO" sz="2000" dirty="0"/>
              <a:t> </a:t>
            </a:r>
            <a:r>
              <a:rPr lang="es-CO" sz="2000" dirty="0" err="1"/>
              <a:t>to</a:t>
            </a:r>
            <a:r>
              <a:rPr lang="es-CO" sz="2000" dirty="0"/>
              <a:t> Digital </a:t>
            </a:r>
            <a:r>
              <a:rPr lang="es-CO" sz="2000" dirty="0" err="1"/>
              <a:t>Design</a:t>
            </a:r>
            <a:r>
              <a:rPr lang="es-CO" sz="2000" dirty="0"/>
              <a:t> and </a:t>
            </a:r>
            <a:r>
              <a:rPr lang="es-CO" sz="2000" dirty="0" err="1"/>
              <a:t>Synthesis</a:t>
            </a:r>
            <a:r>
              <a:rPr lang="es-CO" sz="2000" dirty="0"/>
              <a:t>". Prentice Hall.</a:t>
            </a:r>
          </a:p>
          <a:p>
            <a:pPr marL="342900" indent="-342900">
              <a:buFont typeface="+mj-lt"/>
              <a:buAutoNum type="arabicPeriod"/>
            </a:pPr>
            <a:r>
              <a:rPr lang="es-CO" sz="2000" b="1" dirty="0"/>
              <a:t>IEEE Standard </a:t>
            </a:r>
            <a:r>
              <a:rPr lang="es-CO" sz="2000" b="1" dirty="0" err="1"/>
              <a:t>for</a:t>
            </a:r>
            <a:r>
              <a:rPr lang="es-CO" sz="2000" b="1" dirty="0"/>
              <a:t> </a:t>
            </a:r>
            <a:r>
              <a:rPr lang="es-CO" sz="2000" b="1" dirty="0" err="1"/>
              <a:t>SystemVerilog</a:t>
            </a:r>
            <a:r>
              <a:rPr lang="es-CO" sz="2000" b="1" dirty="0"/>
              <a:t>. (2017). </a:t>
            </a:r>
            <a:r>
              <a:rPr lang="es-CO" sz="2000" dirty="0"/>
              <a:t>IEEE </a:t>
            </a:r>
            <a:r>
              <a:rPr lang="es-CO" sz="2000" dirty="0" err="1"/>
              <a:t>Std</a:t>
            </a:r>
            <a:r>
              <a:rPr lang="es-CO" sz="2000" dirty="0"/>
              <a:t> 1800-2017.</a:t>
            </a:r>
          </a:p>
          <a:p>
            <a:pPr marL="342900" indent="-342900">
              <a:buFont typeface="+mj-lt"/>
              <a:buAutoNum type="arabicPeriod"/>
            </a:pPr>
            <a:r>
              <a:rPr lang="es-CO" sz="2000" b="1" dirty="0" err="1"/>
              <a:t>Vohra</a:t>
            </a:r>
            <a:r>
              <a:rPr lang="es-CO" sz="2000" b="1" dirty="0"/>
              <a:t>, D. (2015). </a:t>
            </a:r>
            <a:r>
              <a:rPr lang="es-CO" sz="2000" dirty="0"/>
              <a:t>"FPGA </a:t>
            </a:r>
            <a:r>
              <a:rPr lang="es-CO" sz="2000" dirty="0" err="1"/>
              <a:t>Prototyping</a:t>
            </a:r>
            <a:r>
              <a:rPr lang="es-CO" sz="2000" dirty="0"/>
              <a:t> </a:t>
            </a:r>
            <a:r>
              <a:rPr lang="es-CO" sz="2000" dirty="0" err="1"/>
              <a:t>by</a:t>
            </a:r>
            <a:r>
              <a:rPr lang="es-CO" sz="2000" dirty="0"/>
              <a:t> </a:t>
            </a:r>
            <a:r>
              <a:rPr lang="es-CO" sz="2000" dirty="0" err="1"/>
              <a:t>Verilog</a:t>
            </a:r>
            <a:r>
              <a:rPr lang="es-CO" sz="2000" dirty="0"/>
              <a:t> </a:t>
            </a:r>
            <a:r>
              <a:rPr lang="es-CO" sz="2000" dirty="0" err="1"/>
              <a:t>Examples</a:t>
            </a:r>
            <a:r>
              <a:rPr lang="es-CO" sz="2000" dirty="0"/>
              <a:t>: Xilinx Spartan-3 </a:t>
            </a:r>
            <a:r>
              <a:rPr lang="es-CO" sz="2000" dirty="0" err="1"/>
              <a:t>Version</a:t>
            </a:r>
            <a:r>
              <a:rPr lang="es-CO" sz="2000" dirty="0"/>
              <a:t>". Wiley-IEEE </a:t>
            </a:r>
            <a:r>
              <a:rPr lang="es-CO" sz="2000" dirty="0" err="1"/>
              <a:t>Press</a:t>
            </a:r>
            <a:r>
              <a:rPr lang="es-CO" sz="2000" dirty="0"/>
              <a:t>.</a:t>
            </a:r>
          </a:p>
        </p:txBody>
      </p:sp>
    </p:spTree>
    <p:extLst>
      <p:ext uri="{BB962C8B-B14F-4D97-AF65-F5344CB8AC3E}">
        <p14:creationId xmlns:p14="http://schemas.microsoft.com/office/powerpoint/2010/main" val="162291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57"/>
        <p:cNvGrpSpPr/>
        <p:nvPr/>
      </p:nvGrpSpPr>
      <p:grpSpPr>
        <a:xfrm>
          <a:off x="0" y="0"/>
          <a:ext cx="0" cy="0"/>
          <a:chOff x="0" y="0"/>
          <a:chExt cx="0" cy="0"/>
        </a:xfrm>
      </p:grpSpPr>
      <p:sp>
        <p:nvSpPr>
          <p:cNvPr id="7058" name="Google Shape;7058;p7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4"/>
                </a:solidFill>
              </a:rPr>
              <a:t>AlTernative</a:t>
            </a:r>
            <a:r>
              <a:rPr lang="en">
                <a:solidFill>
                  <a:schemeClr val="hlink"/>
                </a:solidFill>
              </a:rPr>
              <a:t> characters</a:t>
            </a:r>
            <a:endParaRPr/>
          </a:p>
        </p:txBody>
      </p:sp>
      <p:grpSp>
        <p:nvGrpSpPr>
          <p:cNvPr id="7059" name="Google Shape;7059;p72"/>
          <p:cNvGrpSpPr/>
          <p:nvPr/>
        </p:nvGrpSpPr>
        <p:grpSpPr>
          <a:xfrm>
            <a:off x="720000" y="1495475"/>
            <a:ext cx="904875" cy="3108025"/>
            <a:chOff x="720000" y="1495475"/>
            <a:chExt cx="904875" cy="3108025"/>
          </a:xfrm>
        </p:grpSpPr>
        <p:sp>
          <p:nvSpPr>
            <p:cNvPr id="7060" name="Google Shape;7060;p72"/>
            <p:cNvSpPr/>
            <p:nvPr/>
          </p:nvSpPr>
          <p:spPr>
            <a:xfrm>
              <a:off x="1208975" y="3609975"/>
              <a:ext cx="190600" cy="857125"/>
            </a:xfrm>
            <a:custGeom>
              <a:avLst/>
              <a:gdLst/>
              <a:ahLst/>
              <a:cxnLst/>
              <a:rect l="l" t="t" r="r" b="b"/>
              <a:pathLst>
                <a:path w="7624" h="34285" extrusionOk="0">
                  <a:moveTo>
                    <a:pt x="1" y="1"/>
                  </a:moveTo>
                  <a:cubicBezTo>
                    <a:pt x="58" y="390"/>
                    <a:pt x="117" y="772"/>
                    <a:pt x="178" y="1151"/>
                  </a:cubicBezTo>
                  <a:cubicBezTo>
                    <a:pt x="272" y="1743"/>
                    <a:pt x="374" y="2322"/>
                    <a:pt x="481" y="2888"/>
                  </a:cubicBezTo>
                  <a:cubicBezTo>
                    <a:pt x="611" y="3596"/>
                    <a:pt x="752" y="4288"/>
                    <a:pt x="899" y="4962"/>
                  </a:cubicBezTo>
                  <a:cubicBezTo>
                    <a:pt x="272" y="6991"/>
                    <a:pt x="311" y="11106"/>
                    <a:pt x="630" y="15628"/>
                  </a:cubicBezTo>
                  <a:cubicBezTo>
                    <a:pt x="792" y="17957"/>
                    <a:pt x="1032" y="20394"/>
                    <a:pt x="1291" y="22709"/>
                  </a:cubicBezTo>
                  <a:cubicBezTo>
                    <a:pt x="1991" y="28937"/>
                    <a:pt x="2850" y="34285"/>
                    <a:pt x="2850" y="34285"/>
                  </a:cubicBezTo>
                  <a:lnTo>
                    <a:pt x="7340" y="33967"/>
                  </a:lnTo>
                  <a:lnTo>
                    <a:pt x="7405" y="21571"/>
                  </a:lnTo>
                  <a:lnTo>
                    <a:pt x="7440" y="14902"/>
                  </a:lnTo>
                  <a:lnTo>
                    <a:pt x="7476" y="8127"/>
                  </a:lnTo>
                  <a:lnTo>
                    <a:pt x="7581" y="2459"/>
                  </a:lnTo>
                  <a:lnTo>
                    <a:pt x="7624" y="46"/>
                  </a:lnTo>
                  <a:lnTo>
                    <a:pt x="7624"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1241225" y="4149250"/>
              <a:ext cx="152925" cy="317825"/>
            </a:xfrm>
            <a:custGeom>
              <a:avLst/>
              <a:gdLst/>
              <a:ahLst/>
              <a:cxnLst/>
              <a:rect l="l" t="t" r="r" b="b"/>
              <a:pathLst>
                <a:path w="6117" h="12713" extrusionOk="0">
                  <a:moveTo>
                    <a:pt x="6116" y="1"/>
                  </a:moveTo>
                  <a:lnTo>
                    <a:pt x="6116" y="1"/>
                  </a:lnTo>
                  <a:cubicBezTo>
                    <a:pt x="4441" y="191"/>
                    <a:pt x="1572" y="585"/>
                    <a:pt x="1" y="1139"/>
                  </a:cubicBezTo>
                  <a:cubicBezTo>
                    <a:pt x="46" y="1546"/>
                    <a:pt x="92" y="1947"/>
                    <a:pt x="141" y="2344"/>
                  </a:cubicBezTo>
                  <a:cubicBezTo>
                    <a:pt x="155" y="2458"/>
                    <a:pt x="168" y="2572"/>
                    <a:pt x="181" y="2685"/>
                  </a:cubicBezTo>
                  <a:cubicBezTo>
                    <a:pt x="839" y="8226"/>
                    <a:pt x="1562" y="12712"/>
                    <a:pt x="1562" y="12712"/>
                  </a:cubicBezTo>
                  <a:lnTo>
                    <a:pt x="6053" y="12396"/>
                  </a:lnTo>
                  <a:lnTo>
                    <a:pt x="6110" y="1447"/>
                  </a:lnTo>
                  <a:lnTo>
                    <a:pt x="6112" y="1104"/>
                  </a:lnTo>
                  <a:lnTo>
                    <a:pt x="61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1244700" y="4176800"/>
              <a:ext cx="149250" cy="39600"/>
            </a:xfrm>
            <a:custGeom>
              <a:avLst/>
              <a:gdLst/>
              <a:ahLst/>
              <a:cxnLst/>
              <a:rect l="l" t="t" r="r" b="b"/>
              <a:pathLst>
                <a:path w="5970" h="1584" extrusionOk="0">
                  <a:moveTo>
                    <a:pt x="5970" y="0"/>
                  </a:moveTo>
                  <a:cubicBezTo>
                    <a:pt x="4169" y="249"/>
                    <a:pt x="1741" y="658"/>
                    <a:pt x="0" y="1243"/>
                  </a:cubicBezTo>
                  <a:cubicBezTo>
                    <a:pt x="15" y="1357"/>
                    <a:pt x="26" y="1472"/>
                    <a:pt x="40" y="1583"/>
                  </a:cubicBezTo>
                  <a:cubicBezTo>
                    <a:pt x="1732" y="1008"/>
                    <a:pt x="4158" y="595"/>
                    <a:pt x="5969" y="343"/>
                  </a:cubicBezTo>
                  <a:lnTo>
                    <a:pt x="59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1213425" y="3611150"/>
              <a:ext cx="186125" cy="71075"/>
            </a:xfrm>
            <a:custGeom>
              <a:avLst/>
              <a:gdLst/>
              <a:ahLst/>
              <a:cxnLst/>
              <a:rect l="l" t="t" r="r" b="b"/>
              <a:pathLst>
                <a:path w="7445" h="2843" extrusionOk="0">
                  <a:moveTo>
                    <a:pt x="7444" y="1"/>
                  </a:moveTo>
                  <a:lnTo>
                    <a:pt x="0" y="1105"/>
                  </a:lnTo>
                  <a:cubicBezTo>
                    <a:pt x="94" y="1696"/>
                    <a:pt x="195" y="2275"/>
                    <a:pt x="302" y="2843"/>
                  </a:cubicBezTo>
                  <a:lnTo>
                    <a:pt x="7401" y="2414"/>
                  </a:lnTo>
                  <a:lnTo>
                    <a:pt x="74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1135475" y="3033175"/>
              <a:ext cx="282375" cy="576900"/>
            </a:xfrm>
            <a:custGeom>
              <a:avLst/>
              <a:gdLst/>
              <a:ahLst/>
              <a:cxnLst/>
              <a:rect l="l" t="t" r="r" b="b"/>
              <a:pathLst>
                <a:path w="11295" h="23076" extrusionOk="0">
                  <a:moveTo>
                    <a:pt x="9005" y="0"/>
                  </a:moveTo>
                  <a:cubicBezTo>
                    <a:pt x="3047" y="0"/>
                    <a:pt x="0" y="4090"/>
                    <a:pt x="0" y="4090"/>
                  </a:cubicBezTo>
                  <a:lnTo>
                    <a:pt x="1659" y="23076"/>
                  </a:lnTo>
                  <a:lnTo>
                    <a:pt x="10913" y="23076"/>
                  </a:lnTo>
                  <a:lnTo>
                    <a:pt x="11294" y="194"/>
                  </a:lnTo>
                  <a:cubicBezTo>
                    <a:pt x="10489" y="60"/>
                    <a:pt x="9726" y="0"/>
                    <a:pt x="90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1175800" y="3578700"/>
              <a:ext cx="254925" cy="82225"/>
            </a:xfrm>
            <a:custGeom>
              <a:avLst/>
              <a:gdLst/>
              <a:ahLst/>
              <a:cxnLst/>
              <a:rect l="l" t="t" r="r" b="b"/>
              <a:pathLst>
                <a:path w="10197" h="3289" extrusionOk="0">
                  <a:moveTo>
                    <a:pt x="9646" y="0"/>
                  </a:moveTo>
                  <a:lnTo>
                    <a:pt x="81" y="737"/>
                  </a:lnTo>
                  <a:cubicBezTo>
                    <a:pt x="0" y="1614"/>
                    <a:pt x="162" y="2464"/>
                    <a:pt x="598" y="3288"/>
                  </a:cubicBezTo>
                  <a:lnTo>
                    <a:pt x="9786" y="2638"/>
                  </a:lnTo>
                  <a:cubicBezTo>
                    <a:pt x="10103" y="1741"/>
                    <a:pt x="10196" y="857"/>
                    <a:pt x="9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1256700" y="4426775"/>
              <a:ext cx="368175" cy="176675"/>
            </a:xfrm>
            <a:custGeom>
              <a:avLst/>
              <a:gdLst/>
              <a:ahLst/>
              <a:cxnLst/>
              <a:rect l="l" t="t" r="r" b="b"/>
              <a:pathLst>
                <a:path w="14727" h="7067" extrusionOk="0">
                  <a:moveTo>
                    <a:pt x="5643" y="1"/>
                  </a:moveTo>
                  <a:cubicBezTo>
                    <a:pt x="5230" y="1"/>
                    <a:pt x="4977" y="509"/>
                    <a:pt x="4977" y="509"/>
                  </a:cubicBezTo>
                  <a:cubicBezTo>
                    <a:pt x="4977" y="509"/>
                    <a:pt x="4777" y="491"/>
                    <a:pt x="4461" y="491"/>
                  </a:cubicBezTo>
                  <a:cubicBezTo>
                    <a:pt x="3593" y="491"/>
                    <a:pt x="1847" y="623"/>
                    <a:pt x="939" y="1613"/>
                  </a:cubicBezTo>
                  <a:cubicBezTo>
                    <a:pt x="81" y="2550"/>
                    <a:pt x="1" y="4805"/>
                    <a:pt x="32" y="6104"/>
                  </a:cubicBezTo>
                  <a:cubicBezTo>
                    <a:pt x="47" y="6678"/>
                    <a:pt x="82" y="7066"/>
                    <a:pt x="82" y="7066"/>
                  </a:cubicBezTo>
                  <a:lnTo>
                    <a:pt x="14686" y="7066"/>
                  </a:lnTo>
                  <a:cubicBezTo>
                    <a:pt x="14726" y="6714"/>
                    <a:pt x="14702" y="6394"/>
                    <a:pt x="14620" y="6104"/>
                  </a:cubicBezTo>
                  <a:cubicBezTo>
                    <a:pt x="13818" y="3167"/>
                    <a:pt x="7518" y="3104"/>
                    <a:pt x="6987" y="1730"/>
                  </a:cubicBezTo>
                  <a:cubicBezTo>
                    <a:pt x="6462" y="368"/>
                    <a:pt x="5995" y="1"/>
                    <a:pt x="5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1467775" y="4495300"/>
              <a:ext cx="51075" cy="33225"/>
            </a:xfrm>
            <a:custGeom>
              <a:avLst/>
              <a:gdLst/>
              <a:ahLst/>
              <a:cxnLst/>
              <a:rect l="l" t="t" r="r" b="b"/>
              <a:pathLst>
                <a:path w="2043" h="1329" extrusionOk="0">
                  <a:moveTo>
                    <a:pt x="1272" y="0"/>
                  </a:moveTo>
                  <a:cubicBezTo>
                    <a:pt x="1114" y="0"/>
                    <a:pt x="941" y="27"/>
                    <a:pt x="771" y="105"/>
                  </a:cubicBezTo>
                  <a:cubicBezTo>
                    <a:pt x="415" y="268"/>
                    <a:pt x="163" y="607"/>
                    <a:pt x="26" y="1117"/>
                  </a:cubicBezTo>
                  <a:cubicBezTo>
                    <a:pt x="0" y="1206"/>
                    <a:pt x="55" y="1299"/>
                    <a:pt x="143" y="1325"/>
                  </a:cubicBezTo>
                  <a:cubicBezTo>
                    <a:pt x="161" y="1327"/>
                    <a:pt x="175" y="1329"/>
                    <a:pt x="189" y="1329"/>
                  </a:cubicBezTo>
                  <a:cubicBezTo>
                    <a:pt x="263" y="1329"/>
                    <a:pt x="332" y="1279"/>
                    <a:pt x="352" y="1204"/>
                  </a:cubicBezTo>
                  <a:cubicBezTo>
                    <a:pt x="461" y="798"/>
                    <a:pt x="648" y="532"/>
                    <a:pt x="908" y="412"/>
                  </a:cubicBezTo>
                  <a:cubicBezTo>
                    <a:pt x="1029" y="357"/>
                    <a:pt x="1154" y="338"/>
                    <a:pt x="1270" y="338"/>
                  </a:cubicBezTo>
                  <a:cubicBezTo>
                    <a:pt x="1546" y="338"/>
                    <a:pt x="1774" y="445"/>
                    <a:pt x="1778" y="446"/>
                  </a:cubicBezTo>
                  <a:cubicBezTo>
                    <a:pt x="1801" y="457"/>
                    <a:pt x="1825" y="462"/>
                    <a:pt x="1849" y="462"/>
                  </a:cubicBezTo>
                  <a:cubicBezTo>
                    <a:pt x="1913" y="462"/>
                    <a:pt x="1974" y="427"/>
                    <a:pt x="2003" y="368"/>
                  </a:cubicBezTo>
                  <a:cubicBezTo>
                    <a:pt x="2043" y="283"/>
                    <a:pt x="2008" y="183"/>
                    <a:pt x="1924" y="142"/>
                  </a:cubicBezTo>
                  <a:cubicBezTo>
                    <a:pt x="1907" y="134"/>
                    <a:pt x="1625" y="0"/>
                    <a:pt x="1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1445675" y="4485775"/>
              <a:ext cx="51125" cy="33250"/>
            </a:xfrm>
            <a:custGeom>
              <a:avLst/>
              <a:gdLst/>
              <a:ahLst/>
              <a:cxnLst/>
              <a:rect l="l" t="t" r="r" b="b"/>
              <a:pathLst>
                <a:path w="2045" h="1330" extrusionOk="0">
                  <a:moveTo>
                    <a:pt x="1273" y="0"/>
                  </a:moveTo>
                  <a:cubicBezTo>
                    <a:pt x="1114" y="0"/>
                    <a:pt x="941" y="27"/>
                    <a:pt x="771" y="105"/>
                  </a:cubicBezTo>
                  <a:cubicBezTo>
                    <a:pt x="415" y="268"/>
                    <a:pt x="164" y="607"/>
                    <a:pt x="25" y="1115"/>
                  </a:cubicBezTo>
                  <a:cubicBezTo>
                    <a:pt x="0" y="1205"/>
                    <a:pt x="53" y="1298"/>
                    <a:pt x="143" y="1322"/>
                  </a:cubicBezTo>
                  <a:cubicBezTo>
                    <a:pt x="159" y="1328"/>
                    <a:pt x="174" y="1329"/>
                    <a:pt x="188" y="1329"/>
                  </a:cubicBezTo>
                  <a:cubicBezTo>
                    <a:pt x="264" y="1329"/>
                    <a:pt x="331" y="1279"/>
                    <a:pt x="351" y="1205"/>
                  </a:cubicBezTo>
                  <a:cubicBezTo>
                    <a:pt x="461" y="797"/>
                    <a:pt x="648" y="530"/>
                    <a:pt x="910" y="413"/>
                  </a:cubicBezTo>
                  <a:cubicBezTo>
                    <a:pt x="1031" y="358"/>
                    <a:pt x="1157" y="338"/>
                    <a:pt x="1273" y="338"/>
                  </a:cubicBezTo>
                  <a:cubicBezTo>
                    <a:pt x="1548" y="338"/>
                    <a:pt x="1774" y="445"/>
                    <a:pt x="1777" y="447"/>
                  </a:cubicBezTo>
                  <a:cubicBezTo>
                    <a:pt x="1800" y="458"/>
                    <a:pt x="1825" y="463"/>
                    <a:pt x="1849" y="463"/>
                  </a:cubicBezTo>
                  <a:cubicBezTo>
                    <a:pt x="1912" y="463"/>
                    <a:pt x="1973" y="428"/>
                    <a:pt x="2003" y="368"/>
                  </a:cubicBezTo>
                  <a:cubicBezTo>
                    <a:pt x="2044" y="284"/>
                    <a:pt x="2008" y="184"/>
                    <a:pt x="1924" y="142"/>
                  </a:cubicBezTo>
                  <a:cubicBezTo>
                    <a:pt x="1906" y="133"/>
                    <a:pt x="1625" y="0"/>
                    <a:pt x="1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1422900" y="4479700"/>
              <a:ext cx="51125" cy="33250"/>
            </a:xfrm>
            <a:custGeom>
              <a:avLst/>
              <a:gdLst/>
              <a:ahLst/>
              <a:cxnLst/>
              <a:rect l="l" t="t" r="r" b="b"/>
              <a:pathLst>
                <a:path w="2045" h="1330" extrusionOk="0">
                  <a:moveTo>
                    <a:pt x="1274" y="0"/>
                  </a:moveTo>
                  <a:cubicBezTo>
                    <a:pt x="1115" y="0"/>
                    <a:pt x="942" y="27"/>
                    <a:pt x="771" y="105"/>
                  </a:cubicBezTo>
                  <a:cubicBezTo>
                    <a:pt x="415" y="268"/>
                    <a:pt x="163" y="607"/>
                    <a:pt x="26" y="1115"/>
                  </a:cubicBezTo>
                  <a:cubicBezTo>
                    <a:pt x="0" y="1203"/>
                    <a:pt x="55" y="1298"/>
                    <a:pt x="143" y="1322"/>
                  </a:cubicBezTo>
                  <a:cubicBezTo>
                    <a:pt x="161" y="1328"/>
                    <a:pt x="175" y="1329"/>
                    <a:pt x="189" y="1329"/>
                  </a:cubicBezTo>
                  <a:cubicBezTo>
                    <a:pt x="264" y="1329"/>
                    <a:pt x="332" y="1279"/>
                    <a:pt x="351" y="1203"/>
                  </a:cubicBezTo>
                  <a:cubicBezTo>
                    <a:pt x="462" y="797"/>
                    <a:pt x="650" y="530"/>
                    <a:pt x="911" y="413"/>
                  </a:cubicBezTo>
                  <a:cubicBezTo>
                    <a:pt x="1032" y="357"/>
                    <a:pt x="1157" y="338"/>
                    <a:pt x="1274" y="338"/>
                  </a:cubicBezTo>
                  <a:cubicBezTo>
                    <a:pt x="1548" y="338"/>
                    <a:pt x="1774" y="445"/>
                    <a:pt x="1778" y="447"/>
                  </a:cubicBezTo>
                  <a:cubicBezTo>
                    <a:pt x="1802" y="458"/>
                    <a:pt x="1826" y="463"/>
                    <a:pt x="1851" y="463"/>
                  </a:cubicBezTo>
                  <a:cubicBezTo>
                    <a:pt x="1914" y="463"/>
                    <a:pt x="1974" y="428"/>
                    <a:pt x="2004" y="368"/>
                  </a:cubicBezTo>
                  <a:cubicBezTo>
                    <a:pt x="2044" y="284"/>
                    <a:pt x="2008" y="184"/>
                    <a:pt x="1924" y="142"/>
                  </a:cubicBezTo>
                  <a:cubicBezTo>
                    <a:pt x="1907" y="133"/>
                    <a:pt x="1626" y="0"/>
                    <a:pt x="1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1257500" y="4579350"/>
              <a:ext cx="367375" cy="24100"/>
            </a:xfrm>
            <a:custGeom>
              <a:avLst/>
              <a:gdLst/>
              <a:ahLst/>
              <a:cxnLst/>
              <a:rect l="l" t="t" r="r" b="b"/>
              <a:pathLst>
                <a:path w="14695" h="964" extrusionOk="0">
                  <a:moveTo>
                    <a:pt x="0" y="1"/>
                  </a:moveTo>
                  <a:cubicBezTo>
                    <a:pt x="15" y="575"/>
                    <a:pt x="50" y="963"/>
                    <a:pt x="50" y="963"/>
                  </a:cubicBezTo>
                  <a:lnTo>
                    <a:pt x="14654" y="963"/>
                  </a:lnTo>
                  <a:cubicBezTo>
                    <a:pt x="14694" y="611"/>
                    <a:pt x="14670" y="291"/>
                    <a:pt x="1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839425" y="3609975"/>
              <a:ext cx="230625" cy="889000"/>
            </a:xfrm>
            <a:custGeom>
              <a:avLst/>
              <a:gdLst/>
              <a:ahLst/>
              <a:cxnLst/>
              <a:rect l="l" t="t" r="r" b="b"/>
              <a:pathLst>
                <a:path w="9225" h="35560" extrusionOk="0">
                  <a:moveTo>
                    <a:pt x="1159" y="1"/>
                  </a:moveTo>
                  <a:lnTo>
                    <a:pt x="1137" y="397"/>
                  </a:lnTo>
                  <a:lnTo>
                    <a:pt x="1053" y="1999"/>
                  </a:lnTo>
                  <a:lnTo>
                    <a:pt x="989" y="3229"/>
                  </a:lnTo>
                  <a:cubicBezTo>
                    <a:pt x="867" y="6391"/>
                    <a:pt x="718" y="10906"/>
                    <a:pt x="574" y="15544"/>
                  </a:cubicBezTo>
                  <a:cubicBezTo>
                    <a:pt x="505" y="17719"/>
                    <a:pt x="439" y="19922"/>
                    <a:pt x="376" y="22024"/>
                  </a:cubicBezTo>
                  <a:cubicBezTo>
                    <a:pt x="166" y="29062"/>
                    <a:pt x="0" y="34973"/>
                    <a:pt x="0" y="34973"/>
                  </a:cubicBezTo>
                  <a:lnTo>
                    <a:pt x="3938" y="35559"/>
                  </a:lnTo>
                  <a:lnTo>
                    <a:pt x="5838" y="23240"/>
                  </a:lnTo>
                  <a:lnTo>
                    <a:pt x="6910" y="16298"/>
                  </a:lnTo>
                  <a:lnTo>
                    <a:pt x="8531" y="5791"/>
                  </a:lnTo>
                  <a:lnTo>
                    <a:pt x="8822" y="3360"/>
                  </a:lnTo>
                  <a:lnTo>
                    <a:pt x="9172" y="427"/>
                  </a:lnTo>
                  <a:lnTo>
                    <a:pt x="9225"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839425" y="4157375"/>
              <a:ext cx="147875" cy="341625"/>
            </a:xfrm>
            <a:custGeom>
              <a:avLst/>
              <a:gdLst/>
              <a:ahLst/>
              <a:cxnLst/>
              <a:rect l="l" t="t" r="r" b="b"/>
              <a:pathLst>
                <a:path w="5915" h="13665" extrusionOk="0">
                  <a:moveTo>
                    <a:pt x="1583" y="0"/>
                  </a:moveTo>
                  <a:cubicBezTo>
                    <a:pt x="1167" y="0"/>
                    <a:pt x="760" y="38"/>
                    <a:pt x="376" y="128"/>
                  </a:cubicBezTo>
                  <a:cubicBezTo>
                    <a:pt x="366" y="500"/>
                    <a:pt x="354" y="872"/>
                    <a:pt x="344" y="1236"/>
                  </a:cubicBezTo>
                  <a:cubicBezTo>
                    <a:pt x="339" y="1349"/>
                    <a:pt x="336" y="1462"/>
                    <a:pt x="332" y="1572"/>
                  </a:cubicBezTo>
                  <a:cubicBezTo>
                    <a:pt x="143" y="7957"/>
                    <a:pt x="0" y="13077"/>
                    <a:pt x="0" y="13077"/>
                  </a:cubicBezTo>
                  <a:lnTo>
                    <a:pt x="3940" y="13665"/>
                  </a:lnTo>
                  <a:lnTo>
                    <a:pt x="5695" y="2280"/>
                  </a:lnTo>
                  <a:lnTo>
                    <a:pt x="5747" y="1946"/>
                  </a:lnTo>
                  <a:lnTo>
                    <a:pt x="5914" y="872"/>
                  </a:lnTo>
                  <a:cubicBezTo>
                    <a:pt x="5097" y="624"/>
                    <a:pt x="3275" y="0"/>
                    <a:pt x="1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847725" y="4188250"/>
              <a:ext cx="135375" cy="26150"/>
            </a:xfrm>
            <a:custGeom>
              <a:avLst/>
              <a:gdLst/>
              <a:ahLst/>
              <a:cxnLst/>
              <a:rect l="l" t="t" r="r" b="b"/>
              <a:pathLst>
                <a:path w="5415" h="1046" extrusionOk="0">
                  <a:moveTo>
                    <a:pt x="189" y="0"/>
                  </a:moveTo>
                  <a:cubicBezTo>
                    <a:pt x="130" y="0"/>
                    <a:pt x="71" y="1"/>
                    <a:pt x="12" y="1"/>
                  </a:cubicBezTo>
                  <a:cubicBezTo>
                    <a:pt x="7" y="114"/>
                    <a:pt x="4" y="227"/>
                    <a:pt x="0" y="337"/>
                  </a:cubicBezTo>
                  <a:cubicBezTo>
                    <a:pt x="62" y="337"/>
                    <a:pt x="124" y="336"/>
                    <a:pt x="186" y="336"/>
                  </a:cubicBezTo>
                  <a:cubicBezTo>
                    <a:pt x="2127" y="336"/>
                    <a:pt x="4012" y="700"/>
                    <a:pt x="5363" y="1045"/>
                  </a:cubicBezTo>
                  <a:lnTo>
                    <a:pt x="5415" y="711"/>
                  </a:lnTo>
                  <a:cubicBezTo>
                    <a:pt x="4046" y="364"/>
                    <a:pt x="2147" y="0"/>
                    <a:pt x="1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865775" y="3619925"/>
              <a:ext cx="202975" cy="74100"/>
            </a:xfrm>
            <a:custGeom>
              <a:avLst/>
              <a:gdLst/>
              <a:ahLst/>
              <a:cxnLst/>
              <a:rect l="l" t="t" r="r" b="b"/>
              <a:pathLst>
                <a:path w="8119" h="2964" extrusionOk="0">
                  <a:moveTo>
                    <a:pt x="85" y="0"/>
                  </a:moveTo>
                  <a:lnTo>
                    <a:pt x="0" y="1602"/>
                  </a:lnTo>
                  <a:lnTo>
                    <a:pt x="7768" y="2964"/>
                  </a:lnTo>
                  <a:lnTo>
                    <a:pt x="8118" y="30"/>
                  </a:lnTo>
                  <a:lnTo>
                    <a:pt x="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762800" y="4428175"/>
              <a:ext cx="234025" cy="175325"/>
            </a:xfrm>
            <a:custGeom>
              <a:avLst/>
              <a:gdLst/>
              <a:ahLst/>
              <a:cxnLst/>
              <a:rect l="l" t="t" r="r" b="b"/>
              <a:pathLst>
                <a:path w="9361" h="7013" extrusionOk="0">
                  <a:moveTo>
                    <a:pt x="4807" y="0"/>
                  </a:moveTo>
                  <a:cubicBezTo>
                    <a:pt x="4272" y="0"/>
                    <a:pt x="3737" y="215"/>
                    <a:pt x="3313" y="644"/>
                  </a:cubicBezTo>
                  <a:cubicBezTo>
                    <a:pt x="1983" y="1990"/>
                    <a:pt x="1635" y="3679"/>
                    <a:pt x="803" y="4364"/>
                  </a:cubicBezTo>
                  <a:cubicBezTo>
                    <a:pt x="251" y="4820"/>
                    <a:pt x="76" y="5494"/>
                    <a:pt x="36" y="6049"/>
                  </a:cubicBezTo>
                  <a:cubicBezTo>
                    <a:pt x="0" y="6587"/>
                    <a:pt x="92" y="7013"/>
                    <a:pt x="92" y="7013"/>
                  </a:cubicBezTo>
                  <a:lnTo>
                    <a:pt x="9251" y="7013"/>
                  </a:lnTo>
                  <a:cubicBezTo>
                    <a:pt x="9251" y="7013"/>
                    <a:pt x="9344" y="6617"/>
                    <a:pt x="9354" y="6049"/>
                  </a:cubicBezTo>
                  <a:cubicBezTo>
                    <a:pt x="9361" y="5711"/>
                    <a:pt x="9340" y="5308"/>
                    <a:pt x="9251" y="4893"/>
                  </a:cubicBezTo>
                  <a:cubicBezTo>
                    <a:pt x="9012" y="3782"/>
                    <a:pt x="8038" y="4058"/>
                    <a:pt x="7210" y="1768"/>
                  </a:cubicBezTo>
                  <a:cubicBezTo>
                    <a:pt x="7034" y="1281"/>
                    <a:pt x="6622" y="963"/>
                    <a:pt x="6309" y="649"/>
                  </a:cubicBezTo>
                  <a:cubicBezTo>
                    <a:pt x="5883" y="217"/>
                    <a:pt x="5345" y="0"/>
                    <a:pt x="4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831450" y="4486275"/>
              <a:ext cx="97350" cy="28500"/>
            </a:xfrm>
            <a:custGeom>
              <a:avLst/>
              <a:gdLst/>
              <a:ahLst/>
              <a:cxnLst/>
              <a:rect l="l" t="t" r="r" b="b"/>
              <a:pathLst>
                <a:path w="3894" h="1140" extrusionOk="0">
                  <a:moveTo>
                    <a:pt x="1947" y="1"/>
                  </a:moveTo>
                  <a:cubicBezTo>
                    <a:pt x="510" y="1"/>
                    <a:pt x="59" y="859"/>
                    <a:pt x="42" y="895"/>
                  </a:cubicBezTo>
                  <a:cubicBezTo>
                    <a:pt x="0" y="976"/>
                    <a:pt x="32" y="1079"/>
                    <a:pt x="116" y="1122"/>
                  </a:cubicBezTo>
                  <a:cubicBezTo>
                    <a:pt x="138" y="1135"/>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39"/>
                    <a:pt x="3702" y="1139"/>
                  </a:cubicBezTo>
                  <a:cubicBezTo>
                    <a:pt x="3728" y="1139"/>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831450" y="4466250"/>
              <a:ext cx="97350" cy="28500"/>
            </a:xfrm>
            <a:custGeom>
              <a:avLst/>
              <a:gdLst/>
              <a:ahLst/>
              <a:cxnLst/>
              <a:rect l="l" t="t" r="r" b="b"/>
              <a:pathLst>
                <a:path w="3894" h="1140" extrusionOk="0">
                  <a:moveTo>
                    <a:pt x="1947" y="1"/>
                  </a:moveTo>
                  <a:cubicBezTo>
                    <a:pt x="510" y="1"/>
                    <a:pt x="59" y="859"/>
                    <a:pt x="42" y="895"/>
                  </a:cubicBezTo>
                  <a:cubicBezTo>
                    <a:pt x="0" y="978"/>
                    <a:pt x="32" y="1079"/>
                    <a:pt x="116" y="1122"/>
                  </a:cubicBezTo>
                  <a:cubicBezTo>
                    <a:pt x="138" y="1134"/>
                    <a:pt x="165" y="1139"/>
                    <a:pt x="191" y="1139"/>
                  </a:cubicBezTo>
                  <a:cubicBezTo>
                    <a:pt x="251" y="1139"/>
                    <a:pt x="311" y="1106"/>
                    <a:pt x="341" y="1046"/>
                  </a:cubicBezTo>
                  <a:cubicBezTo>
                    <a:pt x="354" y="1018"/>
                    <a:pt x="727" y="337"/>
                    <a:pt x="1945" y="337"/>
                  </a:cubicBezTo>
                  <a:cubicBezTo>
                    <a:pt x="3177" y="337"/>
                    <a:pt x="3547" y="1039"/>
                    <a:pt x="3550" y="1046"/>
                  </a:cubicBezTo>
                  <a:cubicBezTo>
                    <a:pt x="3580" y="1105"/>
                    <a:pt x="3640" y="1140"/>
                    <a:pt x="3702" y="1140"/>
                  </a:cubicBezTo>
                  <a:cubicBezTo>
                    <a:pt x="3727" y="1140"/>
                    <a:pt x="3753" y="1134"/>
                    <a:pt x="3778" y="1122"/>
                  </a:cubicBezTo>
                  <a:cubicBezTo>
                    <a:pt x="3860" y="1081"/>
                    <a:pt x="3893" y="979"/>
                    <a:pt x="3853" y="895"/>
                  </a:cubicBezTo>
                  <a:cubicBezTo>
                    <a:pt x="3835" y="859"/>
                    <a:pt x="3384" y="1"/>
                    <a:pt x="1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831450" y="4447850"/>
              <a:ext cx="97350" cy="28475"/>
            </a:xfrm>
            <a:custGeom>
              <a:avLst/>
              <a:gdLst/>
              <a:ahLst/>
              <a:cxnLst/>
              <a:rect l="l" t="t" r="r" b="b"/>
              <a:pathLst>
                <a:path w="3894" h="1139" extrusionOk="0">
                  <a:moveTo>
                    <a:pt x="1947" y="0"/>
                  </a:moveTo>
                  <a:cubicBezTo>
                    <a:pt x="510" y="0"/>
                    <a:pt x="59" y="858"/>
                    <a:pt x="42" y="894"/>
                  </a:cubicBezTo>
                  <a:cubicBezTo>
                    <a:pt x="0" y="976"/>
                    <a:pt x="32" y="1079"/>
                    <a:pt x="116" y="1122"/>
                  </a:cubicBezTo>
                  <a:cubicBezTo>
                    <a:pt x="138" y="1132"/>
                    <a:pt x="165" y="1139"/>
                    <a:pt x="191" y="1139"/>
                  </a:cubicBezTo>
                  <a:cubicBezTo>
                    <a:pt x="251" y="1139"/>
                    <a:pt x="311" y="1106"/>
                    <a:pt x="341" y="1046"/>
                  </a:cubicBezTo>
                  <a:cubicBezTo>
                    <a:pt x="354" y="1017"/>
                    <a:pt x="727" y="336"/>
                    <a:pt x="1945" y="336"/>
                  </a:cubicBezTo>
                  <a:cubicBezTo>
                    <a:pt x="3177" y="336"/>
                    <a:pt x="3547" y="1039"/>
                    <a:pt x="3550" y="1046"/>
                  </a:cubicBezTo>
                  <a:cubicBezTo>
                    <a:pt x="3580" y="1105"/>
                    <a:pt x="3640" y="1139"/>
                    <a:pt x="3702" y="1139"/>
                  </a:cubicBezTo>
                  <a:cubicBezTo>
                    <a:pt x="3728" y="1139"/>
                    <a:pt x="3753" y="1133"/>
                    <a:pt x="3778" y="1122"/>
                  </a:cubicBezTo>
                  <a:cubicBezTo>
                    <a:pt x="3860" y="1080"/>
                    <a:pt x="3893" y="979"/>
                    <a:pt x="3853" y="894"/>
                  </a:cubicBezTo>
                  <a:cubicBezTo>
                    <a:pt x="3835" y="858"/>
                    <a:pt x="3384" y="0"/>
                    <a:pt x="1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762800" y="4579375"/>
              <a:ext cx="233850" cy="24125"/>
            </a:xfrm>
            <a:custGeom>
              <a:avLst/>
              <a:gdLst/>
              <a:ahLst/>
              <a:cxnLst/>
              <a:rect l="l" t="t" r="r" b="b"/>
              <a:pathLst>
                <a:path w="9354" h="965" extrusionOk="0">
                  <a:moveTo>
                    <a:pt x="36" y="1"/>
                  </a:moveTo>
                  <a:cubicBezTo>
                    <a:pt x="0" y="539"/>
                    <a:pt x="92" y="965"/>
                    <a:pt x="92" y="965"/>
                  </a:cubicBezTo>
                  <a:lnTo>
                    <a:pt x="9251" y="965"/>
                  </a:lnTo>
                  <a:cubicBezTo>
                    <a:pt x="9251" y="965"/>
                    <a:pt x="9344" y="569"/>
                    <a:pt x="9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872350" y="3047675"/>
              <a:ext cx="383375" cy="562400"/>
            </a:xfrm>
            <a:custGeom>
              <a:avLst/>
              <a:gdLst/>
              <a:ahLst/>
              <a:cxnLst/>
              <a:rect l="l" t="t" r="r" b="b"/>
              <a:pathLst>
                <a:path w="15335" h="22496" extrusionOk="0">
                  <a:moveTo>
                    <a:pt x="916" y="0"/>
                  </a:moveTo>
                  <a:lnTo>
                    <a:pt x="1" y="22496"/>
                  </a:lnTo>
                  <a:lnTo>
                    <a:pt x="9282" y="22496"/>
                  </a:lnTo>
                  <a:lnTo>
                    <a:pt x="10886" y="6797"/>
                  </a:lnTo>
                  <a:cubicBezTo>
                    <a:pt x="12901" y="5745"/>
                    <a:pt x="15335" y="1382"/>
                    <a:pt x="15335" y="1382"/>
                  </a:cubicBez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848000" y="3578075"/>
              <a:ext cx="266800" cy="83475"/>
            </a:xfrm>
            <a:custGeom>
              <a:avLst/>
              <a:gdLst/>
              <a:ahLst/>
              <a:cxnLst/>
              <a:rect l="l" t="t" r="r" b="b"/>
              <a:pathLst>
                <a:path w="10672" h="3339" extrusionOk="0">
                  <a:moveTo>
                    <a:pt x="215" y="1"/>
                  </a:moveTo>
                  <a:cubicBezTo>
                    <a:pt x="1" y="853"/>
                    <a:pt x="41" y="1719"/>
                    <a:pt x="370" y="2600"/>
                  </a:cubicBezTo>
                  <a:lnTo>
                    <a:pt x="9980" y="3339"/>
                  </a:lnTo>
                  <a:cubicBezTo>
                    <a:pt x="10444" y="2500"/>
                    <a:pt x="10671" y="1640"/>
                    <a:pt x="10228" y="710"/>
                  </a:cubicBez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2"/>
            <p:cNvSpPr/>
            <p:nvPr/>
          </p:nvSpPr>
          <p:spPr>
            <a:xfrm>
              <a:off x="861850" y="2058875"/>
              <a:ext cx="608875" cy="1043050"/>
            </a:xfrm>
            <a:custGeom>
              <a:avLst/>
              <a:gdLst/>
              <a:ahLst/>
              <a:cxnLst/>
              <a:rect l="l" t="t" r="r" b="b"/>
              <a:pathLst>
                <a:path w="24355" h="41722" extrusionOk="0">
                  <a:moveTo>
                    <a:pt x="15108" y="1"/>
                  </a:moveTo>
                  <a:lnTo>
                    <a:pt x="8218" y="28"/>
                  </a:lnTo>
                  <a:cubicBezTo>
                    <a:pt x="8218" y="28"/>
                    <a:pt x="2104" y="2698"/>
                    <a:pt x="980" y="4330"/>
                  </a:cubicBezTo>
                  <a:cubicBezTo>
                    <a:pt x="140" y="5550"/>
                    <a:pt x="0" y="19980"/>
                    <a:pt x="76" y="23257"/>
                  </a:cubicBezTo>
                  <a:cubicBezTo>
                    <a:pt x="150" y="26534"/>
                    <a:pt x="867" y="35378"/>
                    <a:pt x="486" y="39015"/>
                  </a:cubicBezTo>
                  <a:cubicBezTo>
                    <a:pt x="292" y="40869"/>
                    <a:pt x="6066" y="41721"/>
                    <a:pt x="11874" y="41721"/>
                  </a:cubicBezTo>
                  <a:cubicBezTo>
                    <a:pt x="17452" y="41721"/>
                    <a:pt x="23063" y="40935"/>
                    <a:pt x="23449" y="39495"/>
                  </a:cubicBezTo>
                  <a:cubicBezTo>
                    <a:pt x="24355" y="36127"/>
                    <a:pt x="22994" y="24460"/>
                    <a:pt x="22942" y="20910"/>
                  </a:cubicBezTo>
                  <a:cubicBezTo>
                    <a:pt x="22869" y="16020"/>
                    <a:pt x="22308" y="5174"/>
                    <a:pt x="21747" y="4343"/>
                  </a:cubicBezTo>
                  <a:cubicBezTo>
                    <a:pt x="19551" y="1082"/>
                    <a:pt x="15108" y="1"/>
                    <a:pt x="15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1050125" y="2097350"/>
              <a:ext cx="187900" cy="64225"/>
            </a:xfrm>
            <a:custGeom>
              <a:avLst/>
              <a:gdLst/>
              <a:ahLst/>
              <a:cxnLst/>
              <a:rect l="l" t="t" r="r" b="b"/>
              <a:pathLst>
                <a:path w="7516" h="2569" extrusionOk="0">
                  <a:moveTo>
                    <a:pt x="329" y="1"/>
                  </a:moveTo>
                  <a:cubicBezTo>
                    <a:pt x="240" y="1"/>
                    <a:pt x="151" y="42"/>
                    <a:pt x="93" y="120"/>
                  </a:cubicBezTo>
                  <a:cubicBezTo>
                    <a:pt x="0" y="248"/>
                    <a:pt x="29" y="428"/>
                    <a:pt x="158" y="523"/>
                  </a:cubicBezTo>
                  <a:cubicBezTo>
                    <a:pt x="211" y="560"/>
                    <a:pt x="1466" y="1460"/>
                    <a:pt x="3378" y="2059"/>
                  </a:cubicBezTo>
                  <a:cubicBezTo>
                    <a:pt x="4465" y="2398"/>
                    <a:pt x="5542" y="2568"/>
                    <a:pt x="6587" y="2568"/>
                  </a:cubicBezTo>
                  <a:cubicBezTo>
                    <a:pt x="6802" y="2568"/>
                    <a:pt x="7016" y="2561"/>
                    <a:pt x="7229" y="2547"/>
                  </a:cubicBezTo>
                  <a:cubicBezTo>
                    <a:pt x="7393" y="2537"/>
                    <a:pt x="7516" y="2391"/>
                    <a:pt x="7500" y="2226"/>
                  </a:cubicBezTo>
                  <a:cubicBezTo>
                    <a:pt x="7485" y="2079"/>
                    <a:pt x="7359" y="1967"/>
                    <a:pt x="7213" y="1967"/>
                  </a:cubicBezTo>
                  <a:cubicBezTo>
                    <a:pt x="7208" y="1967"/>
                    <a:pt x="7202" y="1967"/>
                    <a:pt x="7197" y="1967"/>
                  </a:cubicBezTo>
                  <a:cubicBezTo>
                    <a:pt x="7003" y="1980"/>
                    <a:pt x="6811" y="1986"/>
                    <a:pt x="6621" y="1986"/>
                  </a:cubicBezTo>
                  <a:cubicBezTo>
                    <a:pt x="3229" y="1986"/>
                    <a:pt x="533" y="82"/>
                    <a:pt x="498" y="55"/>
                  </a:cubicBezTo>
                  <a:cubicBezTo>
                    <a:pt x="447" y="18"/>
                    <a:pt x="388"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945975" y="2703000"/>
              <a:ext cx="430550" cy="171975"/>
            </a:xfrm>
            <a:custGeom>
              <a:avLst/>
              <a:gdLst/>
              <a:ahLst/>
              <a:cxnLst/>
              <a:rect l="l" t="t" r="r" b="b"/>
              <a:pathLst>
                <a:path w="17222" h="6879" extrusionOk="0">
                  <a:moveTo>
                    <a:pt x="349" y="1"/>
                  </a:moveTo>
                  <a:cubicBezTo>
                    <a:pt x="265" y="1"/>
                    <a:pt x="182" y="34"/>
                    <a:pt x="119" y="99"/>
                  </a:cubicBezTo>
                  <a:cubicBezTo>
                    <a:pt x="0" y="224"/>
                    <a:pt x="3" y="424"/>
                    <a:pt x="130" y="545"/>
                  </a:cubicBezTo>
                  <a:cubicBezTo>
                    <a:pt x="205" y="617"/>
                    <a:pt x="2003" y="2317"/>
                    <a:pt x="4974" y="3955"/>
                  </a:cubicBezTo>
                  <a:cubicBezTo>
                    <a:pt x="7469" y="5329"/>
                    <a:pt x="11241" y="6878"/>
                    <a:pt x="15571" y="6878"/>
                  </a:cubicBezTo>
                  <a:cubicBezTo>
                    <a:pt x="16014" y="6878"/>
                    <a:pt x="16463" y="6861"/>
                    <a:pt x="16916" y="6825"/>
                  </a:cubicBezTo>
                  <a:cubicBezTo>
                    <a:pt x="17091" y="6814"/>
                    <a:pt x="17221" y="6661"/>
                    <a:pt x="17208" y="6486"/>
                  </a:cubicBezTo>
                  <a:cubicBezTo>
                    <a:pt x="17196" y="6322"/>
                    <a:pt x="17057" y="6194"/>
                    <a:pt x="16895" y="6194"/>
                  </a:cubicBezTo>
                  <a:cubicBezTo>
                    <a:pt x="16886" y="6194"/>
                    <a:pt x="16878" y="6194"/>
                    <a:pt x="16869" y="6195"/>
                  </a:cubicBezTo>
                  <a:cubicBezTo>
                    <a:pt x="16431" y="6228"/>
                    <a:pt x="15998" y="6243"/>
                    <a:pt x="15570" y="6243"/>
                  </a:cubicBezTo>
                  <a:cubicBezTo>
                    <a:pt x="11381" y="6243"/>
                    <a:pt x="7720" y="4741"/>
                    <a:pt x="5296" y="3410"/>
                  </a:cubicBezTo>
                  <a:cubicBezTo>
                    <a:pt x="2392" y="1811"/>
                    <a:pt x="587" y="103"/>
                    <a:pt x="568" y="88"/>
                  </a:cubicBezTo>
                  <a:cubicBezTo>
                    <a:pt x="506" y="30"/>
                    <a:pt x="428" y="1"/>
                    <a:pt x="3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055025" y="2859125"/>
              <a:ext cx="265925" cy="65000"/>
            </a:xfrm>
            <a:custGeom>
              <a:avLst/>
              <a:gdLst/>
              <a:ahLst/>
              <a:cxnLst/>
              <a:rect l="l" t="t" r="r" b="b"/>
              <a:pathLst>
                <a:path w="10637" h="2600" extrusionOk="0">
                  <a:moveTo>
                    <a:pt x="361" y="0"/>
                  </a:moveTo>
                  <a:cubicBezTo>
                    <a:pt x="251" y="0"/>
                    <a:pt x="144" y="58"/>
                    <a:pt x="86" y="161"/>
                  </a:cubicBezTo>
                  <a:cubicBezTo>
                    <a:pt x="0" y="313"/>
                    <a:pt x="53" y="506"/>
                    <a:pt x="205" y="592"/>
                  </a:cubicBezTo>
                  <a:cubicBezTo>
                    <a:pt x="388" y="695"/>
                    <a:pt x="3800" y="2600"/>
                    <a:pt x="7406" y="2600"/>
                  </a:cubicBezTo>
                  <a:cubicBezTo>
                    <a:pt x="8410" y="2600"/>
                    <a:pt x="9428" y="2452"/>
                    <a:pt x="10393" y="2078"/>
                  </a:cubicBezTo>
                  <a:cubicBezTo>
                    <a:pt x="10556" y="2015"/>
                    <a:pt x="10637" y="1830"/>
                    <a:pt x="10574" y="1667"/>
                  </a:cubicBezTo>
                  <a:cubicBezTo>
                    <a:pt x="10526" y="1543"/>
                    <a:pt x="10406" y="1465"/>
                    <a:pt x="10279" y="1465"/>
                  </a:cubicBezTo>
                  <a:cubicBezTo>
                    <a:pt x="10241" y="1465"/>
                    <a:pt x="10202" y="1472"/>
                    <a:pt x="10165" y="1487"/>
                  </a:cubicBezTo>
                  <a:cubicBezTo>
                    <a:pt x="9291" y="1826"/>
                    <a:pt x="8360" y="1960"/>
                    <a:pt x="7436" y="1960"/>
                  </a:cubicBezTo>
                  <a:cubicBezTo>
                    <a:pt x="3958" y="1960"/>
                    <a:pt x="558" y="65"/>
                    <a:pt x="517" y="41"/>
                  </a:cubicBezTo>
                  <a:cubicBezTo>
                    <a:pt x="468" y="13"/>
                    <a:pt x="414"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2"/>
            <p:cNvSpPr/>
            <p:nvPr/>
          </p:nvSpPr>
          <p:spPr>
            <a:xfrm>
              <a:off x="968500" y="2294325"/>
              <a:ext cx="382125" cy="382125"/>
            </a:xfrm>
            <a:custGeom>
              <a:avLst/>
              <a:gdLst/>
              <a:ahLst/>
              <a:cxnLst/>
              <a:rect l="l" t="t" r="r" b="b"/>
              <a:pathLst>
                <a:path w="15285" h="15285" extrusionOk="0">
                  <a:moveTo>
                    <a:pt x="7642" y="826"/>
                  </a:moveTo>
                  <a:cubicBezTo>
                    <a:pt x="11400" y="826"/>
                    <a:pt x="14457" y="3884"/>
                    <a:pt x="14459" y="7643"/>
                  </a:cubicBezTo>
                  <a:cubicBezTo>
                    <a:pt x="14459" y="11402"/>
                    <a:pt x="11402" y="14460"/>
                    <a:pt x="7642" y="14460"/>
                  </a:cubicBezTo>
                  <a:cubicBezTo>
                    <a:pt x="3883" y="14460"/>
                    <a:pt x="825" y="11401"/>
                    <a:pt x="825" y="7643"/>
                  </a:cubicBezTo>
                  <a:cubicBezTo>
                    <a:pt x="825" y="3884"/>
                    <a:pt x="3885" y="826"/>
                    <a:pt x="7642" y="826"/>
                  </a:cubicBezTo>
                  <a:close/>
                  <a:moveTo>
                    <a:pt x="7642" y="1"/>
                  </a:moveTo>
                  <a:cubicBezTo>
                    <a:pt x="3428" y="1"/>
                    <a:pt x="0" y="3429"/>
                    <a:pt x="0" y="7643"/>
                  </a:cubicBezTo>
                  <a:cubicBezTo>
                    <a:pt x="0" y="11857"/>
                    <a:pt x="3428" y="15285"/>
                    <a:pt x="7642" y="15285"/>
                  </a:cubicBezTo>
                  <a:cubicBezTo>
                    <a:pt x="11856" y="15285"/>
                    <a:pt x="15285" y="11857"/>
                    <a:pt x="15285" y="7643"/>
                  </a:cubicBezTo>
                  <a:cubicBezTo>
                    <a:pt x="15285" y="3429"/>
                    <a:pt x="11856" y="1"/>
                    <a:pt x="7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2"/>
            <p:cNvSpPr/>
            <p:nvPr/>
          </p:nvSpPr>
          <p:spPr>
            <a:xfrm>
              <a:off x="10845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4" y="2402"/>
                    <a:pt x="1254" y="1546"/>
                  </a:cubicBezTo>
                  <a:cubicBezTo>
                    <a:pt x="1254" y="694"/>
                    <a:pt x="974"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203225" y="2405025"/>
              <a:ext cx="31375" cy="77325"/>
            </a:xfrm>
            <a:custGeom>
              <a:avLst/>
              <a:gdLst/>
              <a:ahLst/>
              <a:cxnLst/>
              <a:rect l="l" t="t" r="r" b="b"/>
              <a:pathLst>
                <a:path w="1255" h="3093" extrusionOk="0">
                  <a:moveTo>
                    <a:pt x="627" y="0"/>
                  </a:moveTo>
                  <a:cubicBezTo>
                    <a:pt x="281" y="0"/>
                    <a:pt x="0" y="693"/>
                    <a:pt x="0" y="1546"/>
                  </a:cubicBezTo>
                  <a:cubicBezTo>
                    <a:pt x="0" y="2402"/>
                    <a:pt x="281" y="3092"/>
                    <a:pt x="627" y="3092"/>
                  </a:cubicBezTo>
                  <a:cubicBezTo>
                    <a:pt x="974" y="3092"/>
                    <a:pt x="1255" y="2402"/>
                    <a:pt x="1255" y="1546"/>
                  </a:cubicBezTo>
                  <a:cubicBezTo>
                    <a:pt x="1255" y="694"/>
                    <a:pt x="973" y="0"/>
                    <a:pt x="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066500" y="2514225"/>
              <a:ext cx="186125" cy="77825"/>
            </a:xfrm>
            <a:custGeom>
              <a:avLst/>
              <a:gdLst/>
              <a:ahLst/>
              <a:cxnLst/>
              <a:rect l="l" t="t" r="r" b="b"/>
              <a:pathLst>
                <a:path w="7445" h="3113" extrusionOk="0">
                  <a:moveTo>
                    <a:pt x="6937" y="1"/>
                  </a:moveTo>
                  <a:cubicBezTo>
                    <a:pt x="6736" y="1"/>
                    <a:pt x="6552" y="134"/>
                    <a:pt x="6493" y="336"/>
                  </a:cubicBezTo>
                  <a:cubicBezTo>
                    <a:pt x="6472" y="414"/>
                    <a:pt x="5941" y="2191"/>
                    <a:pt x="3707" y="2191"/>
                  </a:cubicBezTo>
                  <a:cubicBezTo>
                    <a:pt x="1484" y="2191"/>
                    <a:pt x="974" y="425"/>
                    <a:pt x="953" y="343"/>
                  </a:cubicBezTo>
                  <a:cubicBezTo>
                    <a:pt x="899" y="138"/>
                    <a:pt x="712" y="1"/>
                    <a:pt x="508" y="1"/>
                  </a:cubicBezTo>
                  <a:cubicBezTo>
                    <a:pt x="470" y="1"/>
                    <a:pt x="432" y="6"/>
                    <a:pt x="394" y="16"/>
                  </a:cubicBezTo>
                  <a:cubicBezTo>
                    <a:pt x="149" y="79"/>
                    <a:pt x="0" y="331"/>
                    <a:pt x="65" y="575"/>
                  </a:cubicBezTo>
                  <a:cubicBezTo>
                    <a:pt x="292" y="1453"/>
                    <a:pt x="1345" y="3112"/>
                    <a:pt x="3707" y="3112"/>
                  </a:cubicBezTo>
                  <a:cubicBezTo>
                    <a:pt x="6066" y="3112"/>
                    <a:pt x="7140" y="1458"/>
                    <a:pt x="7379" y="579"/>
                  </a:cubicBezTo>
                  <a:cubicBezTo>
                    <a:pt x="7444" y="336"/>
                    <a:pt x="7301" y="86"/>
                    <a:pt x="7058" y="17"/>
                  </a:cubicBezTo>
                  <a:cubicBezTo>
                    <a:pt x="7018" y="6"/>
                    <a:pt x="6977" y="1"/>
                    <a:pt x="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1062875" y="1942575"/>
              <a:ext cx="177800" cy="152100"/>
            </a:xfrm>
            <a:custGeom>
              <a:avLst/>
              <a:gdLst/>
              <a:ahLst/>
              <a:cxnLst/>
              <a:rect l="l" t="t" r="r" b="b"/>
              <a:pathLst>
                <a:path w="7112" h="6084" extrusionOk="0">
                  <a:moveTo>
                    <a:pt x="7106" y="1"/>
                  </a:moveTo>
                  <a:lnTo>
                    <a:pt x="25" y="91"/>
                  </a:lnTo>
                  <a:lnTo>
                    <a:pt x="1" y="91"/>
                  </a:lnTo>
                  <a:lnTo>
                    <a:pt x="140" y="3703"/>
                  </a:lnTo>
                  <a:lnTo>
                    <a:pt x="163" y="4308"/>
                  </a:lnTo>
                  <a:lnTo>
                    <a:pt x="197" y="5185"/>
                  </a:lnTo>
                  <a:cubicBezTo>
                    <a:pt x="1384" y="5776"/>
                    <a:pt x="2557" y="6083"/>
                    <a:pt x="3715" y="6083"/>
                  </a:cubicBezTo>
                  <a:cubicBezTo>
                    <a:pt x="4845" y="6083"/>
                    <a:pt x="5961" y="5791"/>
                    <a:pt x="7062" y="5185"/>
                  </a:cubicBezTo>
                  <a:lnTo>
                    <a:pt x="7082" y="3196"/>
                  </a:lnTo>
                  <a:lnTo>
                    <a:pt x="7088" y="2649"/>
                  </a:lnTo>
                  <a:lnTo>
                    <a:pt x="7112"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2"/>
            <p:cNvSpPr/>
            <p:nvPr/>
          </p:nvSpPr>
          <p:spPr>
            <a:xfrm>
              <a:off x="1062850" y="1942550"/>
              <a:ext cx="177825" cy="101850"/>
            </a:xfrm>
            <a:custGeom>
              <a:avLst/>
              <a:gdLst/>
              <a:ahLst/>
              <a:cxnLst/>
              <a:rect l="l" t="t" r="r" b="b"/>
              <a:pathLst>
                <a:path w="7113" h="4074" extrusionOk="0">
                  <a:moveTo>
                    <a:pt x="7107" y="0"/>
                  </a:moveTo>
                  <a:lnTo>
                    <a:pt x="26" y="90"/>
                  </a:lnTo>
                  <a:lnTo>
                    <a:pt x="1" y="90"/>
                  </a:lnTo>
                  <a:lnTo>
                    <a:pt x="141" y="3703"/>
                  </a:lnTo>
                  <a:cubicBezTo>
                    <a:pt x="1176" y="3966"/>
                    <a:pt x="2081" y="4073"/>
                    <a:pt x="2870" y="4073"/>
                  </a:cubicBezTo>
                  <a:cubicBezTo>
                    <a:pt x="5091" y="4073"/>
                    <a:pt x="6392" y="3227"/>
                    <a:pt x="7089" y="2650"/>
                  </a:cubicBezTo>
                  <a:lnTo>
                    <a:pt x="7113" y="2"/>
                  </a:lnTo>
                  <a:lnTo>
                    <a:pt x="7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1273550" y="1762000"/>
              <a:ext cx="98300" cy="130925"/>
            </a:xfrm>
            <a:custGeom>
              <a:avLst/>
              <a:gdLst/>
              <a:ahLst/>
              <a:cxnLst/>
              <a:rect l="l" t="t" r="r" b="b"/>
              <a:pathLst>
                <a:path w="3932" h="5237" extrusionOk="0">
                  <a:moveTo>
                    <a:pt x="1996" y="1"/>
                  </a:moveTo>
                  <a:cubicBezTo>
                    <a:pt x="1614" y="1"/>
                    <a:pt x="1316" y="121"/>
                    <a:pt x="1316" y="121"/>
                  </a:cubicBezTo>
                  <a:cubicBezTo>
                    <a:pt x="415" y="1014"/>
                    <a:pt x="1" y="5098"/>
                    <a:pt x="2" y="5098"/>
                  </a:cubicBezTo>
                  <a:cubicBezTo>
                    <a:pt x="235" y="5193"/>
                    <a:pt x="476" y="5237"/>
                    <a:pt x="718" y="5237"/>
                  </a:cubicBezTo>
                  <a:cubicBezTo>
                    <a:pt x="2311" y="5237"/>
                    <a:pt x="3931" y="3327"/>
                    <a:pt x="3546" y="1500"/>
                  </a:cubicBezTo>
                  <a:cubicBezTo>
                    <a:pt x="3284" y="255"/>
                    <a:pt x="2551" y="1"/>
                    <a:pt x="1996"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1278700" y="1794650"/>
              <a:ext cx="52300" cy="75075"/>
            </a:xfrm>
            <a:custGeom>
              <a:avLst/>
              <a:gdLst/>
              <a:ahLst/>
              <a:cxnLst/>
              <a:rect l="l" t="t" r="r" b="b"/>
              <a:pathLst>
                <a:path w="2092" h="3003" extrusionOk="0">
                  <a:moveTo>
                    <a:pt x="1826" y="0"/>
                  </a:moveTo>
                  <a:cubicBezTo>
                    <a:pt x="1782" y="0"/>
                    <a:pt x="1737" y="13"/>
                    <a:pt x="1697" y="40"/>
                  </a:cubicBezTo>
                  <a:cubicBezTo>
                    <a:pt x="1641" y="78"/>
                    <a:pt x="335" y="968"/>
                    <a:pt x="23" y="2727"/>
                  </a:cubicBezTo>
                  <a:cubicBezTo>
                    <a:pt x="1" y="2854"/>
                    <a:pt x="86" y="2976"/>
                    <a:pt x="214" y="2999"/>
                  </a:cubicBezTo>
                  <a:cubicBezTo>
                    <a:pt x="228" y="3000"/>
                    <a:pt x="242" y="3003"/>
                    <a:pt x="258" y="3003"/>
                  </a:cubicBezTo>
                  <a:cubicBezTo>
                    <a:pt x="367" y="3000"/>
                    <a:pt x="464" y="2920"/>
                    <a:pt x="482" y="2810"/>
                  </a:cubicBezTo>
                  <a:cubicBezTo>
                    <a:pt x="760" y="1252"/>
                    <a:pt x="1946" y="437"/>
                    <a:pt x="1956" y="430"/>
                  </a:cubicBezTo>
                  <a:cubicBezTo>
                    <a:pt x="2063" y="359"/>
                    <a:pt x="2091" y="211"/>
                    <a:pt x="2020" y="104"/>
                  </a:cubicBezTo>
                  <a:cubicBezTo>
                    <a:pt x="1975" y="37"/>
                    <a:pt x="1901" y="0"/>
                    <a:pt x="18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1292275" y="1822300"/>
              <a:ext cx="44375" cy="18950"/>
            </a:xfrm>
            <a:custGeom>
              <a:avLst/>
              <a:gdLst/>
              <a:ahLst/>
              <a:cxnLst/>
              <a:rect l="l" t="t" r="r" b="b"/>
              <a:pathLst>
                <a:path w="1775" h="758" extrusionOk="0">
                  <a:moveTo>
                    <a:pt x="446" y="1"/>
                  </a:moveTo>
                  <a:cubicBezTo>
                    <a:pt x="367" y="1"/>
                    <a:pt x="288" y="7"/>
                    <a:pt x="211" y="21"/>
                  </a:cubicBezTo>
                  <a:cubicBezTo>
                    <a:pt x="85" y="45"/>
                    <a:pt x="1" y="166"/>
                    <a:pt x="24" y="292"/>
                  </a:cubicBezTo>
                  <a:cubicBezTo>
                    <a:pt x="44" y="406"/>
                    <a:pt x="143" y="485"/>
                    <a:pt x="254" y="485"/>
                  </a:cubicBezTo>
                  <a:cubicBezTo>
                    <a:pt x="268" y="485"/>
                    <a:pt x="282" y="484"/>
                    <a:pt x="296" y="481"/>
                  </a:cubicBezTo>
                  <a:cubicBezTo>
                    <a:pt x="345" y="472"/>
                    <a:pt x="398" y="468"/>
                    <a:pt x="452" y="468"/>
                  </a:cubicBezTo>
                  <a:cubicBezTo>
                    <a:pt x="812" y="468"/>
                    <a:pt x="1243" y="648"/>
                    <a:pt x="1398" y="728"/>
                  </a:cubicBezTo>
                  <a:cubicBezTo>
                    <a:pt x="1433" y="748"/>
                    <a:pt x="1467" y="758"/>
                    <a:pt x="1500" y="758"/>
                  </a:cubicBezTo>
                  <a:cubicBezTo>
                    <a:pt x="1504" y="758"/>
                    <a:pt x="1509" y="757"/>
                    <a:pt x="1513" y="757"/>
                  </a:cubicBezTo>
                  <a:cubicBezTo>
                    <a:pt x="1596" y="756"/>
                    <a:pt x="1674" y="710"/>
                    <a:pt x="1716" y="633"/>
                  </a:cubicBezTo>
                  <a:cubicBezTo>
                    <a:pt x="1774" y="518"/>
                    <a:pt x="1732" y="377"/>
                    <a:pt x="1617" y="317"/>
                  </a:cubicBezTo>
                  <a:cubicBezTo>
                    <a:pt x="1588" y="302"/>
                    <a:pt x="1004" y="1"/>
                    <a:pt x="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915650" y="1762000"/>
              <a:ext cx="98275" cy="130925"/>
            </a:xfrm>
            <a:custGeom>
              <a:avLst/>
              <a:gdLst/>
              <a:ahLst/>
              <a:cxnLst/>
              <a:rect l="l" t="t" r="r" b="b"/>
              <a:pathLst>
                <a:path w="3931" h="5237" extrusionOk="0">
                  <a:moveTo>
                    <a:pt x="1935" y="1"/>
                  </a:moveTo>
                  <a:cubicBezTo>
                    <a:pt x="1381" y="1"/>
                    <a:pt x="648" y="255"/>
                    <a:pt x="385" y="1500"/>
                  </a:cubicBezTo>
                  <a:cubicBezTo>
                    <a:pt x="0" y="3327"/>
                    <a:pt x="1620" y="5237"/>
                    <a:pt x="3213" y="5237"/>
                  </a:cubicBezTo>
                  <a:cubicBezTo>
                    <a:pt x="3454" y="5237"/>
                    <a:pt x="3695" y="5193"/>
                    <a:pt x="3928" y="5098"/>
                  </a:cubicBezTo>
                  <a:cubicBezTo>
                    <a:pt x="3931" y="5098"/>
                    <a:pt x="3516" y="1014"/>
                    <a:pt x="2615" y="121"/>
                  </a:cubicBezTo>
                  <a:cubicBezTo>
                    <a:pt x="2615" y="121"/>
                    <a:pt x="2317" y="1"/>
                    <a:pt x="193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956450" y="1794650"/>
              <a:ext cx="52325" cy="75075"/>
            </a:xfrm>
            <a:custGeom>
              <a:avLst/>
              <a:gdLst/>
              <a:ahLst/>
              <a:cxnLst/>
              <a:rect l="l" t="t" r="r" b="b"/>
              <a:pathLst>
                <a:path w="2093" h="3003" extrusionOk="0">
                  <a:moveTo>
                    <a:pt x="267" y="0"/>
                  </a:moveTo>
                  <a:cubicBezTo>
                    <a:pt x="191" y="0"/>
                    <a:pt x="117" y="37"/>
                    <a:pt x="72" y="104"/>
                  </a:cubicBezTo>
                  <a:cubicBezTo>
                    <a:pt x="0" y="211"/>
                    <a:pt x="29" y="359"/>
                    <a:pt x="136" y="430"/>
                  </a:cubicBezTo>
                  <a:cubicBezTo>
                    <a:pt x="148" y="437"/>
                    <a:pt x="1333" y="1252"/>
                    <a:pt x="1609" y="2810"/>
                  </a:cubicBezTo>
                  <a:cubicBezTo>
                    <a:pt x="1629" y="2920"/>
                    <a:pt x="1727" y="3000"/>
                    <a:pt x="1835" y="3003"/>
                  </a:cubicBezTo>
                  <a:cubicBezTo>
                    <a:pt x="1851" y="3003"/>
                    <a:pt x="1865" y="3000"/>
                    <a:pt x="1880" y="2999"/>
                  </a:cubicBezTo>
                  <a:cubicBezTo>
                    <a:pt x="2007" y="2976"/>
                    <a:pt x="2093" y="2854"/>
                    <a:pt x="2068" y="2727"/>
                  </a:cubicBezTo>
                  <a:cubicBezTo>
                    <a:pt x="1758" y="968"/>
                    <a:pt x="451" y="78"/>
                    <a:pt x="396" y="40"/>
                  </a:cubicBezTo>
                  <a:cubicBezTo>
                    <a:pt x="357" y="13"/>
                    <a:pt x="311"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950825" y="1822300"/>
              <a:ext cx="44375" cy="18950"/>
            </a:xfrm>
            <a:custGeom>
              <a:avLst/>
              <a:gdLst/>
              <a:ahLst/>
              <a:cxnLst/>
              <a:rect l="l" t="t" r="r" b="b"/>
              <a:pathLst>
                <a:path w="1775" h="758" extrusionOk="0">
                  <a:moveTo>
                    <a:pt x="1328" y="1"/>
                  </a:moveTo>
                  <a:cubicBezTo>
                    <a:pt x="770" y="1"/>
                    <a:pt x="186" y="302"/>
                    <a:pt x="158" y="317"/>
                  </a:cubicBezTo>
                  <a:cubicBezTo>
                    <a:pt x="44" y="377"/>
                    <a:pt x="1" y="518"/>
                    <a:pt x="59" y="633"/>
                  </a:cubicBezTo>
                  <a:cubicBezTo>
                    <a:pt x="101" y="710"/>
                    <a:pt x="180" y="756"/>
                    <a:pt x="261" y="757"/>
                  </a:cubicBezTo>
                  <a:cubicBezTo>
                    <a:pt x="265" y="757"/>
                    <a:pt x="270" y="758"/>
                    <a:pt x="274" y="758"/>
                  </a:cubicBezTo>
                  <a:cubicBezTo>
                    <a:pt x="308" y="758"/>
                    <a:pt x="342" y="748"/>
                    <a:pt x="375" y="728"/>
                  </a:cubicBezTo>
                  <a:cubicBezTo>
                    <a:pt x="531" y="648"/>
                    <a:pt x="963" y="468"/>
                    <a:pt x="1323" y="468"/>
                  </a:cubicBezTo>
                  <a:cubicBezTo>
                    <a:pt x="1377" y="468"/>
                    <a:pt x="1430" y="472"/>
                    <a:pt x="1480" y="481"/>
                  </a:cubicBezTo>
                  <a:cubicBezTo>
                    <a:pt x="1493" y="484"/>
                    <a:pt x="1507" y="485"/>
                    <a:pt x="1521" y="485"/>
                  </a:cubicBezTo>
                  <a:cubicBezTo>
                    <a:pt x="1631" y="485"/>
                    <a:pt x="1730" y="406"/>
                    <a:pt x="1751" y="292"/>
                  </a:cubicBezTo>
                  <a:cubicBezTo>
                    <a:pt x="1774" y="166"/>
                    <a:pt x="1690" y="45"/>
                    <a:pt x="1563" y="21"/>
                  </a:cubicBezTo>
                  <a:cubicBezTo>
                    <a:pt x="1486" y="7"/>
                    <a:pt x="1407" y="1"/>
                    <a:pt x="1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967000" y="1628475"/>
              <a:ext cx="348600" cy="390250"/>
            </a:xfrm>
            <a:custGeom>
              <a:avLst/>
              <a:gdLst/>
              <a:ahLst/>
              <a:cxnLst/>
              <a:rect l="l" t="t" r="r" b="b"/>
              <a:pathLst>
                <a:path w="13944" h="15610" extrusionOk="0">
                  <a:moveTo>
                    <a:pt x="7250" y="1"/>
                  </a:moveTo>
                  <a:cubicBezTo>
                    <a:pt x="5219" y="1"/>
                    <a:pt x="2997" y="526"/>
                    <a:pt x="1026" y="1921"/>
                  </a:cubicBezTo>
                  <a:cubicBezTo>
                    <a:pt x="356" y="2393"/>
                    <a:pt x="0" y="3196"/>
                    <a:pt x="89" y="4011"/>
                  </a:cubicBezTo>
                  <a:cubicBezTo>
                    <a:pt x="193" y="4998"/>
                    <a:pt x="396" y="6475"/>
                    <a:pt x="768" y="8065"/>
                  </a:cubicBezTo>
                  <a:cubicBezTo>
                    <a:pt x="936" y="8788"/>
                    <a:pt x="1142" y="9533"/>
                    <a:pt x="1386" y="10269"/>
                  </a:cubicBezTo>
                  <a:cubicBezTo>
                    <a:pt x="2337" y="13127"/>
                    <a:pt x="3829" y="15316"/>
                    <a:pt x="6478" y="15572"/>
                  </a:cubicBezTo>
                  <a:cubicBezTo>
                    <a:pt x="6740" y="15597"/>
                    <a:pt x="6991" y="15610"/>
                    <a:pt x="7232" y="15610"/>
                  </a:cubicBezTo>
                  <a:cubicBezTo>
                    <a:pt x="10350" y="15610"/>
                    <a:pt x="11721" y="13530"/>
                    <a:pt x="12742" y="10289"/>
                  </a:cubicBezTo>
                  <a:cubicBezTo>
                    <a:pt x="12975" y="9551"/>
                    <a:pt x="13168" y="8799"/>
                    <a:pt x="13322" y="8065"/>
                  </a:cubicBezTo>
                  <a:cubicBezTo>
                    <a:pt x="13826" y="5717"/>
                    <a:pt x="13943" y="3579"/>
                    <a:pt x="13759" y="2767"/>
                  </a:cubicBezTo>
                  <a:cubicBezTo>
                    <a:pt x="13461" y="1447"/>
                    <a:pt x="10619" y="1"/>
                    <a:pt x="72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2"/>
            <p:cNvSpPr/>
            <p:nvPr/>
          </p:nvSpPr>
          <p:spPr>
            <a:xfrm>
              <a:off x="1184100" y="1736325"/>
              <a:ext cx="75550" cy="35900"/>
            </a:xfrm>
            <a:custGeom>
              <a:avLst/>
              <a:gdLst/>
              <a:ahLst/>
              <a:cxnLst/>
              <a:rect l="l" t="t" r="r" b="b"/>
              <a:pathLst>
                <a:path w="3022" h="1436" extrusionOk="0">
                  <a:moveTo>
                    <a:pt x="1096" y="1"/>
                  </a:moveTo>
                  <a:cubicBezTo>
                    <a:pt x="1045" y="1"/>
                    <a:pt x="995" y="3"/>
                    <a:pt x="947" y="6"/>
                  </a:cubicBezTo>
                  <a:cubicBezTo>
                    <a:pt x="115" y="61"/>
                    <a:pt x="0" y="1120"/>
                    <a:pt x="0" y="1120"/>
                  </a:cubicBezTo>
                  <a:lnTo>
                    <a:pt x="2969" y="1436"/>
                  </a:lnTo>
                  <a:cubicBezTo>
                    <a:pt x="3022" y="421"/>
                    <a:pt x="1921"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2"/>
            <p:cNvSpPr/>
            <p:nvPr/>
          </p:nvSpPr>
          <p:spPr>
            <a:xfrm>
              <a:off x="1035625" y="1736325"/>
              <a:ext cx="75550" cy="35900"/>
            </a:xfrm>
            <a:custGeom>
              <a:avLst/>
              <a:gdLst/>
              <a:ahLst/>
              <a:cxnLst/>
              <a:rect l="l" t="t" r="r" b="b"/>
              <a:pathLst>
                <a:path w="3022" h="1436" extrusionOk="0">
                  <a:moveTo>
                    <a:pt x="1925" y="1"/>
                  </a:moveTo>
                  <a:cubicBezTo>
                    <a:pt x="1101" y="1"/>
                    <a:pt x="0" y="421"/>
                    <a:pt x="51" y="1436"/>
                  </a:cubicBezTo>
                  <a:lnTo>
                    <a:pt x="3022" y="1120"/>
                  </a:lnTo>
                  <a:cubicBezTo>
                    <a:pt x="3022" y="1120"/>
                    <a:pt x="2906" y="61"/>
                    <a:pt x="2073" y="6"/>
                  </a:cubicBezTo>
                  <a:cubicBezTo>
                    <a:pt x="2025" y="3"/>
                    <a:pt x="1975" y="1"/>
                    <a:pt x="19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1094025" y="1900400"/>
              <a:ext cx="115525" cy="47125"/>
            </a:xfrm>
            <a:custGeom>
              <a:avLst/>
              <a:gdLst/>
              <a:ahLst/>
              <a:cxnLst/>
              <a:rect l="l" t="t" r="r" b="b"/>
              <a:pathLst>
                <a:path w="4621" h="1885" extrusionOk="0">
                  <a:moveTo>
                    <a:pt x="1" y="0"/>
                  </a:moveTo>
                  <a:cubicBezTo>
                    <a:pt x="1" y="0"/>
                    <a:pt x="719" y="1884"/>
                    <a:pt x="2252" y="1885"/>
                  </a:cubicBezTo>
                  <a:cubicBezTo>
                    <a:pt x="4051" y="1885"/>
                    <a:pt x="4620" y="0"/>
                    <a:pt x="4620" y="0"/>
                  </a:cubicBezTo>
                  <a:lnTo>
                    <a:pt x="4620" y="0"/>
                  </a:lnTo>
                  <a:cubicBezTo>
                    <a:pt x="4018" y="146"/>
                    <a:pt x="3303" y="195"/>
                    <a:pt x="2619" y="195"/>
                  </a:cubicBezTo>
                  <a:cubicBezTo>
                    <a:pt x="1250" y="195"/>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1017950" y="1818400"/>
              <a:ext cx="65725" cy="33400"/>
            </a:xfrm>
            <a:custGeom>
              <a:avLst/>
              <a:gdLst/>
              <a:ahLst/>
              <a:cxnLst/>
              <a:rect l="l" t="t" r="r" b="b"/>
              <a:pathLst>
                <a:path w="2629" h="1336" extrusionOk="0">
                  <a:moveTo>
                    <a:pt x="1347" y="0"/>
                  </a:moveTo>
                  <a:cubicBezTo>
                    <a:pt x="1333" y="0"/>
                    <a:pt x="1320" y="0"/>
                    <a:pt x="1306" y="1"/>
                  </a:cubicBezTo>
                  <a:cubicBezTo>
                    <a:pt x="584" y="9"/>
                    <a:pt x="0" y="317"/>
                    <a:pt x="6" y="684"/>
                  </a:cubicBezTo>
                  <a:cubicBezTo>
                    <a:pt x="12" y="1047"/>
                    <a:pt x="581" y="1335"/>
                    <a:pt x="1287" y="1335"/>
                  </a:cubicBezTo>
                  <a:cubicBezTo>
                    <a:pt x="1299" y="1335"/>
                    <a:pt x="1311" y="1335"/>
                    <a:pt x="1323" y="1335"/>
                  </a:cubicBezTo>
                  <a:cubicBezTo>
                    <a:pt x="2045" y="1326"/>
                    <a:pt x="2629" y="1019"/>
                    <a:pt x="2623" y="651"/>
                  </a:cubicBezTo>
                  <a:cubicBezTo>
                    <a:pt x="2618" y="288"/>
                    <a:pt x="2050" y="0"/>
                    <a:pt x="1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1222175" y="1818400"/>
              <a:ext cx="65700" cy="33400"/>
            </a:xfrm>
            <a:custGeom>
              <a:avLst/>
              <a:gdLst/>
              <a:ahLst/>
              <a:cxnLst/>
              <a:rect l="l" t="t" r="r" b="b"/>
              <a:pathLst>
                <a:path w="2628" h="1336" extrusionOk="0">
                  <a:moveTo>
                    <a:pt x="1346" y="0"/>
                  </a:moveTo>
                  <a:cubicBezTo>
                    <a:pt x="1332" y="0"/>
                    <a:pt x="1318" y="0"/>
                    <a:pt x="1305" y="1"/>
                  </a:cubicBezTo>
                  <a:cubicBezTo>
                    <a:pt x="582" y="9"/>
                    <a:pt x="0" y="317"/>
                    <a:pt x="5" y="684"/>
                  </a:cubicBezTo>
                  <a:cubicBezTo>
                    <a:pt x="10" y="1047"/>
                    <a:pt x="580" y="1335"/>
                    <a:pt x="1287" y="1335"/>
                  </a:cubicBezTo>
                  <a:cubicBezTo>
                    <a:pt x="1299" y="1335"/>
                    <a:pt x="1311" y="1335"/>
                    <a:pt x="1323" y="1335"/>
                  </a:cubicBezTo>
                  <a:cubicBezTo>
                    <a:pt x="2046" y="1326"/>
                    <a:pt x="2628" y="1019"/>
                    <a:pt x="2622" y="651"/>
                  </a:cubicBezTo>
                  <a:cubicBezTo>
                    <a:pt x="2618" y="288"/>
                    <a:pt x="2049" y="0"/>
                    <a:pt x="13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1077200" y="1790900"/>
              <a:ext cx="18650" cy="33075"/>
            </a:xfrm>
            <a:custGeom>
              <a:avLst/>
              <a:gdLst/>
              <a:ahLst/>
              <a:cxnLst/>
              <a:rect l="l" t="t" r="r" b="b"/>
              <a:pathLst>
                <a:path w="746" h="1323" extrusionOk="0">
                  <a:moveTo>
                    <a:pt x="365" y="1"/>
                  </a:moveTo>
                  <a:cubicBezTo>
                    <a:pt x="363" y="1"/>
                    <a:pt x="362" y="1"/>
                    <a:pt x="360" y="1"/>
                  </a:cubicBezTo>
                  <a:cubicBezTo>
                    <a:pt x="159" y="4"/>
                    <a:pt x="0" y="303"/>
                    <a:pt x="7" y="667"/>
                  </a:cubicBezTo>
                  <a:cubicBezTo>
                    <a:pt x="14" y="1030"/>
                    <a:pt x="180" y="1322"/>
                    <a:pt x="380" y="1322"/>
                  </a:cubicBezTo>
                  <a:cubicBezTo>
                    <a:pt x="381" y="1322"/>
                    <a:pt x="382" y="1322"/>
                    <a:pt x="383" y="1322"/>
                  </a:cubicBezTo>
                  <a:cubicBezTo>
                    <a:pt x="586" y="1318"/>
                    <a:pt x="745" y="1019"/>
                    <a:pt x="738" y="654"/>
                  </a:cubicBezTo>
                  <a:cubicBezTo>
                    <a:pt x="731" y="292"/>
                    <a:pt x="565" y="1"/>
                    <a:pt x="3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1203650" y="1790900"/>
              <a:ext cx="18650" cy="33075"/>
            </a:xfrm>
            <a:custGeom>
              <a:avLst/>
              <a:gdLst/>
              <a:ahLst/>
              <a:cxnLst/>
              <a:rect l="l" t="t" r="r" b="b"/>
              <a:pathLst>
                <a:path w="746" h="1323" extrusionOk="0">
                  <a:moveTo>
                    <a:pt x="381" y="1"/>
                  </a:moveTo>
                  <a:cubicBezTo>
                    <a:pt x="181" y="1"/>
                    <a:pt x="15" y="292"/>
                    <a:pt x="8" y="654"/>
                  </a:cubicBezTo>
                  <a:cubicBezTo>
                    <a:pt x="1" y="1019"/>
                    <a:pt x="159" y="1318"/>
                    <a:pt x="362" y="1322"/>
                  </a:cubicBezTo>
                  <a:cubicBezTo>
                    <a:pt x="363" y="1322"/>
                    <a:pt x="364" y="1322"/>
                    <a:pt x="365" y="1322"/>
                  </a:cubicBezTo>
                  <a:cubicBezTo>
                    <a:pt x="566" y="1322"/>
                    <a:pt x="731" y="1030"/>
                    <a:pt x="739" y="667"/>
                  </a:cubicBezTo>
                  <a:cubicBezTo>
                    <a:pt x="746" y="303"/>
                    <a:pt x="587" y="4"/>
                    <a:pt x="385" y="1"/>
                  </a:cubicBezTo>
                  <a:cubicBezTo>
                    <a:pt x="384" y="1"/>
                    <a:pt x="382" y="1"/>
                    <a:pt x="3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947400" y="1544050"/>
              <a:ext cx="386200" cy="291225"/>
            </a:xfrm>
            <a:custGeom>
              <a:avLst/>
              <a:gdLst/>
              <a:ahLst/>
              <a:cxnLst/>
              <a:rect l="l" t="t" r="r" b="b"/>
              <a:pathLst>
                <a:path w="15448" h="11649" extrusionOk="0">
                  <a:moveTo>
                    <a:pt x="8195" y="0"/>
                  </a:moveTo>
                  <a:cubicBezTo>
                    <a:pt x="7229" y="0"/>
                    <a:pt x="6198" y="156"/>
                    <a:pt x="5128" y="507"/>
                  </a:cubicBezTo>
                  <a:cubicBezTo>
                    <a:pt x="0" y="2189"/>
                    <a:pt x="341" y="6265"/>
                    <a:pt x="584" y="6943"/>
                  </a:cubicBezTo>
                  <a:cubicBezTo>
                    <a:pt x="827" y="7621"/>
                    <a:pt x="1366" y="11482"/>
                    <a:pt x="1717" y="11594"/>
                  </a:cubicBezTo>
                  <a:cubicBezTo>
                    <a:pt x="1719" y="11595"/>
                    <a:pt x="1721" y="11595"/>
                    <a:pt x="1724" y="11595"/>
                  </a:cubicBezTo>
                  <a:cubicBezTo>
                    <a:pt x="1899" y="11595"/>
                    <a:pt x="2015" y="9521"/>
                    <a:pt x="2067" y="9230"/>
                  </a:cubicBezTo>
                  <a:cubicBezTo>
                    <a:pt x="2117" y="8948"/>
                    <a:pt x="2385" y="7765"/>
                    <a:pt x="2340" y="7485"/>
                  </a:cubicBezTo>
                  <a:cubicBezTo>
                    <a:pt x="2272" y="7067"/>
                    <a:pt x="2287" y="6408"/>
                    <a:pt x="2835" y="5847"/>
                  </a:cubicBezTo>
                  <a:cubicBezTo>
                    <a:pt x="3606" y="5054"/>
                    <a:pt x="3248" y="5191"/>
                    <a:pt x="3952" y="4822"/>
                  </a:cubicBezTo>
                  <a:cubicBezTo>
                    <a:pt x="4632" y="4467"/>
                    <a:pt x="6320" y="4121"/>
                    <a:pt x="7848" y="4121"/>
                  </a:cubicBezTo>
                  <a:cubicBezTo>
                    <a:pt x="8441" y="4121"/>
                    <a:pt x="9010" y="4173"/>
                    <a:pt x="9487" y="4297"/>
                  </a:cubicBezTo>
                  <a:cubicBezTo>
                    <a:pt x="11193" y="4741"/>
                    <a:pt x="12047" y="4988"/>
                    <a:pt x="12826" y="5137"/>
                  </a:cubicBezTo>
                  <a:cubicBezTo>
                    <a:pt x="13604" y="5285"/>
                    <a:pt x="13524" y="6467"/>
                    <a:pt x="13682" y="6698"/>
                  </a:cubicBezTo>
                  <a:cubicBezTo>
                    <a:pt x="13839" y="6929"/>
                    <a:pt x="13696" y="11462"/>
                    <a:pt x="14069" y="11644"/>
                  </a:cubicBezTo>
                  <a:cubicBezTo>
                    <a:pt x="14075" y="11647"/>
                    <a:pt x="14082" y="11648"/>
                    <a:pt x="14088" y="11648"/>
                  </a:cubicBezTo>
                  <a:cubicBezTo>
                    <a:pt x="14475" y="11648"/>
                    <a:pt x="15448" y="6263"/>
                    <a:pt x="15090" y="4592"/>
                  </a:cubicBezTo>
                  <a:cubicBezTo>
                    <a:pt x="14588" y="2238"/>
                    <a:pt x="11854" y="0"/>
                    <a:pt x="8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944975" y="1507950"/>
              <a:ext cx="385950" cy="198775"/>
            </a:xfrm>
            <a:custGeom>
              <a:avLst/>
              <a:gdLst/>
              <a:ahLst/>
              <a:cxnLst/>
              <a:rect l="l" t="t" r="r" b="b"/>
              <a:pathLst>
                <a:path w="15438" h="7951" extrusionOk="0">
                  <a:moveTo>
                    <a:pt x="7814" y="0"/>
                  </a:moveTo>
                  <a:cubicBezTo>
                    <a:pt x="7752" y="0"/>
                    <a:pt x="7690" y="1"/>
                    <a:pt x="7627" y="2"/>
                  </a:cubicBezTo>
                  <a:cubicBezTo>
                    <a:pt x="6560" y="18"/>
                    <a:pt x="5657" y="175"/>
                    <a:pt x="4884" y="435"/>
                  </a:cubicBezTo>
                  <a:cubicBezTo>
                    <a:pt x="4591" y="531"/>
                    <a:pt x="4318" y="644"/>
                    <a:pt x="4062" y="771"/>
                  </a:cubicBezTo>
                  <a:cubicBezTo>
                    <a:pt x="0" y="2766"/>
                    <a:pt x="565" y="7951"/>
                    <a:pt x="565" y="7951"/>
                  </a:cubicBezTo>
                  <a:cubicBezTo>
                    <a:pt x="1046" y="7615"/>
                    <a:pt x="1542" y="7327"/>
                    <a:pt x="2043" y="7080"/>
                  </a:cubicBezTo>
                  <a:cubicBezTo>
                    <a:pt x="2088" y="7057"/>
                    <a:pt x="2137" y="7035"/>
                    <a:pt x="2183" y="7011"/>
                  </a:cubicBezTo>
                  <a:cubicBezTo>
                    <a:pt x="4075" y="6114"/>
                    <a:pt x="6071" y="5806"/>
                    <a:pt x="7918" y="5806"/>
                  </a:cubicBezTo>
                  <a:cubicBezTo>
                    <a:pt x="10141" y="5806"/>
                    <a:pt x="12148" y="6252"/>
                    <a:pt x="13500" y="6651"/>
                  </a:cubicBezTo>
                  <a:cubicBezTo>
                    <a:pt x="13634" y="6691"/>
                    <a:pt x="13759" y="6729"/>
                    <a:pt x="13879" y="6765"/>
                  </a:cubicBezTo>
                  <a:cubicBezTo>
                    <a:pt x="14750" y="7041"/>
                    <a:pt x="15265" y="7267"/>
                    <a:pt x="15265" y="7267"/>
                  </a:cubicBezTo>
                  <a:cubicBezTo>
                    <a:pt x="15265" y="7267"/>
                    <a:pt x="15438" y="2679"/>
                    <a:pt x="11636" y="794"/>
                  </a:cubicBezTo>
                  <a:lnTo>
                    <a:pt x="11635" y="794"/>
                  </a:lnTo>
                  <a:cubicBezTo>
                    <a:pt x="11379" y="665"/>
                    <a:pt x="11104" y="551"/>
                    <a:pt x="10811" y="451"/>
                  </a:cubicBezTo>
                  <a:cubicBezTo>
                    <a:pt x="9977" y="167"/>
                    <a:pt x="8986"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2"/>
            <p:cNvSpPr/>
            <p:nvPr/>
          </p:nvSpPr>
          <p:spPr>
            <a:xfrm>
              <a:off x="1119375" y="1495475"/>
              <a:ext cx="42400" cy="14850"/>
            </a:xfrm>
            <a:custGeom>
              <a:avLst/>
              <a:gdLst/>
              <a:ahLst/>
              <a:cxnLst/>
              <a:rect l="l" t="t" r="r" b="b"/>
              <a:pathLst>
                <a:path w="1696" h="594" extrusionOk="0">
                  <a:moveTo>
                    <a:pt x="847" y="0"/>
                  </a:moveTo>
                  <a:cubicBezTo>
                    <a:pt x="187" y="0"/>
                    <a:pt x="1" y="532"/>
                    <a:pt x="1" y="532"/>
                  </a:cubicBezTo>
                  <a:cubicBezTo>
                    <a:pt x="372" y="578"/>
                    <a:pt x="683" y="593"/>
                    <a:pt x="935" y="593"/>
                  </a:cubicBezTo>
                  <a:cubicBezTo>
                    <a:pt x="1437" y="593"/>
                    <a:pt x="1695" y="532"/>
                    <a:pt x="1695" y="532"/>
                  </a:cubicBezTo>
                  <a:cubicBezTo>
                    <a:pt x="1695" y="532"/>
                    <a:pt x="1509" y="0"/>
                    <a:pt x="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2"/>
            <p:cNvSpPr/>
            <p:nvPr/>
          </p:nvSpPr>
          <p:spPr>
            <a:xfrm>
              <a:off x="987725" y="1518825"/>
              <a:ext cx="79400" cy="166350"/>
            </a:xfrm>
            <a:custGeom>
              <a:avLst/>
              <a:gdLst/>
              <a:ahLst/>
              <a:cxnLst/>
              <a:rect l="l" t="t" r="r" b="b"/>
              <a:pathLst>
                <a:path w="3176" h="6654" extrusionOk="0">
                  <a:moveTo>
                    <a:pt x="3176" y="0"/>
                  </a:moveTo>
                  <a:lnTo>
                    <a:pt x="3176" y="0"/>
                  </a:lnTo>
                  <a:cubicBezTo>
                    <a:pt x="2883" y="96"/>
                    <a:pt x="2609" y="209"/>
                    <a:pt x="2353" y="336"/>
                  </a:cubicBezTo>
                  <a:cubicBezTo>
                    <a:pt x="1235" y="1646"/>
                    <a:pt x="1" y="3763"/>
                    <a:pt x="99" y="6653"/>
                  </a:cubicBezTo>
                  <a:lnTo>
                    <a:pt x="334" y="6645"/>
                  </a:lnTo>
                  <a:lnTo>
                    <a:pt x="476" y="6639"/>
                  </a:lnTo>
                  <a:cubicBezTo>
                    <a:pt x="473" y="6618"/>
                    <a:pt x="473" y="6599"/>
                    <a:pt x="473" y="6578"/>
                  </a:cubicBezTo>
                  <a:cubicBezTo>
                    <a:pt x="384" y="3357"/>
                    <a:pt x="2023" y="1150"/>
                    <a:pt x="3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1215225" y="1519200"/>
              <a:ext cx="76725" cy="157900"/>
            </a:xfrm>
            <a:custGeom>
              <a:avLst/>
              <a:gdLst/>
              <a:ahLst/>
              <a:cxnLst/>
              <a:rect l="l" t="t" r="r" b="b"/>
              <a:pathLst>
                <a:path w="3069" h="6316" extrusionOk="0">
                  <a:moveTo>
                    <a:pt x="1" y="1"/>
                  </a:moveTo>
                  <a:lnTo>
                    <a:pt x="1" y="1"/>
                  </a:lnTo>
                  <a:cubicBezTo>
                    <a:pt x="1108" y="1109"/>
                    <a:pt x="2653" y="3189"/>
                    <a:pt x="2688" y="6201"/>
                  </a:cubicBezTo>
                  <a:cubicBezTo>
                    <a:pt x="2821" y="6241"/>
                    <a:pt x="2947" y="6279"/>
                    <a:pt x="3067" y="6315"/>
                  </a:cubicBezTo>
                  <a:cubicBezTo>
                    <a:pt x="3069" y="3605"/>
                    <a:pt x="1899" y="1607"/>
                    <a:pt x="826" y="344"/>
                  </a:cubicBezTo>
                  <a:lnTo>
                    <a:pt x="825" y="344"/>
                  </a:lnTo>
                  <a:cubicBezTo>
                    <a:pt x="569" y="215"/>
                    <a:pt x="294" y="1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959100" y="1599425"/>
              <a:ext cx="367500" cy="107300"/>
            </a:xfrm>
            <a:custGeom>
              <a:avLst/>
              <a:gdLst/>
              <a:ahLst/>
              <a:cxnLst/>
              <a:rect l="l" t="t" r="r" b="b"/>
              <a:pathLst>
                <a:path w="14700" h="4292" extrusionOk="0">
                  <a:moveTo>
                    <a:pt x="7462" y="0"/>
                  </a:moveTo>
                  <a:cubicBezTo>
                    <a:pt x="7331" y="0"/>
                    <a:pt x="7198" y="3"/>
                    <a:pt x="7064" y="8"/>
                  </a:cubicBezTo>
                  <a:cubicBezTo>
                    <a:pt x="2024" y="217"/>
                    <a:pt x="0" y="4292"/>
                    <a:pt x="0" y="4292"/>
                  </a:cubicBezTo>
                  <a:cubicBezTo>
                    <a:pt x="2444" y="2721"/>
                    <a:pt x="5116" y="2230"/>
                    <a:pt x="7503" y="2230"/>
                  </a:cubicBezTo>
                  <a:cubicBezTo>
                    <a:pt x="11499" y="2230"/>
                    <a:pt x="14700" y="3607"/>
                    <a:pt x="14700" y="3607"/>
                  </a:cubicBezTo>
                  <a:cubicBezTo>
                    <a:pt x="14700" y="3607"/>
                    <a:pt x="12240" y="0"/>
                    <a:pt x="74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720000" y="2170000"/>
              <a:ext cx="253550" cy="932575"/>
            </a:xfrm>
            <a:custGeom>
              <a:avLst/>
              <a:gdLst/>
              <a:ahLst/>
              <a:cxnLst/>
              <a:rect l="l" t="t" r="r" b="b"/>
              <a:pathLst>
                <a:path w="10142" h="37303" extrusionOk="0">
                  <a:moveTo>
                    <a:pt x="6947" y="1"/>
                  </a:moveTo>
                  <a:cubicBezTo>
                    <a:pt x="6409" y="370"/>
                    <a:pt x="5972" y="948"/>
                    <a:pt x="5714" y="1620"/>
                  </a:cubicBezTo>
                  <a:lnTo>
                    <a:pt x="5072" y="2394"/>
                  </a:lnTo>
                  <a:lnTo>
                    <a:pt x="4673" y="3452"/>
                  </a:lnTo>
                  <a:cubicBezTo>
                    <a:pt x="4410" y="4158"/>
                    <a:pt x="4152" y="4864"/>
                    <a:pt x="3898" y="5573"/>
                  </a:cubicBezTo>
                  <a:cubicBezTo>
                    <a:pt x="3497" y="6686"/>
                    <a:pt x="3105" y="7804"/>
                    <a:pt x="2725" y="8928"/>
                  </a:cubicBezTo>
                  <a:cubicBezTo>
                    <a:pt x="2621" y="9236"/>
                    <a:pt x="2518" y="9543"/>
                    <a:pt x="2415" y="9851"/>
                  </a:cubicBezTo>
                  <a:cubicBezTo>
                    <a:pt x="2370" y="9982"/>
                    <a:pt x="2327" y="10115"/>
                    <a:pt x="2285" y="10247"/>
                  </a:cubicBezTo>
                  <a:cubicBezTo>
                    <a:pt x="2143" y="10679"/>
                    <a:pt x="2003" y="11109"/>
                    <a:pt x="1867" y="11544"/>
                  </a:cubicBezTo>
                  <a:cubicBezTo>
                    <a:pt x="1818" y="11703"/>
                    <a:pt x="1767" y="11860"/>
                    <a:pt x="1718" y="12019"/>
                  </a:cubicBezTo>
                  <a:cubicBezTo>
                    <a:pt x="1674" y="12159"/>
                    <a:pt x="1631" y="12298"/>
                    <a:pt x="1588" y="12439"/>
                  </a:cubicBezTo>
                  <a:lnTo>
                    <a:pt x="1584" y="12452"/>
                  </a:lnTo>
                  <a:cubicBezTo>
                    <a:pt x="1405" y="13036"/>
                    <a:pt x="1232" y="13623"/>
                    <a:pt x="1066" y="14220"/>
                  </a:cubicBezTo>
                  <a:cubicBezTo>
                    <a:pt x="854" y="14963"/>
                    <a:pt x="654" y="15710"/>
                    <a:pt x="475" y="16488"/>
                  </a:cubicBezTo>
                  <a:cubicBezTo>
                    <a:pt x="387" y="16876"/>
                    <a:pt x="302" y="17269"/>
                    <a:pt x="225" y="17676"/>
                  </a:cubicBezTo>
                  <a:lnTo>
                    <a:pt x="195" y="17828"/>
                  </a:lnTo>
                  <a:lnTo>
                    <a:pt x="169" y="17987"/>
                  </a:lnTo>
                  <a:lnTo>
                    <a:pt x="116" y="18301"/>
                  </a:lnTo>
                  <a:cubicBezTo>
                    <a:pt x="98" y="18403"/>
                    <a:pt x="83" y="18517"/>
                    <a:pt x="69" y="18626"/>
                  </a:cubicBezTo>
                  <a:lnTo>
                    <a:pt x="29" y="18959"/>
                  </a:lnTo>
                  <a:lnTo>
                    <a:pt x="18" y="19032"/>
                  </a:lnTo>
                  <a:cubicBezTo>
                    <a:pt x="1" y="19174"/>
                    <a:pt x="1" y="19318"/>
                    <a:pt x="18" y="19467"/>
                  </a:cubicBezTo>
                  <a:lnTo>
                    <a:pt x="29" y="19564"/>
                  </a:lnTo>
                  <a:lnTo>
                    <a:pt x="39" y="19643"/>
                  </a:lnTo>
                  <a:lnTo>
                    <a:pt x="61" y="19797"/>
                  </a:lnTo>
                  <a:lnTo>
                    <a:pt x="105" y="20089"/>
                  </a:lnTo>
                  <a:cubicBezTo>
                    <a:pt x="136" y="20284"/>
                    <a:pt x="172" y="20465"/>
                    <a:pt x="204" y="20655"/>
                  </a:cubicBezTo>
                  <a:cubicBezTo>
                    <a:pt x="274" y="21026"/>
                    <a:pt x="345" y="21395"/>
                    <a:pt x="424" y="21757"/>
                  </a:cubicBezTo>
                  <a:cubicBezTo>
                    <a:pt x="577" y="22485"/>
                    <a:pt x="751" y="23197"/>
                    <a:pt x="932" y="23909"/>
                  </a:cubicBezTo>
                  <a:cubicBezTo>
                    <a:pt x="1298" y="25331"/>
                    <a:pt x="1717" y="26725"/>
                    <a:pt x="2163" y="28105"/>
                  </a:cubicBezTo>
                  <a:lnTo>
                    <a:pt x="2505" y="29138"/>
                  </a:lnTo>
                  <a:cubicBezTo>
                    <a:pt x="2618" y="29483"/>
                    <a:pt x="2744" y="29821"/>
                    <a:pt x="2864" y="30162"/>
                  </a:cubicBezTo>
                  <a:cubicBezTo>
                    <a:pt x="3100" y="30847"/>
                    <a:pt x="3361" y="31521"/>
                    <a:pt x="3615" y="32197"/>
                  </a:cubicBezTo>
                  <a:cubicBezTo>
                    <a:pt x="3740" y="32535"/>
                    <a:pt x="3876" y="32869"/>
                    <a:pt x="4009" y="33204"/>
                  </a:cubicBezTo>
                  <a:lnTo>
                    <a:pt x="4413" y="34208"/>
                  </a:lnTo>
                  <a:cubicBezTo>
                    <a:pt x="4687" y="34873"/>
                    <a:pt x="4973" y="35535"/>
                    <a:pt x="5254" y="36197"/>
                  </a:cubicBezTo>
                  <a:cubicBezTo>
                    <a:pt x="5542" y="36880"/>
                    <a:pt x="6210" y="37302"/>
                    <a:pt x="6920" y="37302"/>
                  </a:cubicBezTo>
                  <a:cubicBezTo>
                    <a:pt x="7121" y="37302"/>
                    <a:pt x="7326" y="37268"/>
                    <a:pt x="7526" y="37197"/>
                  </a:cubicBezTo>
                  <a:cubicBezTo>
                    <a:pt x="8467" y="36861"/>
                    <a:pt x="8956" y="35828"/>
                    <a:pt x="8620" y="34887"/>
                  </a:cubicBezTo>
                  <a:lnTo>
                    <a:pt x="8606" y="34844"/>
                  </a:lnTo>
                  <a:cubicBezTo>
                    <a:pt x="8371" y="34191"/>
                    <a:pt x="8134" y="33541"/>
                    <a:pt x="7904" y="32886"/>
                  </a:cubicBezTo>
                  <a:lnTo>
                    <a:pt x="7573" y="31904"/>
                  </a:lnTo>
                  <a:cubicBezTo>
                    <a:pt x="7462" y="31575"/>
                    <a:pt x="7349" y="31247"/>
                    <a:pt x="7249" y="30918"/>
                  </a:cubicBezTo>
                  <a:cubicBezTo>
                    <a:pt x="7040" y="30258"/>
                    <a:pt x="6827" y="29600"/>
                    <a:pt x="6639" y="28936"/>
                  </a:cubicBezTo>
                  <a:cubicBezTo>
                    <a:pt x="6544" y="28603"/>
                    <a:pt x="6443" y="28274"/>
                    <a:pt x="6352" y="27942"/>
                  </a:cubicBezTo>
                  <a:lnTo>
                    <a:pt x="6082" y="26947"/>
                  </a:lnTo>
                  <a:cubicBezTo>
                    <a:pt x="5733" y="25617"/>
                    <a:pt x="5414" y="24281"/>
                    <a:pt x="5149" y="22945"/>
                  </a:cubicBezTo>
                  <a:cubicBezTo>
                    <a:pt x="5018" y="22279"/>
                    <a:pt x="4895" y="21609"/>
                    <a:pt x="4793" y="20949"/>
                  </a:cubicBezTo>
                  <a:cubicBezTo>
                    <a:pt x="4737" y="20618"/>
                    <a:pt x="4694" y="20289"/>
                    <a:pt x="4651" y="19962"/>
                  </a:cubicBezTo>
                  <a:cubicBezTo>
                    <a:pt x="4636" y="19822"/>
                    <a:pt x="4617" y="19682"/>
                    <a:pt x="4603" y="19543"/>
                  </a:cubicBezTo>
                  <a:cubicBezTo>
                    <a:pt x="4600" y="19521"/>
                    <a:pt x="4599" y="19500"/>
                    <a:pt x="4596" y="19478"/>
                  </a:cubicBezTo>
                  <a:lnTo>
                    <a:pt x="4586" y="19364"/>
                  </a:lnTo>
                  <a:lnTo>
                    <a:pt x="4591" y="19338"/>
                  </a:lnTo>
                  <a:cubicBezTo>
                    <a:pt x="4603" y="19274"/>
                    <a:pt x="4614" y="19212"/>
                    <a:pt x="4629" y="19147"/>
                  </a:cubicBezTo>
                  <a:cubicBezTo>
                    <a:pt x="4630" y="19135"/>
                    <a:pt x="4634" y="19125"/>
                    <a:pt x="4636" y="19114"/>
                  </a:cubicBezTo>
                  <a:lnTo>
                    <a:pt x="4689" y="18881"/>
                  </a:lnTo>
                  <a:lnTo>
                    <a:pt x="4714" y="18763"/>
                  </a:lnTo>
                  <a:lnTo>
                    <a:pt x="4746" y="18645"/>
                  </a:lnTo>
                  <a:cubicBezTo>
                    <a:pt x="4823" y="18324"/>
                    <a:pt x="4915" y="17995"/>
                    <a:pt x="5010" y="17665"/>
                  </a:cubicBezTo>
                  <a:cubicBezTo>
                    <a:pt x="5202" y="17001"/>
                    <a:pt x="5425" y="16325"/>
                    <a:pt x="5657" y="15648"/>
                  </a:cubicBezTo>
                  <a:cubicBezTo>
                    <a:pt x="5710" y="15488"/>
                    <a:pt x="5766" y="15328"/>
                    <a:pt x="5823" y="15166"/>
                  </a:cubicBezTo>
                  <a:cubicBezTo>
                    <a:pt x="5871" y="15033"/>
                    <a:pt x="5919" y="14898"/>
                    <a:pt x="5967" y="14762"/>
                  </a:cubicBezTo>
                  <a:cubicBezTo>
                    <a:pt x="6076" y="14457"/>
                    <a:pt x="6186" y="14154"/>
                    <a:pt x="6298" y="13849"/>
                  </a:cubicBezTo>
                  <a:cubicBezTo>
                    <a:pt x="6539" y="13197"/>
                    <a:pt x="6790" y="12545"/>
                    <a:pt x="7046" y="11890"/>
                  </a:cubicBezTo>
                  <a:cubicBezTo>
                    <a:pt x="7087" y="11784"/>
                    <a:pt x="7130" y="11680"/>
                    <a:pt x="7170" y="11574"/>
                  </a:cubicBezTo>
                  <a:cubicBezTo>
                    <a:pt x="7297" y="11248"/>
                    <a:pt x="7427" y="10923"/>
                    <a:pt x="7559" y="10597"/>
                  </a:cubicBezTo>
                  <a:cubicBezTo>
                    <a:pt x="7974" y="9566"/>
                    <a:pt x="8400" y="8536"/>
                    <a:pt x="8836" y="7508"/>
                  </a:cubicBezTo>
                  <a:cubicBezTo>
                    <a:pt x="9122" y="6833"/>
                    <a:pt x="9414" y="6159"/>
                    <a:pt x="9707" y="5487"/>
                  </a:cubicBezTo>
                  <a:lnTo>
                    <a:pt x="10142" y="4497"/>
                  </a:lnTo>
                  <a:cubicBezTo>
                    <a:pt x="9766" y="2804"/>
                    <a:pt x="8906" y="826"/>
                    <a:pt x="6947"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2"/>
            <p:cNvSpPr/>
            <p:nvPr/>
          </p:nvSpPr>
          <p:spPr>
            <a:xfrm>
              <a:off x="762775" y="2393225"/>
              <a:ext cx="146150" cy="145825"/>
            </a:xfrm>
            <a:custGeom>
              <a:avLst/>
              <a:gdLst/>
              <a:ahLst/>
              <a:cxnLst/>
              <a:rect l="l" t="t" r="r" b="b"/>
              <a:pathLst>
                <a:path w="5846" h="5833" extrusionOk="0">
                  <a:moveTo>
                    <a:pt x="1005" y="1"/>
                  </a:moveTo>
                  <a:cubicBezTo>
                    <a:pt x="902" y="308"/>
                    <a:pt x="799" y="615"/>
                    <a:pt x="697" y="923"/>
                  </a:cubicBezTo>
                  <a:cubicBezTo>
                    <a:pt x="652" y="1056"/>
                    <a:pt x="609" y="1188"/>
                    <a:pt x="566" y="1321"/>
                  </a:cubicBezTo>
                  <a:cubicBezTo>
                    <a:pt x="425" y="1751"/>
                    <a:pt x="285" y="2182"/>
                    <a:pt x="149" y="2616"/>
                  </a:cubicBezTo>
                  <a:cubicBezTo>
                    <a:pt x="100" y="2775"/>
                    <a:pt x="49" y="2932"/>
                    <a:pt x="0" y="3091"/>
                  </a:cubicBezTo>
                  <a:cubicBezTo>
                    <a:pt x="1017" y="4052"/>
                    <a:pt x="2494" y="5199"/>
                    <a:pt x="4255" y="5833"/>
                  </a:cubicBezTo>
                  <a:cubicBezTo>
                    <a:pt x="4364" y="5528"/>
                    <a:pt x="4472" y="5225"/>
                    <a:pt x="4585" y="4920"/>
                  </a:cubicBezTo>
                  <a:cubicBezTo>
                    <a:pt x="4827" y="4268"/>
                    <a:pt x="5077" y="3616"/>
                    <a:pt x="5333" y="2961"/>
                  </a:cubicBezTo>
                  <a:cubicBezTo>
                    <a:pt x="5373" y="2855"/>
                    <a:pt x="5416" y="2751"/>
                    <a:pt x="5458" y="2645"/>
                  </a:cubicBezTo>
                  <a:cubicBezTo>
                    <a:pt x="5585" y="2319"/>
                    <a:pt x="5715" y="1994"/>
                    <a:pt x="5845" y="1668"/>
                  </a:cubicBezTo>
                  <a:lnTo>
                    <a:pt x="10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834775" y="3042025"/>
              <a:ext cx="179200" cy="251825"/>
            </a:xfrm>
            <a:custGeom>
              <a:avLst/>
              <a:gdLst/>
              <a:ahLst/>
              <a:cxnLst/>
              <a:rect l="l" t="t" r="r" b="b"/>
              <a:pathLst>
                <a:path w="7168" h="10073" extrusionOk="0">
                  <a:moveTo>
                    <a:pt x="3756" y="0"/>
                  </a:moveTo>
                  <a:cubicBezTo>
                    <a:pt x="2671" y="866"/>
                    <a:pt x="741" y="963"/>
                    <a:pt x="741" y="963"/>
                  </a:cubicBezTo>
                  <a:cubicBezTo>
                    <a:pt x="741" y="963"/>
                    <a:pt x="0" y="2825"/>
                    <a:pt x="418" y="4663"/>
                  </a:cubicBezTo>
                  <a:cubicBezTo>
                    <a:pt x="803" y="6352"/>
                    <a:pt x="1870" y="8988"/>
                    <a:pt x="2150" y="8988"/>
                  </a:cubicBezTo>
                  <a:cubicBezTo>
                    <a:pt x="2174" y="8988"/>
                    <a:pt x="2193" y="8968"/>
                    <a:pt x="2204" y="8925"/>
                  </a:cubicBezTo>
                  <a:cubicBezTo>
                    <a:pt x="2343" y="8394"/>
                    <a:pt x="1842" y="7071"/>
                    <a:pt x="1740" y="6715"/>
                  </a:cubicBezTo>
                  <a:cubicBezTo>
                    <a:pt x="1678" y="6505"/>
                    <a:pt x="1735" y="6462"/>
                    <a:pt x="1792" y="6462"/>
                  </a:cubicBezTo>
                  <a:cubicBezTo>
                    <a:pt x="1831" y="6462"/>
                    <a:pt x="1870" y="6482"/>
                    <a:pt x="1870" y="6482"/>
                  </a:cubicBezTo>
                  <a:cubicBezTo>
                    <a:pt x="2386" y="8095"/>
                    <a:pt x="3134" y="9735"/>
                    <a:pt x="3405" y="9735"/>
                  </a:cubicBezTo>
                  <a:cubicBezTo>
                    <a:pt x="3442" y="9735"/>
                    <a:pt x="3470" y="9705"/>
                    <a:pt x="3487" y="9640"/>
                  </a:cubicBezTo>
                  <a:cubicBezTo>
                    <a:pt x="3629" y="9112"/>
                    <a:pt x="2575" y="5932"/>
                    <a:pt x="2771" y="5932"/>
                  </a:cubicBezTo>
                  <a:cubicBezTo>
                    <a:pt x="2777" y="5932"/>
                    <a:pt x="2784" y="5934"/>
                    <a:pt x="2792" y="5940"/>
                  </a:cubicBezTo>
                  <a:cubicBezTo>
                    <a:pt x="3051" y="6124"/>
                    <a:pt x="3791" y="10073"/>
                    <a:pt x="4342" y="10073"/>
                  </a:cubicBezTo>
                  <a:cubicBezTo>
                    <a:pt x="4385" y="10073"/>
                    <a:pt x="4427" y="10049"/>
                    <a:pt x="4467" y="9997"/>
                  </a:cubicBezTo>
                  <a:cubicBezTo>
                    <a:pt x="5027" y="9282"/>
                    <a:pt x="3872" y="5664"/>
                    <a:pt x="4019" y="5604"/>
                  </a:cubicBezTo>
                  <a:cubicBezTo>
                    <a:pt x="4027" y="5601"/>
                    <a:pt x="4034" y="5599"/>
                    <a:pt x="4042" y="5599"/>
                  </a:cubicBezTo>
                  <a:cubicBezTo>
                    <a:pt x="4168" y="5599"/>
                    <a:pt x="4210" y="6105"/>
                    <a:pt x="4421" y="6878"/>
                  </a:cubicBezTo>
                  <a:cubicBezTo>
                    <a:pt x="4623" y="7616"/>
                    <a:pt x="4846" y="9305"/>
                    <a:pt x="5258" y="9305"/>
                  </a:cubicBezTo>
                  <a:cubicBezTo>
                    <a:pt x="5302" y="9305"/>
                    <a:pt x="5348" y="9286"/>
                    <a:pt x="5396" y="9244"/>
                  </a:cubicBezTo>
                  <a:cubicBezTo>
                    <a:pt x="5901" y="8807"/>
                    <a:pt x="5431" y="7028"/>
                    <a:pt x="5324" y="6126"/>
                  </a:cubicBezTo>
                  <a:cubicBezTo>
                    <a:pt x="5216" y="5223"/>
                    <a:pt x="4556" y="3261"/>
                    <a:pt x="4963" y="3138"/>
                  </a:cubicBezTo>
                  <a:cubicBezTo>
                    <a:pt x="4986" y="3131"/>
                    <a:pt x="5008" y="3128"/>
                    <a:pt x="5031" y="3128"/>
                  </a:cubicBezTo>
                  <a:cubicBezTo>
                    <a:pt x="5214" y="3128"/>
                    <a:pt x="5414" y="3347"/>
                    <a:pt x="5707" y="3789"/>
                  </a:cubicBezTo>
                  <a:cubicBezTo>
                    <a:pt x="6037" y="4284"/>
                    <a:pt x="6405" y="4699"/>
                    <a:pt x="6516" y="4766"/>
                  </a:cubicBezTo>
                  <a:cubicBezTo>
                    <a:pt x="6616" y="4825"/>
                    <a:pt x="6692" y="4851"/>
                    <a:pt x="6748" y="4851"/>
                  </a:cubicBezTo>
                  <a:cubicBezTo>
                    <a:pt x="7167" y="4851"/>
                    <a:pt x="6426" y="3318"/>
                    <a:pt x="6072" y="2459"/>
                  </a:cubicBezTo>
                  <a:cubicBezTo>
                    <a:pt x="5671" y="1486"/>
                    <a:pt x="3756" y="0"/>
                    <a:pt x="37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828725" y="3005400"/>
              <a:ext cx="110325" cy="66325"/>
            </a:xfrm>
            <a:custGeom>
              <a:avLst/>
              <a:gdLst/>
              <a:ahLst/>
              <a:cxnLst/>
              <a:rect l="l" t="t" r="r" b="b"/>
              <a:pathLst>
                <a:path w="4413" h="2653" extrusionOk="0">
                  <a:moveTo>
                    <a:pt x="3442" y="0"/>
                  </a:moveTo>
                  <a:cubicBezTo>
                    <a:pt x="1980" y="0"/>
                    <a:pt x="200" y="1205"/>
                    <a:pt x="200" y="1205"/>
                  </a:cubicBezTo>
                  <a:cubicBezTo>
                    <a:pt x="1" y="2241"/>
                    <a:pt x="846" y="2652"/>
                    <a:pt x="847" y="2652"/>
                  </a:cubicBezTo>
                  <a:cubicBezTo>
                    <a:pt x="1527" y="2241"/>
                    <a:pt x="4254" y="1427"/>
                    <a:pt x="4254" y="1427"/>
                  </a:cubicBezTo>
                  <a:cubicBezTo>
                    <a:pt x="4413" y="892"/>
                    <a:pt x="4184" y="317"/>
                    <a:pt x="3748" y="20"/>
                  </a:cubicBezTo>
                  <a:cubicBezTo>
                    <a:pt x="3648" y="7"/>
                    <a:pt x="3546" y="0"/>
                    <a:pt x="3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841275" y="3007775"/>
              <a:ext cx="70250" cy="68275"/>
            </a:xfrm>
            <a:custGeom>
              <a:avLst/>
              <a:gdLst/>
              <a:ahLst/>
              <a:cxnLst/>
              <a:rect l="l" t="t" r="r" b="b"/>
              <a:pathLst>
                <a:path w="2810" h="2731" extrusionOk="0">
                  <a:moveTo>
                    <a:pt x="1216" y="1"/>
                  </a:moveTo>
                  <a:cubicBezTo>
                    <a:pt x="1051" y="1"/>
                    <a:pt x="888" y="39"/>
                    <a:pt x="739" y="119"/>
                  </a:cubicBezTo>
                  <a:cubicBezTo>
                    <a:pt x="167" y="425"/>
                    <a:pt x="1" y="1232"/>
                    <a:pt x="370" y="1920"/>
                  </a:cubicBezTo>
                  <a:cubicBezTo>
                    <a:pt x="641" y="2428"/>
                    <a:pt x="1128" y="2731"/>
                    <a:pt x="1595" y="2731"/>
                  </a:cubicBezTo>
                  <a:cubicBezTo>
                    <a:pt x="1760" y="2731"/>
                    <a:pt x="1922" y="2693"/>
                    <a:pt x="2072" y="2613"/>
                  </a:cubicBezTo>
                  <a:cubicBezTo>
                    <a:pt x="2644" y="2307"/>
                    <a:pt x="2810" y="1502"/>
                    <a:pt x="2441" y="813"/>
                  </a:cubicBezTo>
                  <a:cubicBezTo>
                    <a:pt x="2170" y="304"/>
                    <a:pt x="1683" y="1"/>
                    <a:pt x="1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849175" y="3017125"/>
              <a:ext cx="51300" cy="49925"/>
            </a:xfrm>
            <a:custGeom>
              <a:avLst/>
              <a:gdLst/>
              <a:ahLst/>
              <a:cxnLst/>
              <a:rect l="l" t="t" r="r" b="b"/>
              <a:pathLst>
                <a:path w="2052" h="1997" extrusionOk="0">
                  <a:moveTo>
                    <a:pt x="886" y="1"/>
                  </a:moveTo>
                  <a:cubicBezTo>
                    <a:pt x="766" y="1"/>
                    <a:pt x="648" y="28"/>
                    <a:pt x="540" y="85"/>
                  </a:cubicBezTo>
                  <a:cubicBezTo>
                    <a:pt x="121" y="309"/>
                    <a:pt x="1" y="899"/>
                    <a:pt x="270" y="1403"/>
                  </a:cubicBezTo>
                  <a:cubicBezTo>
                    <a:pt x="467" y="1775"/>
                    <a:pt x="823" y="1996"/>
                    <a:pt x="1165" y="1996"/>
                  </a:cubicBezTo>
                  <a:cubicBezTo>
                    <a:pt x="1285" y="1996"/>
                    <a:pt x="1404" y="1969"/>
                    <a:pt x="1514" y="1910"/>
                  </a:cubicBezTo>
                  <a:cubicBezTo>
                    <a:pt x="1932" y="1689"/>
                    <a:pt x="2052" y="1099"/>
                    <a:pt x="1784" y="595"/>
                  </a:cubicBezTo>
                  <a:cubicBezTo>
                    <a:pt x="1585" y="222"/>
                    <a:pt x="1228" y="1"/>
                    <a:pt x="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787975" y="2648625"/>
              <a:ext cx="47650" cy="20825"/>
            </a:xfrm>
            <a:custGeom>
              <a:avLst/>
              <a:gdLst/>
              <a:ahLst/>
              <a:cxnLst/>
              <a:rect l="l" t="t" r="r" b="b"/>
              <a:pathLst>
                <a:path w="1906" h="833" extrusionOk="0">
                  <a:moveTo>
                    <a:pt x="1905" y="0"/>
                  </a:moveTo>
                  <a:cubicBezTo>
                    <a:pt x="1523" y="72"/>
                    <a:pt x="754" y="232"/>
                    <a:pt x="150" y="458"/>
                  </a:cubicBezTo>
                  <a:cubicBezTo>
                    <a:pt x="50" y="495"/>
                    <a:pt x="0" y="605"/>
                    <a:pt x="36" y="705"/>
                  </a:cubicBezTo>
                  <a:cubicBezTo>
                    <a:pt x="65" y="784"/>
                    <a:pt x="139" y="832"/>
                    <a:pt x="220" y="832"/>
                  </a:cubicBezTo>
                  <a:cubicBezTo>
                    <a:pt x="227" y="832"/>
                    <a:pt x="234" y="832"/>
                    <a:pt x="242" y="831"/>
                  </a:cubicBezTo>
                  <a:cubicBezTo>
                    <a:pt x="253" y="830"/>
                    <a:pt x="271" y="825"/>
                    <a:pt x="282" y="820"/>
                  </a:cubicBezTo>
                  <a:cubicBezTo>
                    <a:pt x="810" y="624"/>
                    <a:pt x="1489" y="475"/>
                    <a:pt x="1882" y="398"/>
                  </a:cubicBezTo>
                  <a:cubicBezTo>
                    <a:pt x="1880" y="376"/>
                    <a:pt x="1877" y="355"/>
                    <a:pt x="1875" y="333"/>
                  </a:cubicBezTo>
                  <a:lnTo>
                    <a:pt x="1862" y="219"/>
                  </a:lnTo>
                  <a:lnTo>
                    <a:pt x="1868" y="190"/>
                  </a:lnTo>
                  <a:cubicBezTo>
                    <a:pt x="1881" y="129"/>
                    <a:pt x="1891" y="67"/>
                    <a:pt x="19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729150" y="2167425"/>
              <a:ext cx="252850" cy="351850"/>
            </a:xfrm>
            <a:custGeom>
              <a:avLst/>
              <a:gdLst/>
              <a:ahLst/>
              <a:cxnLst/>
              <a:rect l="l" t="t" r="r" b="b"/>
              <a:pathLst>
                <a:path w="10114" h="14074" extrusionOk="0">
                  <a:moveTo>
                    <a:pt x="6316" y="1"/>
                  </a:moveTo>
                  <a:cubicBezTo>
                    <a:pt x="6316" y="1"/>
                    <a:pt x="2807" y="2903"/>
                    <a:pt x="347" y="9070"/>
                  </a:cubicBezTo>
                  <a:cubicBezTo>
                    <a:pt x="229" y="9367"/>
                    <a:pt x="114" y="9670"/>
                    <a:pt x="1" y="9982"/>
                  </a:cubicBezTo>
                  <a:cubicBezTo>
                    <a:pt x="1" y="9982"/>
                    <a:pt x="524" y="10764"/>
                    <a:pt x="1494" y="11647"/>
                  </a:cubicBezTo>
                  <a:cubicBezTo>
                    <a:pt x="2512" y="12571"/>
                    <a:pt x="4019" y="13602"/>
                    <a:pt x="5930" y="13951"/>
                  </a:cubicBezTo>
                  <a:cubicBezTo>
                    <a:pt x="6365" y="14030"/>
                    <a:pt x="6820" y="14074"/>
                    <a:pt x="7294" y="14074"/>
                  </a:cubicBezTo>
                  <a:cubicBezTo>
                    <a:pt x="7343" y="14074"/>
                    <a:pt x="7392" y="14073"/>
                    <a:pt x="7440" y="14072"/>
                  </a:cubicBezTo>
                  <a:lnTo>
                    <a:pt x="7761" y="13257"/>
                  </a:lnTo>
                  <a:lnTo>
                    <a:pt x="10051" y="7439"/>
                  </a:lnTo>
                  <a:cubicBezTo>
                    <a:pt x="10051" y="7439"/>
                    <a:pt x="10113" y="6136"/>
                    <a:pt x="9777" y="4600"/>
                  </a:cubicBezTo>
                  <a:cubicBezTo>
                    <a:pt x="9404" y="2906"/>
                    <a:pt x="8542" y="929"/>
                    <a:pt x="6574" y="101"/>
                  </a:cubicBezTo>
                  <a:cubicBezTo>
                    <a:pt x="6489" y="65"/>
                    <a:pt x="6404" y="31"/>
                    <a:pt x="6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1319100" y="2169975"/>
              <a:ext cx="253600" cy="932600"/>
            </a:xfrm>
            <a:custGeom>
              <a:avLst/>
              <a:gdLst/>
              <a:ahLst/>
              <a:cxnLst/>
              <a:rect l="l" t="t" r="r" b="b"/>
              <a:pathLst>
                <a:path w="10144" h="37304" extrusionOk="0">
                  <a:moveTo>
                    <a:pt x="3203" y="1"/>
                  </a:moveTo>
                  <a:cubicBezTo>
                    <a:pt x="1233" y="827"/>
                    <a:pt x="372" y="2807"/>
                    <a:pt x="1" y="4498"/>
                  </a:cubicBezTo>
                  <a:lnTo>
                    <a:pt x="435" y="5488"/>
                  </a:lnTo>
                  <a:cubicBezTo>
                    <a:pt x="729" y="6160"/>
                    <a:pt x="1017" y="6834"/>
                    <a:pt x="1305" y="7509"/>
                  </a:cubicBezTo>
                  <a:cubicBezTo>
                    <a:pt x="1770" y="8602"/>
                    <a:pt x="2225" y="9700"/>
                    <a:pt x="2664" y="10798"/>
                  </a:cubicBezTo>
                  <a:cubicBezTo>
                    <a:pt x="2767" y="11059"/>
                    <a:pt x="2870" y="11316"/>
                    <a:pt x="2971" y="11575"/>
                  </a:cubicBezTo>
                  <a:cubicBezTo>
                    <a:pt x="3013" y="11681"/>
                    <a:pt x="3055" y="11785"/>
                    <a:pt x="3097" y="11891"/>
                  </a:cubicBezTo>
                  <a:cubicBezTo>
                    <a:pt x="3353" y="12546"/>
                    <a:pt x="3603" y="13198"/>
                    <a:pt x="3844" y="13850"/>
                  </a:cubicBezTo>
                  <a:cubicBezTo>
                    <a:pt x="3934" y="14088"/>
                    <a:pt x="4019" y="14328"/>
                    <a:pt x="4105" y="14565"/>
                  </a:cubicBezTo>
                  <a:cubicBezTo>
                    <a:pt x="4178" y="14767"/>
                    <a:pt x="4248" y="14967"/>
                    <a:pt x="4320" y="15167"/>
                  </a:cubicBezTo>
                  <a:cubicBezTo>
                    <a:pt x="4377" y="15329"/>
                    <a:pt x="4430" y="15489"/>
                    <a:pt x="4486" y="15649"/>
                  </a:cubicBezTo>
                  <a:cubicBezTo>
                    <a:pt x="4719" y="16324"/>
                    <a:pt x="4940" y="17002"/>
                    <a:pt x="5131" y="17666"/>
                  </a:cubicBezTo>
                  <a:cubicBezTo>
                    <a:pt x="5228" y="17998"/>
                    <a:pt x="5319" y="18327"/>
                    <a:pt x="5398" y="18646"/>
                  </a:cubicBezTo>
                  <a:lnTo>
                    <a:pt x="5428" y="18764"/>
                  </a:lnTo>
                  <a:lnTo>
                    <a:pt x="5455" y="18882"/>
                  </a:lnTo>
                  <a:lnTo>
                    <a:pt x="5507" y="19115"/>
                  </a:lnTo>
                  <a:cubicBezTo>
                    <a:pt x="5508" y="19126"/>
                    <a:pt x="5514" y="19136"/>
                    <a:pt x="5515" y="19148"/>
                  </a:cubicBezTo>
                  <a:cubicBezTo>
                    <a:pt x="5531" y="19213"/>
                    <a:pt x="5541" y="19276"/>
                    <a:pt x="5553" y="19339"/>
                  </a:cubicBezTo>
                  <a:lnTo>
                    <a:pt x="5558" y="19365"/>
                  </a:lnTo>
                  <a:lnTo>
                    <a:pt x="5545" y="19479"/>
                  </a:lnTo>
                  <a:cubicBezTo>
                    <a:pt x="5544" y="19501"/>
                    <a:pt x="5543" y="19522"/>
                    <a:pt x="5538" y="19544"/>
                  </a:cubicBezTo>
                  <a:cubicBezTo>
                    <a:pt x="5524" y="19683"/>
                    <a:pt x="5507" y="19823"/>
                    <a:pt x="5491" y="19963"/>
                  </a:cubicBezTo>
                  <a:cubicBezTo>
                    <a:pt x="5445" y="20290"/>
                    <a:pt x="5402" y="20619"/>
                    <a:pt x="5350" y="20950"/>
                  </a:cubicBezTo>
                  <a:cubicBezTo>
                    <a:pt x="5249" y="21610"/>
                    <a:pt x="5125" y="22280"/>
                    <a:pt x="4995" y="22946"/>
                  </a:cubicBezTo>
                  <a:cubicBezTo>
                    <a:pt x="4729" y="24282"/>
                    <a:pt x="4408" y="25618"/>
                    <a:pt x="4061" y="26948"/>
                  </a:cubicBezTo>
                  <a:lnTo>
                    <a:pt x="3791" y="27943"/>
                  </a:lnTo>
                  <a:cubicBezTo>
                    <a:pt x="3699" y="28275"/>
                    <a:pt x="3598" y="28607"/>
                    <a:pt x="3503" y="28937"/>
                  </a:cubicBezTo>
                  <a:cubicBezTo>
                    <a:pt x="3314" y="29601"/>
                    <a:pt x="3103" y="30259"/>
                    <a:pt x="2895" y="30919"/>
                  </a:cubicBezTo>
                  <a:cubicBezTo>
                    <a:pt x="2795" y="31248"/>
                    <a:pt x="2681" y="31576"/>
                    <a:pt x="2571" y="31905"/>
                  </a:cubicBezTo>
                  <a:lnTo>
                    <a:pt x="2240" y="32887"/>
                  </a:lnTo>
                  <a:cubicBezTo>
                    <a:pt x="2011" y="33542"/>
                    <a:pt x="1773" y="34192"/>
                    <a:pt x="1538" y="34845"/>
                  </a:cubicBezTo>
                  <a:lnTo>
                    <a:pt x="1524" y="34888"/>
                  </a:lnTo>
                  <a:cubicBezTo>
                    <a:pt x="1188" y="35826"/>
                    <a:pt x="1675" y="36862"/>
                    <a:pt x="2618" y="37198"/>
                  </a:cubicBezTo>
                  <a:cubicBezTo>
                    <a:pt x="2817" y="37269"/>
                    <a:pt x="3022" y="37303"/>
                    <a:pt x="3223" y="37303"/>
                  </a:cubicBezTo>
                  <a:cubicBezTo>
                    <a:pt x="3932" y="37303"/>
                    <a:pt x="4602" y="36881"/>
                    <a:pt x="4890" y="36198"/>
                  </a:cubicBezTo>
                  <a:cubicBezTo>
                    <a:pt x="5171" y="35536"/>
                    <a:pt x="5455" y="34874"/>
                    <a:pt x="5731" y="34209"/>
                  </a:cubicBezTo>
                  <a:lnTo>
                    <a:pt x="6132" y="33205"/>
                  </a:lnTo>
                  <a:cubicBezTo>
                    <a:pt x="6266" y="32870"/>
                    <a:pt x="6401" y="32536"/>
                    <a:pt x="6528" y="32198"/>
                  </a:cubicBezTo>
                  <a:cubicBezTo>
                    <a:pt x="6781" y="31522"/>
                    <a:pt x="7040" y="30848"/>
                    <a:pt x="7279" y="30163"/>
                  </a:cubicBezTo>
                  <a:cubicBezTo>
                    <a:pt x="7398" y="29822"/>
                    <a:pt x="7523" y="29484"/>
                    <a:pt x="7638" y="29139"/>
                  </a:cubicBezTo>
                  <a:lnTo>
                    <a:pt x="7981" y="28106"/>
                  </a:lnTo>
                  <a:cubicBezTo>
                    <a:pt x="8427" y="26726"/>
                    <a:pt x="8845" y="25332"/>
                    <a:pt x="9211" y="23910"/>
                  </a:cubicBezTo>
                  <a:cubicBezTo>
                    <a:pt x="9391" y="23198"/>
                    <a:pt x="9564" y="22486"/>
                    <a:pt x="9719" y="21758"/>
                  </a:cubicBezTo>
                  <a:cubicBezTo>
                    <a:pt x="9797" y="21396"/>
                    <a:pt x="9869" y="21027"/>
                    <a:pt x="9939" y="20656"/>
                  </a:cubicBezTo>
                  <a:cubicBezTo>
                    <a:pt x="9972" y="20466"/>
                    <a:pt x="10008" y="20285"/>
                    <a:pt x="10039" y="20090"/>
                  </a:cubicBezTo>
                  <a:lnTo>
                    <a:pt x="10083" y="19798"/>
                  </a:lnTo>
                  <a:lnTo>
                    <a:pt x="10105" y="19644"/>
                  </a:lnTo>
                  <a:lnTo>
                    <a:pt x="10115" y="19565"/>
                  </a:lnTo>
                  <a:lnTo>
                    <a:pt x="10126" y="19468"/>
                  </a:lnTo>
                  <a:cubicBezTo>
                    <a:pt x="10143" y="19319"/>
                    <a:pt x="10143" y="19175"/>
                    <a:pt x="10128" y="19032"/>
                  </a:cubicBezTo>
                  <a:lnTo>
                    <a:pt x="10119" y="18957"/>
                  </a:lnTo>
                  <a:lnTo>
                    <a:pt x="10076" y="18626"/>
                  </a:lnTo>
                  <a:cubicBezTo>
                    <a:pt x="10062" y="18514"/>
                    <a:pt x="10049" y="18401"/>
                    <a:pt x="10032" y="18300"/>
                  </a:cubicBezTo>
                  <a:lnTo>
                    <a:pt x="9953" y="17828"/>
                  </a:lnTo>
                  <a:lnTo>
                    <a:pt x="9922" y="17676"/>
                  </a:lnTo>
                  <a:cubicBezTo>
                    <a:pt x="9846" y="17268"/>
                    <a:pt x="9762" y="16875"/>
                    <a:pt x="9672" y="16488"/>
                  </a:cubicBezTo>
                  <a:cubicBezTo>
                    <a:pt x="9493" y="15711"/>
                    <a:pt x="9293" y="14963"/>
                    <a:pt x="9084" y="14219"/>
                  </a:cubicBezTo>
                  <a:cubicBezTo>
                    <a:pt x="8916" y="13623"/>
                    <a:pt x="8742" y="13035"/>
                    <a:pt x="8563" y="12450"/>
                  </a:cubicBezTo>
                  <a:lnTo>
                    <a:pt x="8560" y="12439"/>
                  </a:lnTo>
                  <a:cubicBezTo>
                    <a:pt x="8490" y="12214"/>
                    <a:pt x="8423" y="11993"/>
                    <a:pt x="8353" y="11774"/>
                  </a:cubicBezTo>
                  <a:lnTo>
                    <a:pt x="7480" y="9099"/>
                  </a:lnTo>
                  <a:cubicBezTo>
                    <a:pt x="7081" y="7917"/>
                    <a:pt x="6672" y="6742"/>
                    <a:pt x="6251" y="5571"/>
                  </a:cubicBezTo>
                  <a:cubicBezTo>
                    <a:pt x="5995" y="4863"/>
                    <a:pt x="5737" y="4158"/>
                    <a:pt x="5474" y="3452"/>
                  </a:cubicBezTo>
                  <a:lnTo>
                    <a:pt x="5078" y="2393"/>
                  </a:lnTo>
                  <a:lnTo>
                    <a:pt x="4436" y="1619"/>
                  </a:lnTo>
                  <a:cubicBezTo>
                    <a:pt x="4180" y="949"/>
                    <a:pt x="3742" y="369"/>
                    <a:pt x="320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1278625" y="3042025"/>
              <a:ext cx="179275" cy="251825"/>
            </a:xfrm>
            <a:custGeom>
              <a:avLst/>
              <a:gdLst/>
              <a:ahLst/>
              <a:cxnLst/>
              <a:rect l="l" t="t" r="r" b="b"/>
              <a:pathLst>
                <a:path w="7171" h="10073" extrusionOk="0">
                  <a:moveTo>
                    <a:pt x="3413" y="0"/>
                  </a:moveTo>
                  <a:cubicBezTo>
                    <a:pt x="3413" y="0"/>
                    <a:pt x="1498" y="1486"/>
                    <a:pt x="1098" y="2459"/>
                  </a:cubicBezTo>
                  <a:cubicBezTo>
                    <a:pt x="743" y="3318"/>
                    <a:pt x="1" y="4851"/>
                    <a:pt x="420" y="4851"/>
                  </a:cubicBezTo>
                  <a:cubicBezTo>
                    <a:pt x="476" y="4851"/>
                    <a:pt x="552" y="4825"/>
                    <a:pt x="651" y="4766"/>
                  </a:cubicBezTo>
                  <a:cubicBezTo>
                    <a:pt x="763" y="4699"/>
                    <a:pt x="1131" y="4284"/>
                    <a:pt x="1462" y="3789"/>
                  </a:cubicBezTo>
                  <a:cubicBezTo>
                    <a:pt x="1755" y="3347"/>
                    <a:pt x="1954" y="3128"/>
                    <a:pt x="2138" y="3128"/>
                  </a:cubicBezTo>
                  <a:cubicBezTo>
                    <a:pt x="2161" y="3128"/>
                    <a:pt x="2183" y="3131"/>
                    <a:pt x="2206" y="3138"/>
                  </a:cubicBezTo>
                  <a:cubicBezTo>
                    <a:pt x="2614" y="3261"/>
                    <a:pt x="1951" y="5223"/>
                    <a:pt x="1844" y="6126"/>
                  </a:cubicBezTo>
                  <a:cubicBezTo>
                    <a:pt x="1737" y="7028"/>
                    <a:pt x="1266" y="8807"/>
                    <a:pt x="1771" y="9244"/>
                  </a:cubicBezTo>
                  <a:cubicBezTo>
                    <a:pt x="1820" y="9286"/>
                    <a:pt x="1866" y="9305"/>
                    <a:pt x="1910" y="9305"/>
                  </a:cubicBezTo>
                  <a:cubicBezTo>
                    <a:pt x="2321" y="9305"/>
                    <a:pt x="2545" y="7616"/>
                    <a:pt x="2747" y="6878"/>
                  </a:cubicBezTo>
                  <a:cubicBezTo>
                    <a:pt x="2959" y="6105"/>
                    <a:pt x="3000" y="5599"/>
                    <a:pt x="3129" y="5599"/>
                  </a:cubicBezTo>
                  <a:cubicBezTo>
                    <a:pt x="3136" y="5599"/>
                    <a:pt x="3143" y="5601"/>
                    <a:pt x="3151" y="5604"/>
                  </a:cubicBezTo>
                  <a:cubicBezTo>
                    <a:pt x="3297" y="5664"/>
                    <a:pt x="2143" y="9282"/>
                    <a:pt x="2702" y="9997"/>
                  </a:cubicBezTo>
                  <a:cubicBezTo>
                    <a:pt x="2743" y="10049"/>
                    <a:pt x="2784" y="10073"/>
                    <a:pt x="2827" y="10073"/>
                  </a:cubicBezTo>
                  <a:cubicBezTo>
                    <a:pt x="3378" y="10073"/>
                    <a:pt x="4118" y="6124"/>
                    <a:pt x="4377" y="5940"/>
                  </a:cubicBezTo>
                  <a:cubicBezTo>
                    <a:pt x="4385" y="5934"/>
                    <a:pt x="4392" y="5932"/>
                    <a:pt x="4398" y="5932"/>
                  </a:cubicBezTo>
                  <a:cubicBezTo>
                    <a:pt x="4596" y="5932"/>
                    <a:pt x="3542" y="9112"/>
                    <a:pt x="3682" y="9640"/>
                  </a:cubicBezTo>
                  <a:cubicBezTo>
                    <a:pt x="3699" y="9705"/>
                    <a:pt x="3727" y="9735"/>
                    <a:pt x="3764" y="9735"/>
                  </a:cubicBezTo>
                  <a:cubicBezTo>
                    <a:pt x="4035" y="9735"/>
                    <a:pt x="4783" y="8095"/>
                    <a:pt x="5299" y="6482"/>
                  </a:cubicBezTo>
                  <a:cubicBezTo>
                    <a:pt x="5299" y="6482"/>
                    <a:pt x="5338" y="6462"/>
                    <a:pt x="5377" y="6462"/>
                  </a:cubicBezTo>
                  <a:cubicBezTo>
                    <a:pt x="5434" y="6462"/>
                    <a:pt x="5492" y="6505"/>
                    <a:pt x="5431" y="6715"/>
                  </a:cubicBezTo>
                  <a:cubicBezTo>
                    <a:pt x="5327" y="7071"/>
                    <a:pt x="4826" y="8394"/>
                    <a:pt x="4966" y="8925"/>
                  </a:cubicBezTo>
                  <a:cubicBezTo>
                    <a:pt x="4978" y="8968"/>
                    <a:pt x="4996" y="8988"/>
                    <a:pt x="5020" y="8988"/>
                  </a:cubicBezTo>
                  <a:cubicBezTo>
                    <a:pt x="5299" y="8988"/>
                    <a:pt x="6367" y="6352"/>
                    <a:pt x="6751" y="4663"/>
                  </a:cubicBezTo>
                  <a:cubicBezTo>
                    <a:pt x="7170" y="2825"/>
                    <a:pt x="6428" y="963"/>
                    <a:pt x="6428" y="963"/>
                  </a:cubicBezTo>
                  <a:cubicBezTo>
                    <a:pt x="6428" y="963"/>
                    <a:pt x="4496" y="866"/>
                    <a:pt x="34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1456925" y="2648625"/>
              <a:ext cx="47650" cy="20825"/>
            </a:xfrm>
            <a:custGeom>
              <a:avLst/>
              <a:gdLst/>
              <a:ahLst/>
              <a:cxnLst/>
              <a:rect l="l" t="t" r="r" b="b"/>
              <a:pathLst>
                <a:path w="1906" h="833" extrusionOk="0">
                  <a:moveTo>
                    <a:pt x="1" y="0"/>
                  </a:moveTo>
                  <a:cubicBezTo>
                    <a:pt x="15" y="67"/>
                    <a:pt x="25" y="129"/>
                    <a:pt x="38" y="190"/>
                  </a:cubicBezTo>
                  <a:lnTo>
                    <a:pt x="44" y="219"/>
                  </a:lnTo>
                  <a:lnTo>
                    <a:pt x="31" y="333"/>
                  </a:lnTo>
                  <a:cubicBezTo>
                    <a:pt x="30" y="355"/>
                    <a:pt x="27" y="376"/>
                    <a:pt x="24" y="398"/>
                  </a:cubicBezTo>
                  <a:cubicBezTo>
                    <a:pt x="417" y="475"/>
                    <a:pt x="1096" y="624"/>
                    <a:pt x="1624" y="820"/>
                  </a:cubicBezTo>
                  <a:cubicBezTo>
                    <a:pt x="1636" y="825"/>
                    <a:pt x="1653" y="830"/>
                    <a:pt x="1666" y="831"/>
                  </a:cubicBezTo>
                  <a:cubicBezTo>
                    <a:pt x="1673" y="832"/>
                    <a:pt x="1680" y="832"/>
                    <a:pt x="1688" y="832"/>
                  </a:cubicBezTo>
                  <a:cubicBezTo>
                    <a:pt x="1767" y="832"/>
                    <a:pt x="1841" y="784"/>
                    <a:pt x="1870" y="705"/>
                  </a:cubicBezTo>
                  <a:cubicBezTo>
                    <a:pt x="1906" y="605"/>
                    <a:pt x="1856" y="495"/>
                    <a:pt x="1756" y="458"/>
                  </a:cubicBezTo>
                  <a:cubicBezTo>
                    <a:pt x="1152" y="232"/>
                    <a:pt x="383" y="72"/>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1385675" y="2397475"/>
              <a:ext cx="142250" cy="136650"/>
            </a:xfrm>
            <a:custGeom>
              <a:avLst/>
              <a:gdLst/>
              <a:ahLst/>
              <a:cxnLst/>
              <a:rect l="l" t="t" r="r" b="b"/>
              <a:pathLst>
                <a:path w="5690" h="5466" extrusionOk="0">
                  <a:moveTo>
                    <a:pt x="4819" y="1"/>
                  </a:moveTo>
                  <a:lnTo>
                    <a:pt x="1" y="1698"/>
                  </a:lnTo>
                  <a:cubicBezTo>
                    <a:pt x="104" y="1959"/>
                    <a:pt x="207" y="2216"/>
                    <a:pt x="308" y="2475"/>
                  </a:cubicBezTo>
                  <a:cubicBezTo>
                    <a:pt x="350" y="2581"/>
                    <a:pt x="392" y="2685"/>
                    <a:pt x="434" y="2791"/>
                  </a:cubicBezTo>
                  <a:cubicBezTo>
                    <a:pt x="690" y="3446"/>
                    <a:pt x="940" y="4098"/>
                    <a:pt x="1181" y="4750"/>
                  </a:cubicBezTo>
                  <a:cubicBezTo>
                    <a:pt x="1271" y="4988"/>
                    <a:pt x="1356" y="5228"/>
                    <a:pt x="1442" y="5465"/>
                  </a:cubicBezTo>
                  <a:cubicBezTo>
                    <a:pt x="3426" y="4986"/>
                    <a:pt x="4998" y="3801"/>
                    <a:pt x="5690" y="2675"/>
                  </a:cubicBezTo>
                  <a:lnTo>
                    <a:pt x="48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1312100" y="2153375"/>
              <a:ext cx="251300" cy="365900"/>
            </a:xfrm>
            <a:custGeom>
              <a:avLst/>
              <a:gdLst/>
              <a:ahLst/>
              <a:cxnLst/>
              <a:rect l="l" t="t" r="r" b="b"/>
              <a:pathLst>
                <a:path w="10052" h="14636" extrusionOk="0">
                  <a:moveTo>
                    <a:pt x="3320" y="1"/>
                  </a:moveTo>
                  <a:cubicBezTo>
                    <a:pt x="3233" y="32"/>
                    <a:pt x="2206" y="589"/>
                    <a:pt x="1882" y="879"/>
                  </a:cubicBezTo>
                  <a:cubicBezTo>
                    <a:pt x="291" y="2305"/>
                    <a:pt x="2" y="4366"/>
                    <a:pt x="0" y="5144"/>
                  </a:cubicBezTo>
                  <a:cubicBezTo>
                    <a:pt x="2" y="6717"/>
                    <a:pt x="2" y="8001"/>
                    <a:pt x="2" y="8001"/>
                  </a:cubicBezTo>
                  <a:lnTo>
                    <a:pt x="2291" y="13819"/>
                  </a:lnTo>
                  <a:lnTo>
                    <a:pt x="2612" y="14634"/>
                  </a:lnTo>
                  <a:cubicBezTo>
                    <a:pt x="2661" y="14635"/>
                    <a:pt x="2710" y="14636"/>
                    <a:pt x="2758" y="14636"/>
                  </a:cubicBezTo>
                  <a:cubicBezTo>
                    <a:pt x="3233" y="14636"/>
                    <a:pt x="3688" y="14592"/>
                    <a:pt x="4122" y="14513"/>
                  </a:cubicBezTo>
                  <a:cubicBezTo>
                    <a:pt x="6033" y="14164"/>
                    <a:pt x="7540" y="13133"/>
                    <a:pt x="8560" y="12209"/>
                  </a:cubicBezTo>
                  <a:cubicBezTo>
                    <a:pt x="9528" y="11326"/>
                    <a:pt x="10052" y="10544"/>
                    <a:pt x="10052" y="10544"/>
                  </a:cubicBezTo>
                  <a:cubicBezTo>
                    <a:pt x="9940" y="10232"/>
                    <a:pt x="9823" y="9929"/>
                    <a:pt x="9706" y="9632"/>
                  </a:cubicBezTo>
                  <a:cubicBezTo>
                    <a:pt x="7246" y="3465"/>
                    <a:pt x="3320" y="1"/>
                    <a:pt x="3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1133175" y="1786550"/>
              <a:ext cx="40275" cy="9565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2"/>
          <p:cNvGrpSpPr/>
          <p:nvPr/>
        </p:nvGrpSpPr>
        <p:grpSpPr>
          <a:xfrm>
            <a:off x="1875325" y="1434500"/>
            <a:ext cx="1006710" cy="3168999"/>
            <a:chOff x="1875325" y="1434500"/>
            <a:chExt cx="1006710" cy="3168999"/>
          </a:xfrm>
        </p:grpSpPr>
        <p:sp>
          <p:nvSpPr>
            <p:cNvPr id="7127" name="Google Shape;7127;p72"/>
            <p:cNvSpPr/>
            <p:nvPr/>
          </p:nvSpPr>
          <p:spPr>
            <a:xfrm>
              <a:off x="2529561" y="4358388"/>
              <a:ext cx="93875" cy="117712"/>
            </a:xfrm>
            <a:custGeom>
              <a:avLst/>
              <a:gdLst/>
              <a:ahLst/>
              <a:cxnLst/>
              <a:rect l="l" t="t" r="r" b="b"/>
              <a:pathLst>
                <a:path w="5104" h="6400" extrusionOk="0">
                  <a:moveTo>
                    <a:pt x="5103" y="75"/>
                  </a:moveTo>
                  <a:lnTo>
                    <a:pt x="5103" y="75"/>
                  </a:lnTo>
                  <a:lnTo>
                    <a:pt x="5103" y="75"/>
                  </a:lnTo>
                  <a:cubicBezTo>
                    <a:pt x="5103" y="75"/>
                    <a:pt x="5103" y="75"/>
                    <a:pt x="5103" y="75"/>
                  </a:cubicBezTo>
                  <a:close/>
                  <a:moveTo>
                    <a:pt x="3398" y="0"/>
                  </a:moveTo>
                  <a:cubicBezTo>
                    <a:pt x="2121" y="0"/>
                    <a:pt x="511" y="139"/>
                    <a:pt x="0" y="790"/>
                  </a:cubicBezTo>
                  <a:lnTo>
                    <a:pt x="615" y="6257"/>
                  </a:lnTo>
                  <a:cubicBezTo>
                    <a:pt x="615" y="6257"/>
                    <a:pt x="1161" y="6399"/>
                    <a:pt x="1961" y="6399"/>
                  </a:cubicBezTo>
                  <a:cubicBezTo>
                    <a:pt x="2833" y="6399"/>
                    <a:pt x="4005" y="6230"/>
                    <a:pt x="5103" y="5524"/>
                  </a:cubicBezTo>
                  <a:lnTo>
                    <a:pt x="5103" y="75"/>
                  </a:lnTo>
                  <a:lnTo>
                    <a:pt x="5103" y="75"/>
                  </a:lnTo>
                  <a:cubicBezTo>
                    <a:pt x="5103" y="75"/>
                    <a:pt x="5103" y="75"/>
                    <a:pt x="5103" y="75"/>
                  </a:cubicBezTo>
                  <a:cubicBezTo>
                    <a:pt x="5098" y="75"/>
                    <a:pt x="4339" y="0"/>
                    <a:pt x="3398"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2386773" y="2818502"/>
              <a:ext cx="269450" cy="1553762"/>
            </a:xfrm>
            <a:custGeom>
              <a:avLst/>
              <a:gdLst/>
              <a:ahLst/>
              <a:cxnLst/>
              <a:rect l="l" t="t" r="r" b="b"/>
              <a:pathLst>
                <a:path w="14650" h="84478" extrusionOk="0">
                  <a:moveTo>
                    <a:pt x="14650" y="1"/>
                  </a:moveTo>
                  <a:lnTo>
                    <a:pt x="0" y="491"/>
                  </a:lnTo>
                  <a:cubicBezTo>
                    <a:pt x="672" y="19893"/>
                    <a:pt x="1460" y="37936"/>
                    <a:pt x="4813" y="50796"/>
                  </a:cubicBezTo>
                  <a:cubicBezTo>
                    <a:pt x="2489" y="58292"/>
                    <a:pt x="7030" y="84478"/>
                    <a:pt x="7030" y="84478"/>
                  </a:cubicBezTo>
                  <a:lnTo>
                    <a:pt x="13500" y="84099"/>
                  </a:lnTo>
                  <a:lnTo>
                    <a:pt x="13651" y="55114"/>
                  </a:lnTo>
                  <a:lnTo>
                    <a:pt x="14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2422181" y="2971775"/>
              <a:ext cx="125584" cy="1398897"/>
            </a:xfrm>
            <a:custGeom>
              <a:avLst/>
              <a:gdLst/>
              <a:ahLst/>
              <a:cxnLst/>
              <a:rect l="l" t="t" r="r" b="b"/>
              <a:pathLst>
                <a:path w="6828" h="76058" extrusionOk="0">
                  <a:moveTo>
                    <a:pt x="334" y="0"/>
                  </a:moveTo>
                  <a:cubicBezTo>
                    <a:pt x="327" y="0"/>
                    <a:pt x="319" y="1"/>
                    <a:pt x="312" y="1"/>
                  </a:cubicBezTo>
                  <a:cubicBezTo>
                    <a:pt x="136" y="8"/>
                    <a:pt x="0" y="156"/>
                    <a:pt x="7" y="330"/>
                  </a:cubicBezTo>
                  <a:cubicBezTo>
                    <a:pt x="19" y="613"/>
                    <a:pt x="1144" y="28580"/>
                    <a:pt x="4198" y="42054"/>
                  </a:cubicBezTo>
                  <a:cubicBezTo>
                    <a:pt x="4109" y="42851"/>
                    <a:pt x="3105" y="52137"/>
                    <a:pt x="3993" y="58195"/>
                  </a:cubicBezTo>
                  <a:cubicBezTo>
                    <a:pt x="4907" y="64452"/>
                    <a:pt x="6167" y="75663"/>
                    <a:pt x="6179" y="75776"/>
                  </a:cubicBezTo>
                  <a:cubicBezTo>
                    <a:pt x="6197" y="75938"/>
                    <a:pt x="6334" y="76058"/>
                    <a:pt x="6493" y="76058"/>
                  </a:cubicBezTo>
                  <a:cubicBezTo>
                    <a:pt x="6506" y="76058"/>
                    <a:pt x="6518" y="76058"/>
                    <a:pt x="6529" y="76056"/>
                  </a:cubicBezTo>
                  <a:cubicBezTo>
                    <a:pt x="6703" y="76036"/>
                    <a:pt x="6828" y="75879"/>
                    <a:pt x="6808" y="75706"/>
                  </a:cubicBezTo>
                  <a:cubicBezTo>
                    <a:pt x="6796" y="75593"/>
                    <a:pt x="5536" y="64372"/>
                    <a:pt x="4618" y="58103"/>
                  </a:cubicBezTo>
                  <a:cubicBezTo>
                    <a:pt x="3707" y="51882"/>
                    <a:pt x="4821" y="42168"/>
                    <a:pt x="4833" y="42071"/>
                  </a:cubicBezTo>
                  <a:cubicBezTo>
                    <a:pt x="4839" y="42035"/>
                    <a:pt x="4834" y="42000"/>
                    <a:pt x="4827" y="41964"/>
                  </a:cubicBezTo>
                  <a:cubicBezTo>
                    <a:pt x="1779" y="28569"/>
                    <a:pt x="651" y="586"/>
                    <a:pt x="641" y="306"/>
                  </a:cubicBezTo>
                  <a:cubicBezTo>
                    <a:pt x="634" y="137"/>
                    <a:pt x="501" y="0"/>
                    <a:pt x="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2499470" y="4331570"/>
              <a:ext cx="153651" cy="66691"/>
            </a:xfrm>
            <a:custGeom>
              <a:avLst/>
              <a:gdLst/>
              <a:ahLst/>
              <a:cxnLst/>
              <a:rect l="l" t="t" r="r" b="b"/>
              <a:pathLst>
                <a:path w="8354" h="3626" extrusionOk="0">
                  <a:moveTo>
                    <a:pt x="162" y="0"/>
                  </a:moveTo>
                  <a:lnTo>
                    <a:pt x="162" y="0"/>
                  </a:lnTo>
                  <a:cubicBezTo>
                    <a:pt x="0" y="1147"/>
                    <a:pt x="200" y="2349"/>
                    <a:pt x="479" y="3486"/>
                  </a:cubicBezTo>
                  <a:lnTo>
                    <a:pt x="7817" y="3626"/>
                  </a:lnTo>
                  <a:cubicBezTo>
                    <a:pt x="8182" y="2477"/>
                    <a:pt x="8354" y="1320"/>
                    <a:pt x="7982" y="127"/>
                  </a:cubicBezTo>
                  <a:lnTo>
                    <a:pt x="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2502118" y="4437646"/>
              <a:ext cx="334762" cy="160622"/>
            </a:xfrm>
            <a:custGeom>
              <a:avLst/>
              <a:gdLst/>
              <a:ahLst/>
              <a:cxnLst/>
              <a:rect l="l" t="t" r="r" b="b"/>
              <a:pathLst>
                <a:path w="18201" h="8733" extrusionOk="0">
                  <a:moveTo>
                    <a:pt x="6976" y="0"/>
                  </a:moveTo>
                  <a:cubicBezTo>
                    <a:pt x="6465" y="0"/>
                    <a:pt x="6152" y="629"/>
                    <a:pt x="6152" y="629"/>
                  </a:cubicBezTo>
                  <a:cubicBezTo>
                    <a:pt x="6152" y="629"/>
                    <a:pt x="5277" y="446"/>
                    <a:pt x="4231" y="446"/>
                  </a:cubicBezTo>
                  <a:cubicBezTo>
                    <a:pt x="3012" y="446"/>
                    <a:pt x="1559" y="694"/>
                    <a:pt x="986" y="1769"/>
                  </a:cubicBezTo>
                  <a:cubicBezTo>
                    <a:pt x="414" y="2841"/>
                    <a:pt x="1" y="5936"/>
                    <a:pt x="41" y="7541"/>
                  </a:cubicBezTo>
                  <a:cubicBezTo>
                    <a:pt x="58" y="8253"/>
                    <a:pt x="102" y="8732"/>
                    <a:pt x="102" y="8732"/>
                  </a:cubicBezTo>
                  <a:lnTo>
                    <a:pt x="18151" y="8732"/>
                  </a:lnTo>
                  <a:cubicBezTo>
                    <a:pt x="18201" y="8296"/>
                    <a:pt x="18170" y="7901"/>
                    <a:pt x="18071" y="7541"/>
                  </a:cubicBezTo>
                  <a:cubicBezTo>
                    <a:pt x="17078" y="3914"/>
                    <a:pt x="9294" y="3837"/>
                    <a:pt x="8637" y="2138"/>
                  </a:cubicBezTo>
                  <a:cubicBezTo>
                    <a:pt x="7988" y="455"/>
                    <a:pt x="7410" y="0"/>
                    <a:pt x="6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2703508" y="4502943"/>
              <a:ext cx="47066" cy="30715"/>
            </a:xfrm>
            <a:custGeom>
              <a:avLst/>
              <a:gdLst/>
              <a:ahLst/>
              <a:cxnLst/>
              <a:rect l="l" t="t" r="r" b="b"/>
              <a:pathLst>
                <a:path w="2559" h="1670" extrusionOk="0">
                  <a:moveTo>
                    <a:pt x="1587" y="0"/>
                  </a:moveTo>
                  <a:cubicBezTo>
                    <a:pt x="1390" y="0"/>
                    <a:pt x="1175" y="33"/>
                    <a:pt x="963" y="130"/>
                  </a:cubicBezTo>
                  <a:cubicBezTo>
                    <a:pt x="519" y="333"/>
                    <a:pt x="205" y="756"/>
                    <a:pt x="34" y="1388"/>
                  </a:cubicBezTo>
                  <a:cubicBezTo>
                    <a:pt x="1" y="1507"/>
                    <a:pt x="71" y="1630"/>
                    <a:pt x="191" y="1663"/>
                  </a:cubicBezTo>
                  <a:cubicBezTo>
                    <a:pt x="210" y="1667"/>
                    <a:pt x="230" y="1670"/>
                    <a:pt x="250" y="1670"/>
                  </a:cubicBezTo>
                  <a:cubicBezTo>
                    <a:pt x="349" y="1670"/>
                    <a:pt x="440" y="1605"/>
                    <a:pt x="464" y="1507"/>
                  </a:cubicBezTo>
                  <a:cubicBezTo>
                    <a:pt x="599" y="1009"/>
                    <a:pt x="828" y="684"/>
                    <a:pt x="1144" y="537"/>
                  </a:cubicBezTo>
                  <a:cubicBezTo>
                    <a:pt x="1290" y="470"/>
                    <a:pt x="1443" y="446"/>
                    <a:pt x="1586" y="446"/>
                  </a:cubicBezTo>
                  <a:cubicBezTo>
                    <a:pt x="1922" y="446"/>
                    <a:pt x="2202" y="577"/>
                    <a:pt x="2205" y="579"/>
                  </a:cubicBezTo>
                  <a:cubicBezTo>
                    <a:pt x="2236" y="594"/>
                    <a:pt x="2270" y="601"/>
                    <a:pt x="2303" y="601"/>
                  </a:cubicBezTo>
                  <a:cubicBezTo>
                    <a:pt x="2386" y="601"/>
                    <a:pt x="2466" y="555"/>
                    <a:pt x="2504" y="476"/>
                  </a:cubicBezTo>
                  <a:cubicBezTo>
                    <a:pt x="2558" y="364"/>
                    <a:pt x="2511" y="230"/>
                    <a:pt x="2401" y="177"/>
                  </a:cubicBezTo>
                  <a:cubicBezTo>
                    <a:pt x="2380" y="167"/>
                    <a:pt x="2028" y="0"/>
                    <a:pt x="15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2683386" y="4494279"/>
              <a:ext cx="47030" cy="30734"/>
            </a:xfrm>
            <a:custGeom>
              <a:avLst/>
              <a:gdLst/>
              <a:ahLst/>
              <a:cxnLst/>
              <a:rect l="l" t="t" r="r" b="b"/>
              <a:pathLst>
                <a:path w="2557" h="1671" extrusionOk="0">
                  <a:moveTo>
                    <a:pt x="1587" y="1"/>
                  </a:moveTo>
                  <a:cubicBezTo>
                    <a:pt x="1389" y="1"/>
                    <a:pt x="1174" y="35"/>
                    <a:pt x="962" y="131"/>
                  </a:cubicBezTo>
                  <a:cubicBezTo>
                    <a:pt x="519" y="333"/>
                    <a:pt x="205" y="756"/>
                    <a:pt x="34" y="1390"/>
                  </a:cubicBezTo>
                  <a:cubicBezTo>
                    <a:pt x="1" y="1507"/>
                    <a:pt x="71" y="1630"/>
                    <a:pt x="191" y="1663"/>
                  </a:cubicBezTo>
                  <a:cubicBezTo>
                    <a:pt x="211" y="1669"/>
                    <a:pt x="230" y="1670"/>
                    <a:pt x="250" y="1670"/>
                  </a:cubicBezTo>
                  <a:cubicBezTo>
                    <a:pt x="348" y="1670"/>
                    <a:pt x="437" y="1604"/>
                    <a:pt x="463" y="1507"/>
                  </a:cubicBezTo>
                  <a:cubicBezTo>
                    <a:pt x="597" y="1011"/>
                    <a:pt x="825" y="685"/>
                    <a:pt x="1142" y="539"/>
                  </a:cubicBezTo>
                  <a:cubicBezTo>
                    <a:pt x="1289" y="471"/>
                    <a:pt x="1443" y="447"/>
                    <a:pt x="1586" y="447"/>
                  </a:cubicBezTo>
                  <a:cubicBezTo>
                    <a:pt x="1921" y="447"/>
                    <a:pt x="2200" y="577"/>
                    <a:pt x="2203" y="579"/>
                  </a:cubicBezTo>
                  <a:cubicBezTo>
                    <a:pt x="2235" y="594"/>
                    <a:pt x="2268" y="602"/>
                    <a:pt x="2301" y="602"/>
                  </a:cubicBezTo>
                  <a:cubicBezTo>
                    <a:pt x="2384" y="602"/>
                    <a:pt x="2464" y="555"/>
                    <a:pt x="2502" y="476"/>
                  </a:cubicBezTo>
                  <a:cubicBezTo>
                    <a:pt x="2557" y="365"/>
                    <a:pt x="2509" y="232"/>
                    <a:pt x="2399" y="177"/>
                  </a:cubicBezTo>
                  <a:cubicBezTo>
                    <a:pt x="2378" y="167"/>
                    <a:pt x="2027" y="1"/>
                    <a:pt x="15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2662712" y="4488761"/>
              <a:ext cx="47048" cy="30715"/>
            </a:xfrm>
            <a:custGeom>
              <a:avLst/>
              <a:gdLst/>
              <a:ahLst/>
              <a:cxnLst/>
              <a:rect l="l" t="t" r="r" b="b"/>
              <a:pathLst>
                <a:path w="2558" h="1670" extrusionOk="0">
                  <a:moveTo>
                    <a:pt x="1588" y="1"/>
                  </a:moveTo>
                  <a:cubicBezTo>
                    <a:pt x="1391" y="1"/>
                    <a:pt x="1175" y="34"/>
                    <a:pt x="963" y="131"/>
                  </a:cubicBezTo>
                  <a:cubicBezTo>
                    <a:pt x="517" y="333"/>
                    <a:pt x="205" y="756"/>
                    <a:pt x="34" y="1390"/>
                  </a:cubicBezTo>
                  <a:cubicBezTo>
                    <a:pt x="1" y="1507"/>
                    <a:pt x="71" y="1630"/>
                    <a:pt x="191" y="1663"/>
                  </a:cubicBezTo>
                  <a:cubicBezTo>
                    <a:pt x="210" y="1667"/>
                    <a:pt x="230" y="1670"/>
                    <a:pt x="250" y="1670"/>
                  </a:cubicBezTo>
                  <a:cubicBezTo>
                    <a:pt x="348" y="1670"/>
                    <a:pt x="438" y="1604"/>
                    <a:pt x="464" y="1507"/>
                  </a:cubicBezTo>
                  <a:cubicBezTo>
                    <a:pt x="599" y="1011"/>
                    <a:pt x="827" y="685"/>
                    <a:pt x="1143" y="539"/>
                  </a:cubicBezTo>
                  <a:cubicBezTo>
                    <a:pt x="1290" y="471"/>
                    <a:pt x="1444" y="447"/>
                    <a:pt x="1587" y="447"/>
                  </a:cubicBezTo>
                  <a:cubicBezTo>
                    <a:pt x="1921" y="447"/>
                    <a:pt x="2200" y="577"/>
                    <a:pt x="2205" y="579"/>
                  </a:cubicBezTo>
                  <a:cubicBezTo>
                    <a:pt x="2236" y="594"/>
                    <a:pt x="2270" y="601"/>
                    <a:pt x="2302" y="601"/>
                  </a:cubicBezTo>
                  <a:cubicBezTo>
                    <a:pt x="2386" y="601"/>
                    <a:pt x="2466" y="555"/>
                    <a:pt x="2504" y="476"/>
                  </a:cubicBezTo>
                  <a:cubicBezTo>
                    <a:pt x="2558" y="364"/>
                    <a:pt x="2511" y="231"/>
                    <a:pt x="2401" y="177"/>
                  </a:cubicBezTo>
                  <a:cubicBezTo>
                    <a:pt x="2379" y="167"/>
                    <a:pt x="2028" y="1"/>
                    <a:pt x="1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2502854" y="4576333"/>
              <a:ext cx="334026" cy="21942"/>
            </a:xfrm>
            <a:custGeom>
              <a:avLst/>
              <a:gdLst/>
              <a:ahLst/>
              <a:cxnLst/>
              <a:rect l="l" t="t" r="r" b="b"/>
              <a:pathLst>
                <a:path w="18161" h="1193" extrusionOk="0">
                  <a:moveTo>
                    <a:pt x="1" y="1"/>
                  </a:moveTo>
                  <a:cubicBezTo>
                    <a:pt x="18" y="713"/>
                    <a:pt x="62" y="1192"/>
                    <a:pt x="62" y="1192"/>
                  </a:cubicBezTo>
                  <a:lnTo>
                    <a:pt x="18111" y="1192"/>
                  </a:lnTo>
                  <a:cubicBezTo>
                    <a:pt x="18161" y="756"/>
                    <a:pt x="18130" y="361"/>
                    <a:pt x="180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2"/>
            <p:cNvSpPr/>
            <p:nvPr/>
          </p:nvSpPr>
          <p:spPr>
            <a:xfrm>
              <a:off x="2041215" y="4358388"/>
              <a:ext cx="98657" cy="128784"/>
            </a:xfrm>
            <a:custGeom>
              <a:avLst/>
              <a:gdLst/>
              <a:ahLst/>
              <a:cxnLst/>
              <a:rect l="l" t="t" r="r" b="b"/>
              <a:pathLst>
                <a:path w="5364" h="7002" extrusionOk="0">
                  <a:moveTo>
                    <a:pt x="5364" y="75"/>
                  </a:moveTo>
                  <a:lnTo>
                    <a:pt x="5364" y="75"/>
                  </a:lnTo>
                  <a:lnTo>
                    <a:pt x="5364" y="75"/>
                  </a:lnTo>
                  <a:cubicBezTo>
                    <a:pt x="5364" y="75"/>
                    <a:pt x="5364" y="75"/>
                    <a:pt x="5364" y="75"/>
                  </a:cubicBezTo>
                  <a:close/>
                  <a:moveTo>
                    <a:pt x="3657" y="0"/>
                  </a:moveTo>
                  <a:cubicBezTo>
                    <a:pt x="2380" y="0"/>
                    <a:pt x="770" y="139"/>
                    <a:pt x="261" y="790"/>
                  </a:cubicBezTo>
                  <a:lnTo>
                    <a:pt x="0" y="6400"/>
                  </a:lnTo>
                  <a:cubicBezTo>
                    <a:pt x="0" y="6400"/>
                    <a:pt x="1309" y="7002"/>
                    <a:pt x="2805" y="7002"/>
                  </a:cubicBezTo>
                  <a:cubicBezTo>
                    <a:pt x="3554" y="7002"/>
                    <a:pt x="4349" y="6851"/>
                    <a:pt x="5050" y="6400"/>
                  </a:cubicBezTo>
                  <a:lnTo>
                    <a:pt x="5364" y="75"/>
                  </a:lnTo>
                  <a:lnTo>
                    <a:pt x="5364" y="75"/>
                  </a:lnTo>
                  <a:cubicBezTo>
                    <a:pt x="5364" y="75"/>
                    <a:pt x="5364" y="75"/>
                    <a:pt x="5363" y="75"/>
                  </a:cubicBezTo>
                  <a:cubicBezTo>
                    <a:pt x="5358" y="75"/>
                    <a:pt x="4598" y="0"/>
                    <a:pt x="365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2040002" y="2819918"/>
              <a:ext cx="496910" cy="1533659"/>
            </a:xfrm>
            <a:custGeom>
              <a:avLst/>
              <a:gdLst/>
              <a:ahLst/>
              <a:cxnLst/>
              <a:rect l="l" t="t" r="r" b="b"/>
              <a:pathLst>
                <a:path w="27017" h="83385" extrusionOk="0">
                  <a:moveTo>
                    <a:pt x="25860" y="1"/>
                  </a:moveTo>
                  <a:lnTo>
                    <a:pt x="5943" y="386"/>
                  </a:lnTo>
                  <a:lnTo>
                    <a:pt x="2878" y="48090"/>
                  </a:lnTo>
                  <a:cubicBezTo>
                    <a:pt x="1263" y="61411"/>
                    <a:pt x="1" y="83348"/>
                    <a:pt x="1" y="83348"/>
                  </a:cubicBezTo>
                  <a:lnTo>
                    <a:pt x="6326" y="83384"/>
                  </a:lnTo>
                  <a:lnTo>
                    <a:pt x="12189" y="52379"/>
                  </a:lnTo>
                  <a:lnTo>
                    <a:pt x="18468" y="13047"/>
                  </a:lnTo>
                  <a:cubicBezTo>
                    <a:pt x="27017" y="5667"/>
                    <a:pt x="25860" y="1"/>
                    <a:pt x="25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2137395" y="2925258"/>
              <a:ext cx="139617" cy="252253"/>
            </a:xfrm>
            <a:custGeom>
              <a:avLst/>
              <a:gdLst/>
              <a:ahLst/>
              <a:cxnLst/>
              <a:rect l="l" t="t" r="r" b="b"/>
              <a:pathLst>
                <a:path w="7591" h="13715" extrusionOk="0">
                  <a:moveTo>
                    <a:pt x="7447" y="0"/>
                  </a:moveTo>
                  <a:lnTo>
                    <a:pt x="6921" y="26"/>
                  </a:lnTo>
                  <a:cubicBezTo>
                    <a:pt x="7079" y="3487"/>
                    <a:pt x="6845" y="12593"/>
                    <a:pt x="3892" y="13164"/>
                  </a:cubicBezTo>
                  <a:cubicBezTo>
                    <a:pt x="3812" y="13179"/>
                    <a:pt x="3735" y="13186"/>
                    <a:pt x="3659" y="13186"/>
                  </a:cubicBezTo>
                  <a:cubicBezTo>
                    <a:pt x="3388" y="13186"/>
                    <a:pt x="3141" y="13088"/>
                    <a:pt x="2909" y="12889"/>
                  </a:cubicBezTo>
                  <a:cubicBezTo>
                    <a:pt x="535" y="10854"/>
                    <a:pt x="914" y="129"/>
                    <a:pt x="917" y="22"/>
                  </a:cubicBezTo>
                  <a:lnTo>
                    <a:pt x="391" y="3"/>
                  </a:lnTo>
                  <a:lnTo>
                    <a:pt x="391" y="3"/>
                  </a:lnTo>
                  <a:cubicBezTo>
                    <a:pt x="373" y="455"/>
                    <a:pt x="0" y="11090"/>
                    <a:pt x="2566" y="13289"/>
                  </a:cubicBezTo>
                  <a:cubicBezTo>
                    <a:pt x="2896" y="13571"/>
                    <a:pt x="3261" y="13714"/>
                    <a:pt x="3656" y="13714"/>
                  </a:cubicBezTo>
                  <a:cubicBezTo>
                    <a:pt x="3767" y="13714"/>
                    <a:pt x="3880" y="13701"/>
                    <a:pt x="3992" y="13680"/>
                  </a:cubicBezTo>
                  <a:cubicBezTo>
                    <a:pt x="5706" y="13349"/>
                    <a:pt x="6806" y="10922"/>
                    <a:pt x="7260" y="6467"/>
                  </a:cubicBezTo>
                  <a:cubicBezTo>
                    <a:pt x="7590" y="3225"/>
                    <a:pt x="7450" y="33"/>
                    <a:pt x="74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1964662" y="4432440"/>
              <a:ext cx="226007" cy="171050"/>
            </a:xfrm>
            <a:custGeom>
              <a:avLst/>
              <a:gdLst/>
              <a:ahLst/>
              <a:cxnLst/>
              <a:rect l="l" t="t" r="r" b="b"/>
              <a:pathLst>
                <a:path w="12288" h="9300" extrusionOk="0">
                  <a:moveTo>
                    <a:pt x="6311" y="0"/>
                  </a:moveTo>
                  <a:cubicBezTo>
                    <a:pt x="5608" y="0"/>
                    <a:pt x="4906" y="285"/>
                    <a:pt x="4348" y="855"/>
                  </a:cubicBezTo>
                  <a:cubicBezTo>
                    <a:pt x="2603" y="2640"/>
                    <a:pt x="2143" y="4881"/>
                    <a:pt x="1053" y="5789"/>
                  </a:cubicBezTo>
                  <a:cubicBezTo>
                    <a:pt x="327" y="6392"/>
                    <a:pt x="99" y="7288"/>
                    <a:pt x="46" y="8021"/>
                  </a:cubicBezTo>
                  <a:cubicBezTo>
                    <a:pt x="1" y="8734"/>
                    <a:pt x="121" y="9300"/>
                    <a:pt x="121" y="9300"/>
                  </a:cubicBezTo>
                  <a:lnTo>
                    <a:pt x="12143" y="9300"/>
                  </a:lnTo>
                  <a:cubicBezTo>
                    <a:pt x="12143" y="9300"/>
                    <a:pt x="12264" y="8775"/>
                    <a:pt x="12279" y="8021"/>
                  </a:cubicBezTo>
                  <a:cubicBezTo>
                    <a:pt x="12287" y="7572"/>
                    <a:pt x="12259" y="7042"/>
                    <a:pt x="12143" y="6488"/>
                  </a:cubicBezTo>
                  <a:cubicBezTo>
                    <a:pt x="11831" y="5014"/>
                    <a:pt x="10551" y="5383"/>
                    <a:pt x="9464" y="2345"/>
                  </a:cubicBezTo>
                  <a:cubicBezTo>
                    <a:pt x="9232" y="1697"/>
                    <a:pt x="8690" y="1277"/>
                    <a:pt x="8283" y="859"/>
                  </a:cubicBezTo>
                  <a:cubicBezTo>
                    <a:pt x="7724" y="287"/>
                    <a:pt x="7017" y="0"/>
                    <a:pt x="6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2030419" y="4484844"/>
              <a:ext cx="95034" cy="27809"/>
            </a:xfrm>
            <a:custGeom>
              <a:avLst/>
              <a:gdLst/>
              <a:ahLst/>
              <a:cxnLst/>
              <a:rect l="l" t="t" r="r" b="b"/>
              <a:pathLst>
                <a:path w="5167" h="1512" extrusionOk="0">
                  <a:moveTo>
                    <a:pt x="2584" y="1"/>
                  </a:moveTo>
                  <a:cubicBezTo>
                    <a:pt x="677" y="1"/>
                    <a:pt x="81" y="1138"/>
                    <a:pt x="55" y="1185"/>
                  </a:cubicBezTo>
                  <a:cubicBezTo>
                    <a:pt x="1" y="1297"/>
                    <a:pt x="44" y="1431"/>
                    <a:pt x="154" y="1485"/>
                  </a:cubicBezTo>
                  <a:cubicBezTo>
                    <a:pt x="187" y="1502"/>
                    <a:pt x="222" y="1510"/>
                    <a:pt x="256" y="1510"/>
                  </a:cubicBezTo>
                  <a:cubicBezTo>
                    <a:pt x="338" y="1510"/>
                    <a:pt x="415" y="1466"/>
                    <a:pt x="454" y="1388"/>
                  </a:cubicBezTo>
                  <a:cubicBezTo>
                    <a:pt x="460" y="1378"/>
                    <a:pt x="948" y="447"/>
                    <a:pt x="2584" y="447"/>
                  </a:cubicBezTo>
                  <a:cubicBezTo>
                    <a:pt x="4201" y="447"/>
                    <a:pt x="4693" y="1349"/>
                    <a:pt x="4713" y="1388"/>
                  </a:cubicBezTo>
                  <a:cubicBezTo>
                    <a:pt x="4752" y="1467"/>
                    <a:pt x="4831" y="1511"/>
                    <a:pt x="4914" y="1511"/>
                  </a:cubicBezTo>
                  <a:cubicBezTo>
                    <a:pt x="4948" y="1511"/>
                    <a:pt x="4981" y="1503"/>
                    <a:pt x="5014" y="1485"/>
                  </a:cubicBezTo>
                  <a:cubicBezTo>
                    <a:pt x="5122" y="1431"/>
                    <a:pt x="5167" y="1297"/>
                    <a:pt x="5111" y="1185"/>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2030419" y="4465273"/>
              <a:ext cx="95034" cy="27809"/>
            </a:xfrm>
            <a:custGeom>
              <a:avLst/>
              <a:gdLst/>
              <a:ahLst/>
              <a:cxnLst/>
              <a:rect l="l" t="t" r="r" b="b"/>
              <a:pathLst>
                <a:path w="5167" h="1512" extrusionOk="0">
                  <a:moveTo>
                    <a:pt x="2584" y="1"/>
                  </a:moveTo>
                  <a:cubicBezTo>
                    <a:pt x="677" y="1"/>
                    <a:pt x="81" y="1138"/>
                    <a:pt x="55" y="1186"/>
                  </a:cubicBezTo>
                  <a:cubicBezTo>
                    <a:pt x="1" y="1297"/>
                    <a:pt x="44" y="1431"/>
                    <a:pt x="154" y="1487"/>
                  </a:cubicBezTo>
                  <a:cubicBezTo>
                    <a:pt x="187" y="1503"/>
                    <a:pt x="221" y="1510"/>
                    <a:pt x="255" y="1510"/>
                  </a:cubicBezTo>
                  <a:cubicBezTo>
                    <a:pt x="337" y="1510"/>
                    <a:pt x="415" y="1466"/>
                    <a:pt x="454" y="1388"/>
                  </a:cubicBezTo>
                  <a:cubicBezTo>
                    <a:pt x="460" y="1379"/>
                    <a:pt x="948" y="447"/>
                    <a:pt x="2584" y="447"/>
                  </a:cubicBezTo>
                  <a:cubicBezTo>
                    <a:pt x="4201" y="447"/>
                    <a:pt x="4693" y="1351"/>
                    <a:pt x="4713" y="1388"/>
                  </a:cubicBezTo>
                  <a:cubicBezTo>
                    <a:pt x="4752" y="1467"/>
                    <a:pt x="4831" y="1511"/>
                    <a:pt x="4914" y="1511"/>
                  </a:cubicBezTo>
                  <a:cubicBezTo>
                    <a:pt x="4948" y="1511"/>
                    <a:pt x="4981" y="1504"/>
                    <a:pt x="5014" y="1487"/>
                  </a:cubicBezTo>
                  <a:cubicBezTo>
                    <a:pt x="5122" y="1431"/>
                    <a:pt x="5167" y="1297"/>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2030419" y="4447284"/>
              <a:ext cx="95034" cy="27791"/>
            </a:xfrm>
            <a:custGeom>
              <a:avLst/>
              <a:gdLst/>
              <a:ahLst/>
              <a:cxnLst/>
              <a:rect l="l" t="t" r="r" b="b"/>
              <a:pathLst>
                <a:path w="5167" h="1511" extrusionOk="0">
                  <a:moveTo>
                    <a:pt x="2584" y="1"/>
                  </a:moveTo>
                  <a:cubicBezTo>
                    <a:pt x="677" y="1"/>
                    <a:pt x="81" y="1138"/>
                    <a:pt x="55" y="1186"/>
                  </a:cubicBezTo>
                  <a:cubicBezTo>
                    <a:pt x="1" y="1296"/>
                    <a:pt x="44" y="1431"/>
                    <a:pt x="154" y="1486"/>
                  </a:cubicBezTo>
                  <a:cubicBezTo>
                    <a:pt x="187" y="1503"/>
                    <a:pt x="222" y="1511"/>
                    <a:pt x="256" y="1511"/>
                  </a:cubicBezTo>
                  <a:cubicBezTo>
                    <a:pt x="338" y="1511"/>
                    <a:pt x="415" y="1466"/>
                    <a:pt x="454" y="1388"/>
                  </a:cubicBezTo>
                  <a:cubicBezTo>
                    <a:pt x="460" y="1379"/>
                    <a:pt x="948" y="448"/>
                    <a:pt x="2584" y="448"/>
                  </a:cubicBezTo>
                  <a:cubicBezTo>
                    <a:pt x="4201" y="448"/>
                    <a:pt x="4693" y="1351"/>
                    <a:pt x="4713" y="1388"/>
                  </a:cubicBezTo>
                  <a:cubicBezTo>
                    <a:pt x="4752" y="1466"/>
                    <a:pt x="4831" y="1511"/>
                    <a:pt x="4914" y="1511"/>
                  </a:cubicBezTo>
                  <a:cubicBezTo>
                    <a:pt x="4948" y="1511"/>
                    <a:pt x="4981" y="1504"/>
                    <a:pt x="5014" y="1486"/>
                  </a:cubicBezTo>
                  <a:cubicBezTo>
                    <a:pt x="5122" y="1431"/>
                    <a:pt x="5167" y="1296"/>
                    <a:pt x="5111" y="1186"/>
                  </a:cubicBezTo>
                  <a:cubicBezTo>
                    <a:pt x="5087" y="1138"/>
                    <a:pt x="4489" y="1"/>
                    <a:pt x="2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1964662" y="4579975"/>
              <a:ext cx="225842" cy="23524"/>
            </a:xfrm>
            <a:custGeom>
              <a:avLst/>
              <a:gdLst/>
              <a:ahLst/>
              <a:cxnLst/>
              <a:rect l="l" t="t" r="r" b="b"/>
              <a:pathLst>
                <a:path w="12279" h="1279" extrusionOk="0">
                  <a:moveTo>
                    <a:pt x="46" y="0"/>
                  </a:moveTo>
                  <a:cubicBezTo>
                    <a:pt x="1" y="713"/>
                    <a:pt x="121" y="1279"/>
                    <a:pt x="121" y="1279"/>
                  </a:cubicBezTo>
                  <a:lnTo>
                    <a:pt x="12143" y="1279"/>
                  </a:lnTo>
                  <a:cubicBezTo>
                    <a:pt x="12143" y="1279"/>
                    <a:pt x="12264" y="754"/>
                    <a:pt x="122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2014085" y="4336923"/>
              <a:ext cx="159500" cy="65790"/>
            </a:xfrm>
            <a:custGeom>
              <a:avLst/>
              <a:gdLst/>
              <a:ahLst/>
              <a:cxnLst/>
              <a:rect l="l" t="t" r="r" b="b"/>
              <a:pathLst>
                <a:path w="8672" h="3577" extrusionOk="0">
                  <a:moveTo>
                    <a:pt x="162" y="1"/>
                  </a:moveTo>
                  <a:lnTo>
                    <a:pt x="162" y="1"/>
                  </a:lnTo>
                  <a:cubicBezTo>
                    <a:pt x="1" y="1147"/>
                    <a:pt x="45" y="2289"/>
                    <a:pt x="324" y="3426"/>
                  </a:cubicBezTo>
                  <a:lnTo>
                    <a:pt x="8136" y="3576"/>
                  </a:lnTo>
                  <a:cubicBezTo>
                    <a:pt x="8500" y="2427"/>
                    <a:pt x="8672" y="1271"/>
                    <a:pt x="8300" y="78"/>
                  </a:cubicBezTo>
                  <a:lnTo>
                    <a:pt x="1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61748" y="1772426"/>
              <a:ext cx="408497" cy="180559"/>
            </a:xfrm>
            <a:custGeom>
              <a:avLst/>
              <a:gdLst/>
              <a:ahLst/>
              <a:cxnLst/>
              <a:rect l="l" t="t" r="r" b="b"/>
              <a:pathLst>
                <a:path w="22210" h="9817" extrusionOk="0">
                  <a:moveTo>
                    <a:pt x="10943" y="1"/>
                  </a:moveTo>
                  <a:cubicBezTo>
                    <a:pt x="7016" y="1"/>
                    <a:pt x="3803" y="1906"/>
                    <a:pt x="1964" y="5133"/>
                  </a:cubicBezTo>
                  <a:cubicBezTo>
                    <a:pt x="0" y="8580"/>
                    <a:pt x="4105" y="9419"/>
                    <a:pt x="4105" y="9419"/>
                  </a:cubicBezTo>
                  <a:cubicBezTo>
                    <a:pt x="4105" y="9419"/>
                    <a:pt x="8519" y="9817"/>
                    <a:pt x="12715" y="9817"/>
                  </a:cubicBezTo>
                  <a:cubicBezTo>
                    <a:pt x="15758" y="9817"/>
                    <a:pt x="18686" y="9608"/>
                    <a:pt x="19730" y="8886"/>
                  </a:cubicBezTo>
                  <a:cubicBezTo>
                    <a:pt x="22210" y="7170"/>
                    <a:pt x="20276" y="582"/>
                    <a:pt x="11752" y="27"/>
                  </a:cubicBezTo>
                  <a:cubicBezTo>
                    <a:pt x="11479" y="10"/>
                    <a:pt x="11210" y="1"/>
                    <a:pt x="109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109216" y="1878041"/>
              <a:ext cx="554258" cy="1069322"/>
            </a:xfrm>
            <a:custGeom>
              <a:avLst/>
              <a:gdLst/>
              <a:ahLst/>
              <a:cxnLst/>
              <a:rect l="l" t="t" r="r" b="b"/>
              <a:pathLst>
                <a:path w="30135" h="58139" extrusionOk="0">
                  <a:moveTo>
                    <a:pt x="15923" y="0"/>
                  </a:moveTo>
                  <a:lnTo>
                    <a:pt x="10100" y="690"/>
                  </a:lnTo>
                  <a:cubicBezTo>
                    <a:pt x="10100" y="690"/>
                    <a:pt x="3214" y="1594"/>
                    <a:pt x="1245" y="5070"/>
                  </a:cubicBezTo>
                  <a:cubicBezTo>
                    <a:pt x="0" y="7264"/>
                    <a:pt x="1196" y="12550"/>
                    <a:pt x="2196" y="17806"/>
                  </a:cubicBezTo>
                  <a:cubicBezTo>
                    <a:pt x="2257" y="18134"/>
                    <a:pt x="2319" y="18460"/>
                    <a:pt x="2377" y="18784"/>
                  </a:cubicBezTo>
                  <a:cubicBezTo>
                    <a:pt x="2882" y="21523"/>
                    <a:pt x="3285" y="24202"/>
                    <a:pt x="3214" y="26370"/>
                  </a:cubicBezTo>
                  <a:cubicBezTo>
                    <a:pt x="2998" y="32943"/>
                    <a:pt x="1046" y="47408"/>
                    <a:pt x="1245" y="53382"/>
                  </a:cubicBezTo>
                  <a:cubicBezTo>
                    <a:pt x="1326" y="55804"/>
                    <a:pt x="2818" y="56727"/>
                    <a:pt x="3770" y="57084"/>
                  </a:cubicBezTo>
                  <a:cubicBezTo>
                    <a:pt x="5857" y="57869"/>
                    <a:pt x="7216" y="58139"/>
                    <a:pt x="9255" y="58139"/>
                  </a:cubicBezTo>
                  <a:cubicBezTo>
                    <a:pt x="10711" y="58139"/>
                    <a:pt x="12514" y="58001"/>
                    <a:pt x="15176" y="57814"/>
                  </a:cubicBezTo>
                  <a:cubicBezTo>
                    <a:pt x="23321" y="57240"/>
                    <a:pt x="26191" y="57004"/>
                    <a:pt x="28162" y="55365"/>
                  </a:cubicBezTo>
                  <a:cubicBezTo>
                    <a:pt x="30134" y="53726"/>
                    <a:pt x="27806" y="28651"/>
                    <a:pt x="26976" y="20134"/>
                  </a:cubicBezTo>
                  <a:cubicBezTo>
                    <a:pt x="26311" y="13328"/>
                    <a:pt x="28764" y="6584"/>
                    <a:pt x="26683" y="4248"/>
                  </a:cubicBezTo>
                  <a:cubicBezTo>
                    <a:pt x="24604" y="1915"/>
                    <a:pt x="15923" y="0"/>
                    <a:pt x="1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37749" y="2508001"/>
              <a:ext cx="300570" cy="185948"/>
            </a:xfrm>
            <a:custGeom>
              <a:avLst/>
              <a:gdLst/>
              <a:ahLst/>
              <a:cxnLst/>
              <a:rect l="l" t="t" r="r" b="b"/>
              <a:pathLst>
                <a:path w="16342" h="10110" extrusionOk="0">
                  <a:moveTo>
                    <a:pt x="369" y="0"/>
                  </a:moveTo>
                  <a:cubicBezTo>
                    <a:pt x="295" y="0"/>
                    <a:pt x="220" y="25"/>
                    <a:pt x="159" y="76"/>
                  </a:cubicBezTo>
                  <a:cubicBezTo>
                    <a:pt x="20" y="190"/>
                    <a:pt x="0" y="397"/>
                    <a:pt x="116" y="538"/>
                  </a:cubicBezTo>
                  <a:cubicBezTo>
                    <a:pt x="138" y="563"/>
                    <a:pt x="2201" y="3045"/>
                    <a:pt x="5162" y="5443"/>
                  </a:cubicBezTo>
                  <a:cubicBezTo>
                    <a:pt x="8985" y="8541"/>
                    <a:pt x="12486" y="10109"/>
                    <a:pt x="15581" y="10109"/>
                  </a:cubicBezTo>
                  <a:cubicBezTo>
                    <a:pt x="15729" y="10109"/>
                    <a:pt x="15876" y="10105"/>
                    <a:pt x="16023" y="10098"/>
                  </a:cubicBezTo>
                  <a:cubicBezTo>
                    <a:pt x="16030" y="10098"/>
                    <a:pt x="16038" y="10097"/>
                    <a:pt x="16045" y="10097"/>
                  </a:cubicBezTo>
                  <a:cubicBezTo>
                    <a:pt x="16216" y="10077"/>
                    <a:pt x="16341" y="9928"/>
                    <a:pt x="16331" y="9754"/>
                  </a:cubicBezTo>
                  <a:cubicBezTo>
                    <a:pt x="16323" y="9579"/>
                    <a:pt x="16177" y="9441"/>
                    <a:pt x="16004" y="9441"/>
                  </a:cubicBezTo>
                  <a:cubicBezTo>
                    <a:pt x="15999" y="9441"/>
                    <a:pt x="15993" y="9442"/>
                    <a:pt x="15988" y="9442"/>
                  </a:cubicBezTo>
                  <a:cubicBezTo>
                    <a:pt x="15855" y="9448"/>
                    <a:pt x="15722" y="9452"/>
                    <a:pt x="15588" y="9452"/>
                  </a:cubicBezTo>
                  <a:cubicBezTo>
                    <a:pt x="8430" y="9452"/>
                    <a:pt x="700" y="214"/>
                    <a:pt x="621" y="119"/>
                  </a:cubicBezTo>
                  <a:cubicBezTo>
                    <a:pt x="557" y="41"/>
                    <a:pt x="463" y="0"/>
                    <a:pt x="3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283641" y="2641372"/>
              <a:ext cx="187420" cy="80118"/>
            </a:xfrm>
            <a:custGeom>
              <a:avLst/>
              <a:gdLst/>
              <a:ahLst/>
              <a:cxnLst/>
              <a:rect l="l" t="t" r="r" b="b"/>
              <a:pathLst>
                <a:path w="10190" h="4356" extrusionOk="0">
                  <a:moveTo>
                    <a:pt x="371" y="0"/>
                  </a:moveTo>
                  <a:cubicBezTo>
                    <a:pt x="273" y="0"/>
                    <a:pt x="176" y="44"/>
                    <a:pt x="112" y="127"/>
                  </a:cubicBezTo>
                  <a:cubicBezTo>
                    <a:pt x="1" y="270"/>
                    <a:pt x="27" y="477"/>
                    <a:pt x="170" y="588"/>
                  </a:cubicBezTo>
                  <a:cubicBezTo>
                    <a:pt x="376" y="751"/>
                    <a:pt x="5043" y="4356"/>
                    <a:pt x="9086" y="4356"/>
                  </a:cubicBezTo>
                  <a:cubicBezTo>
                    <a:pt x="9322" y="4356"/>
                    <a:pt x="9556" y="4344"/>
                    <a:pt x="9788" y="4317"/>
                  </a:cubicBezTo>
                  <a:cubicBezTo>
                    <a:pt x="9818" y="4313"/>
                    <a:pt x="9848" y="4310"/>
                    <a:pt x="9882" y="4303"/>
                  </a:cubicBezTo>
                  <a:cubicBezTo>
                    <a:pt x="10062" y="4279"/>
                    <a:pt x="10189" y="4114"/>
                    <a:pt x="10167" y="3934"/>
                  </a:cubicBezTo>
                  <a:cubicBezTo>
                    <a:pt x="10145" y="3772"/>
                    <a:pt x="10009" y="3649"/>
                    <a:pt x="9848" y="3649"/>
                  </a:cubicBezTo>
                  <a:cubicBezTo>
                    <a:pt x="9831" y="3649"/>
                    <a:pt x="9815" y="3650"/>
                    <a:pt x="9798" y="3652"/>
                  </a:cubicBezTo>
                  <a:cubicBezTo>
                    <a:pt x="9769" y="3655"/>
                    <a:pt x="9742" y="3660"/>
                    <a:pt x="9716" y="3662"/>
                  </a:cubicBezTo>
                  <a:cubicBezTo>
                    <a:pt x="9510" y="3686"/>
                    <a:pt x="9301" y="3697"/>
                    <a:pt x="9089" y="3697"/>
                  </a:cubicBezTo>
                  <a:cubicBezTo>
                    <a:pt x="5269" y="3697"/>
                    <a:pt x="622" y="108"/>
                    <a:pt x="573" y="70"/>
                  </a:cubicBezTo>
                  <a:cubicBezTo>
                    <a:pt x="513" y="23"/>
                    <a:pt x="442" y="0"/>
                    <a:pt x="3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271704" y="2000910"/>
              <a:ext cx="187420" cy="80118"/>
            </a:xfrm>
            <a:custGeom>
              <a:avLst/>
              <a:gdLst/>
              <a:ahLst/>
              <a:cxnLst/>
              <a:rect l="l" t="t" r="r" b="b"/>
              <a:pathLst>
                <a:path w="10190" h="4356" extrusionOk="0">
                  <a:moveTo>
                    <a:pt x="370" y="1"/>
                  </a:moveTo>
                  <a:cubicBezTo>
                    <a:pt x="273" y="1"/>
                    <a:pt x="176" y="44"/>
                    <a:pt x="112" y="127"/>
                  </a:cubicBezTo>
                  <a:cubicBezTo>
                    <a:pt x="1" y="270"/>
                    <a:pt x="26" y="477"/>
                    <a:pt x="169" y="589"/>
                  </a:cubicBezTo>
                  <a:cubicBezTo>
                    <a:pt x="377" y="752"/>
                    <a:pt x="5043" y="4355"/>
                    <a:pt x="9085" y="4355"/>
                  </a:cubicBezTo>
                  <a:cubicBezTo>
                    <a:pt x="9322" y="4355"/>
                    <a:pt x="9556" y="4343"/>
                    <a:pt x="9787" y="4317"/>
                  </a:cubicBezTo>
                  <a:cubicBezTo>
                    <a:pt x="9817" y="4314"/>
                    <a:pt x="9847" y="4310"/>
                    <a:pt x="9882" y="4303"/>
                  </a:cubicBezTo>
                  <a:cubicBezTo>
                    <a:pt x="10062" y="4280"/>
                    <a:pt x="10189" y="4115"/>
                    <a:pt x="10166" y="3935"/>
                  </a:cubicBezTo>
                  <a:cubicBezTo>
                    <a:pt x="10146" y="3773"/>
                    <a:pt x="10009" y="3648"/>
                    <a:pt x="9847" y="3648"/>
                  </a:cubicBezTo>
                  <a:cubicBezTo>
                    <a:pt x="9831" y="3648"/>
                    <a:pt x="9814" y="3649"/>
                    <a:pt x="9797" y="3652"/>
                  </a:cubicBezTo>
                  <a:cubicBezTo>
                    <a:pt x="9769" y="3656"/>
                    <a:pt x="9743" y="3659"/>
                    <a:pt x="9716" y="3663"/>
                  </a:cubicBezTo>
                  <a:cubicBezTo>
                    <a:pt x="9511" y="3687"/>
                    <a:pt x="9302" y="3698"/>
                    <a:pt x="9091" y="3698"/>
                  </a:cubicBezTo>
                  <a:cubicBezTo>
                    <a:pt x="5270" y="3698"/>
                    <a:pt x="623" y="109"/>
                    <a:pt x="573" y="69"/>
                  </a:cubicBezTo>
                  <a:cubicBezTo>
                    <a:pt x="513" y="23"/>
                    <a:pt x="441" y="1"/>
                    <a:pt x="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2458692" y="1892590"/>
              <a:ext cx="278738" cy="1073552"/>
            </a:xfrm>
            <a:custGeom>
              <a:avLst/>
              <a:gdLst/>
              <a:ahLst/>
              <a:cxnLst/>
              <a:rect l="l" t="t" r="r" b="b"/>
              <a:pathLst>
                <a:path w="15155" h="58369"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3841" y="58346"/>
                    <a:pt x="4237" y="58369"/>
                    <a:pt x="4674" y="58369"/>
                  </a:cubicBezTo>
                  <a:cubicBezTo>
                    <a:pt x="7173" y="58369"/>
                    <a:pt x="11040" y="57626"/>
                    <a:pt x="12946" y="57347"/>
                  </a:cubicBezTo>
                  <a:cubicBezTo>
                    <a:pt x="15154" y="57021"/>
                    <a:pt x="12326" y="38855"/>
                    <a:pt x="11998" y="32501"/>
                  </a:cubicBezTo>
                  <a:cubicBezTo>
                    <a:pt x="11671" y="26150"/>
                    <a:pt x="12327" y="7141"/>
                    <a:pt x="10027" y="4106"/>
                  </a:cubicBezTo>
                  <a:cubicBezTo>
                    <a:pt x="8225" y="1727"/>
                    <a:pt x="3081" y="554"/>
                    <a:pt x="946" y="158"/>
                  </a:cubicBezTo>
                  <a:cubicBezTo>
                    <a:pt x="359" y="50"/>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2524356" y="1951854"/>
              <a:ext cx="357679" cy="797021"/>
            </a:xfrm>
            <a:custGeom>
              <a:avLst/>
              <a:gdLst/>
              <a:ahLst/>
              <a:cxnLst/>
              <a:rect l="l" t="t" r="r" b="b"/>
              <a:pathLst>
                <a:path w="19447" h="43334" extrusionOk="0">
                  <a:moveTo>
                    <a:pt x="4287" y="1"/>
                  </a:moveTo>
                  <a:cubicBezTo>
                    <a:pt x="3552" y="1"/>
                    <a:pt x="2809" y="215"/>
                    <a:pt x="2157" y="663"/>
                  </a:cubicBezTo>
                  <a:cubicBezTo>
                    <a:pt x="438" y="1841"/>
                    <a:pt x="0" y="4187"/>
                    <a:pt x="1178" y="5904"/>
                  </a:cubicBezTo>
                  <a:lnTo>
                    <a:pt x="1180" y="5909"/>
                  </a:lnTo>
                  <a:cubicBezTo>
                    <a:pt x="3500" y="8509"/>
                    <a:pt x="5519" y="11967"/>
                    <a:pt x="7358" y="15265"/>
                  </a:cubicBezTo>
                  <a:cubicBezTo>
                    <a:pt x="8268" y="16899"/>
                    <a:pt x="9296" y="18757"/>
                    <a:pt x="10067" y="20395"/>
                  </a:cubicBezTo>
                  <a:cubicBezTo>
                    <a:pt x="10648" y="21626"/>
                    <a:pt x="11167" y="22870"/>
                    <a:pt x="11613" y="24129"/>
                  </a:cubicBezTo>
                  <a:cubicBezTo>
                    <a:pt x="11653" y="24235"/>
                    <a:pt x="11689" y="24339"/>
                    <a:pt x="11726" y="24446"/>
                  </a:cubicBezTo>
                  <a:cubicBezTo>
                    <a:pt x="11706" y="24522"/>
                    <a:pt x="11686" y="24597"/>
                    <a:pt x="11667" y="24674"/>
                  </a:cubicBezTo>
                  <a:cubicBezTo>
                    <a:pt x="11617" y="24864"/>
                    <a:pt x="11563" y="25054"/>
                    <a:pt x="11506" y="25246"/>
                  </a:cubicBezTo>
                  <a:cubicBezTo>
                    <a:pt x="11307" y="25930"/>
                    <a:pt x="11078" y="26620"/>
                    <a:pt x="10832" y="27310"/>
                  </a:cubicBezTo>
                  <a:cubicBezTo>
                    <a:pt x="10339" y="28690"/>
                    <a:pt x="9764" y="30066"/>
                    <a:pt x="9136" y="31424"/>
                  </a:cubicBezTo>
                  <a:cubicBezTo>
                    <a:pt x="8821" y="32104"/>
                    <a:pt x="8487" y="32780"/>
                    <a:pt x="8145" y="33452"/>
                  </a:cubicBezTo>
                  <a:cubicBezTo>
                    <a:pt x="7796" y="34120"/>
                    <a:pt x="7443" y="34789"/>
                    <a:pt x="7071" y="35450"/>
                  </a:cubicBezTo>
                  <a:cubicBezTo>
                    <a:pt x="6329" y="36772"/>
                    <a:pt x="5538" y="38076"/>
                    <a:pt x="4702" y="39356"/>
                  </a:cubicBezTo>
                  <a:lnTo>
                    <a:pt x="4695" y="39367"/>
                  </a:lnTo>
                  <a:cubicBezTo>
                    <a:pt x="3997" y="40431"/>
                    <a:pt x="4185" y="41873"/>
                    <a:pt x="5179" y="42721"/>
                  </a:cubicBezTo>
                  <a:cubicBezTo>
                    <a:pt x="5662" y="43133"/>
                    <a:pt x="6253" y="43334"/>
                    <a:pt x="6841" y="43334"/>
                  </a:cubicBezTo>
                  <a:cubicBezTo>
                    <a:pt x="7566" y="43334"/>
                    <a:pt x="8287" y="43028"/>
                    <a:pt x="8794" y="42434"/>
                  </a:cubicBezTo>
                  <a:cubicBezTo>
                    <a:pt x="9858" y="41187"/>
                    <a:pt x="10882" y="39899"/>
                    <a:pt x="11868" y="38575"/>
                  </a:cubicBezTo>
                  <a:cubicBezTo>
                    <a:pt x="12363" y="37914"/>
                    <a:pt x="12840" y="37238"/>
                    <a:pt x="13312" y="36557"/>
                  </a:cubicBezTo>
                  <a:cubicBezTo>
                    <a:pt x="13778" y="35871"/>
                    <a:pt x="14242" y="35178"/>
                    <a:pt x="14685" y="34472"/>
                  </a:cubicBezTo>
                  <a:cubicBezTo>
                    <a:pt x="15575" y="33060"/>
                    <a:pt x="16414" y="31604"/>
                    <a:pt x="17188" y="30088"/>
                  </a:cubicBezTo>
                  <a:cubicBezTo>
                    <a:pt x="17574" y="29331"/>
                    <a:pt x="17944" y="28557"/>
                    <a:pt x="18293" y="27757"/>
                  </a:cubicBezTo>
                  <a:cubicBezTo>
                    <a:pt x="18469" y="27360"/>
                    <a:pt x="18637" y="26952"/>
                    <a:pt x="18801" y="26532"/>
                  </a:cubicBezTo>
                  <a:cubicBezTo>
                    <a:pt x="18884" y="26323"/>
                    <a:pt x="18964" y="26110"/>
                    <a:pt x="19044" y="25888"/>
                  </a:cubicBezTo>
                  <a:cubicBezTo>
                    <a:pt x="19084" y="25777"/>
                    <a:pt x="19123" y="25662"/>
                    <a:pt x="19163" y="25545"/>
                  </a:cubicBezTo>
                  <a:lnTo>
                    <a:pt x="19223" y="25360"/>
                  </a:lnTo>
                  <a:lnTo>
                    <a:pt x="19256" y="25260"/>
                  </a:lnTo>
                  <a:lnTo>
                    <a:pt x="19272" y="25203"/>
                  </a:lnTo>
                  <a:lnTo>
                    <a:pt x="19295" y="25122"/>
                  </a:lnTo>
                  <a:cubicBezTo>
                    <a:pt x="19446" y="24488"/>
                    <a:pt x="19436" y="23791"/>
                    <a:pt x="19229" y="23126"/>
                  </a:cubicBezTo>
                  <a:lnTo>
                    <a:pt x="19227" y="23119"/>
                  </a:lnTo>
                  <a:cubicBezTo>
                    <a:pt x="18584" y="21067"/>
                    <a:pt x="17786" y="19080"/>
                    <a:pt x="16889" y="17178"/>
                  </a:cubicBezTo>
                  <a:cubicBezTo>
                    <a:pt x="15991" y="15272"/>
                    <a:pt x="14995" y="13450"/>
                    <a:pt x="13956" y="11689"/>
                  </a:cubicBezTo>
                  <a:cubicBezTo>
                    <a:pt x="12915" y="9929"/>
                    <a:pt x="11828" y="8227"/>
                    <a:pt x="10726" y="6561"/>
                  </a:cubicBezTo>
                  <a:cubicBezTo>
                    <a:pt x="9625" y="4895"/>
                    <a:pt x="8510" y="3260"/>
                    <a:pt x="7397" y="1640"/>
                  </a:cubicBezTo>
                  <a:cubicBezTo>
                    <a:pt x="6667" y="573"/>
                    <a:pt x="5487" y="1"/>
                    <a:pt x="4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737959" y="2380957"/>
              <a:ext cx="60456" cy="24720"/>
            </a:xfrm>
            <a:custGeom>
              <a:avLst/>
              <a:gdLst/>
              <a:ahLst/>
              <a:cxnLst/>
              <a:rect l="l" t="t" r="r" b="b"/>
              <a:pathLst>
                <a:path w="3287" h="1344" extrusionOk="0">
                  <a:moveTo>
                    <a:pt x="3009" y="0"/>
                  </a:moveTo>
                  <a:cubicBezTo>
                    <a:pt x="3007" y="0"/>
                    <a:pt x="3005" y="0"/>
                    <a:pt x="3003" y="0"/>
                  </a:cubicBezTo>
                  <a:cubicBezTo>
                    <a:pt x="1985" y="58"/>
                    <a:pt x="685" y="524"/>
                    <a:pt x="0" y="799"/>
                  </a:cubicBezTo>
                  <a:cubicBezTo>
                    <a:pt x="39" y="906"/>
                    <a:pt x="74" y="1010"/>
                    <a:pt x="113" y="1116"/>
                  </a:cubicBezTo>
                  <a:cubicBezTo>
                    <a:pt x="93" y="1193"/>
                    <a:pt x="73" y="1268"/>
                    <a:pt x="54" y="1343"/>
                  </a:cubicBezTo>
                  <a:cubicBezTo>
                    <a:pt x="657" y="1099"/>
                    <a:pt x="2024" y="584"/>
                    <a:pt x="3032" y="527"/>
                  </a:cubicBezTo>
                  <a:cubicBezTo>
                    <a:pt x="3177" y="517"/>
                    <a:pt x="3287" y="394"/>
                    <a:pt x="3279" y="249"/>
                  </a:cubicBezTo>
                  <a:cubicBezTo>
                    <a:pt x="3270" y="108"/>
                    <a:pt x="3148" y="0"/>
                    <a:pt x="30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746236" y="2357836"/>
              <a:ext cx="38532" cy="42634"/>
            </a:xfrm>
            <a:custGeom>
              <a:avLst/>
              <a:gdLst/>
              <a:ahLst/>
              <a:cxnLst/>
              <a:rect l="l" t="t" r="r" b="b"/>
              <a:pathLst>
                <a:path w="2095" h="2318" extrusionOk="0">
                  <a:moveTo>
                    <a:pt x="1806" y="0"/>
                  </a:moveTo>
                  <a:cubicBezTo>
                    <a:pt x="1740" y="0"/>
                    <a:pt x="1673" y="26"/>
                    <a:pt x="1622" y="76"/>
                  </a:cubicBezTo>
                  <a:cubicBezTo>
                    <a:pt x="1574" y="123"/>
                    <a:pt x="437" y="1259"/>
                    <a:pt x="71" y="1930"/>
                  </a:cubicBezTo>
                  <a:cubicBezTo>
                    <a:pt x="1" y="2057"/>
                    <a:pt x="48" y="2216"/>
                    <a:pt x="174" y="2286"/>
                  </a:cubicBezTo>
                  <a:cubicBezTo>
                    <a:pt x="214" y="2307"/>
                    <a:pt x="257" y="2317"/>
                    <a:pt x="300" y="2317"/>
                  </a:cubicBezTo>
                  <a:cubicBezTo>
                    <a:pt x="392" y="2317"/>
                    <a:pt x="481" y="2267"/>
                    <a:pt x="528" y="2181"/>
                  </a:cubicBezTo>
                  <a:cubicBezTo>
                    <a:pt x="857" y="1578"/>
                    <a:pt x="1980" y="458"/>
                    <a:pt x="1990" y="448"/>
                  </a:cubicBezTo>
                  <a:cubicBezTo>
                    <a:pt x="2094" y="345"/>
                    <a:pt x="2094" y="179"/>
                    <a:pt x="1993" y="78"/>
                  </a:cubicBezTo>
                  <a:cubicBezTo>
                    <a:pt x="1941" y="26"/>
                    <a:pt x="1874" y="0"/>
                    <a:pt x="1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567875" y="2668815"/>
              <a:ext cx="116866" cy="117786"/>
            </a:xfrm>
            <a:custGeom>
              <a:avLst/>
              <a:gdLst/>
              <a:ahLst/>
              <a:cxnLst/>
              <a:rect l="l" t="t" r="r" b="b"/>
              <a:pathLst>
                <a:path w="6354" h="6404" extrusionOk="0">
                  <a:moveTo>
                    <a:pt x="2665" y="1"/>
                  </a:moveTo>
                  <a:cubicBezTo>
                    <a:pt x="2665" y="1"/>
                    <a:pt x="1308" y="1056"/>
                    <a:pt x="514" y="1684"/>
                  </a:cubicBezTo>
                  <a:cubicBezTo>
                    <a:pt x="35" y="2062"/>
                    <a:pt x="1" y="2780"/>
                    <a:pt x="450" y="3193"/>
                  </a:cubicBezTo>
                  <a:cubicBezTo>
                    <a:pt x="459" y="3200"/>
                    <a:pt x="464" y="3206"/>
                    <a:pt x="472" y="3213"/>
                  </a:cubicBezTo>
                  <a:lnTo>
                    <a:pt x="4014" y="6404"/>
                  </a:lnTo>
                  <a:cubicBezTo>
                    <a:pt x="5573" y="5829"/>
                    <a:pt x="6354" y="2635"/>
                    <a:pt x="6354" y="2635"/>
                  </a:cubicBezTo>
                  <a:cubicBezTo>
                    <a:pt x="5579" y="1221"/>
                    <a:pt x="4465" y="204"/>
                    <a:pt x="266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556287" y="2271589"/>
              <a:ext cx="92974" cy="211734"/>
            </a:xfrm>
            <a:custGeom>
              <a:avLst/>
              <a:gdLst/>
              <a:ahLst/>
              <a:cxnLst/>
              <a:rect l="l" t="t" r="r" b="b"/>
              <a:pathLst>
                <a:path w="5055" h="11512" extrusionOk="0">
                  <a:moveTo>
                    <a:pt x="413" y="1"/>
                  </a:moveTo>
                  <a:cubicBezTo>
                    <a:pt x="391" y="1"/>
                    <a:pt x="368" y="3"/>
                    <a:pt x="345" y="7"/>
                  </a:cubicBezTo>
                  <a:cubicBezTo>
                    <a:pt x="136" y="47"/>
                    <a:pt x="0" y="247"/>
                    <a:pt x="37" y="455"/>
                  </a:cubicBezTo>
                  <a:cubicBezTo>
                    <a:pt x="99" y="778"/>
                    <a:pt x="1536" y="8429"/>
                    <a:pt x="4351" y="11393"/>
                  </a:cubicBezTo>
                  <a:cubicBezTo>
                    <a:pt x="4427" y="11473"/>
                    <a:pt x="4527" y="11511"/>
                    <a:pt x="4628" y="11511"/>
                  </a:cubicBezTo>
                  <a:cubicBezTo>
                    <a:pt x="4723" y="11511"/>
                    <a:pt x="4819" y="11476"/>
                    <a:pt x="4893" y="11404"/>
                  </a:cubicBezTo>
                  <a:cubicBezTo>
                    <a:pt x="5047" y="11258"/>
                    <a:pt x="5055" y="11016"/>
                    <a:pt x="4907" y="10862"/>
                  </a:cubicBezTo>
                  <a:cubicBezTo>
                    <a:pt x="2247" y="8066"/>
                    <a:pt x="807" y="392"/>
                    <a:pt x="793" y="314"/>
                  </a:cubicBezTo>
                  <a:cubicBezTo>
                    <a:pt x="757" y="130"/>
                    <a:pt x="596" y="1"/>
                    <a:pt x="4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2458692" y="1892590"/>
              <a:ext cx="84826" cy="1072191"/>
            </a:xfrm>
            <a:custGeom>
              <a:avLst/>
              <a:gdLst/>
              <a:ahLst/>
              <a:cxnLst/>
              <a:rect l="l" t="t" r="r" b="b"/>
              <a:pathLst>
                <a:path w="4612" h="58295" extrusionOk="0">
                  <a:moveTo>
                    <a:pt x="0" y="0"/>
                  </a:moveTo>
                  <a:cubicBezTo>
                    <a:pt x="0" y="0"/>
                    <a:pt x="1532" y="6661"/>
                    <a:pt x="1325" y="12388"/>
                  </a:cubicBezTo>
                  <a:cubicBezTo>
                    <a:pt x="1116" y="18119"/>
                    <a:pt x="1482" y="31912"/>
                    <a:pt x="2034" y="38513"/>
                  </a:cubicBezTo>
                  <a:cubicBezTo>
                    <a:pt x="2662" y="46028"/>
                    <a:pt x="3325" y="52832"/>
                    <a:pt x="2363" y="57347"/>
                  </a:cubicBezTo>
                  <a:cubicBezTo>
                    <a:pt x="2249" y="57884"/>
                    <a:pt x="2708" y="58171"/>
                    <a:pt x="3506" y="58294"/>
                  </a:cubicBezTo>
                  <a:cubicBezTo>
                    <a:pt x="4611" y="53357"/>
                    <a:pt x="2997" y="37850"/>
                    <a:pt x="2713" y="34721"/>
                  </a:cubicBezTo>
                  <a:cubicBezTo>
                    <a:pt x="2404" y="31360"/>
                    <a:pt x="2201" y="20017"/>
                    <a:pt x="2291" y="12407"/>
                  </a:cubicBezTo>
                  <a:cubicBezTo>
                    <a:pt x="2363" y="6545"/>
                    <a:pt x="1395" y="1958"/>
                    <a:pt x="946" y="158"/>
                  </a:cubicBezTo>
                  <a:cubicBezTo>
                    <a:pt x="359" y="50"/>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2505172" y="1942235"/>
              <a:ext cx="26393" cy="587438"/>
            </a:xfrm>
            <a:custGeom>
              <a:avLst/>
              <a:gdLst/>
              <a:ahLst/>
              <a:cxnLst/>
              <a:rect l="l" t="t" r="r" b="b"/>
              <a:pathLst>
                <a:path w="1435" h="31939" extrusionOk="0">
                  <a:moveTo>
                    <a:pt x="219" y="0"/>
                  </a:moveTo>
                  <a:cubicBezTo>
                    <a:pt x="217" y="0"/>
                    <a:pt x="215" y="0"/>
                    <a:pt x="214" y="0"/>
                  </a:cubicBezTo>
                  <a:cubicBezTo>
                    <a:pt x="93" y="7"/>
                    <a:pt x="0" y="110"/>
                    <a:pt x="6" y="232"/>
                  </a:cubicBezTo>
                  <a:cubicBezTo>
                    <a:pt x="15" y="426"/>
                    <a:pt x="994" y="19768"/>
                    <a:pt x="913" y="31718"/>
                  </a:cubicBezTo>
                  <a:cubicBezTo>
                    <a:pt x="913" y="31839"/>
                    <a:pt x="1009" y="31939"/>
                    <a:pt x="1133" y="31939"/>
                  </a:cubicBezTo>
                  <a:cubicBezTo>
                    <a:pt x="1255" y="31939"/>
                    <a:pt x="1351" y="31841"/>
                    <a:pt x="1352" y="31720"/>
                  </a:cubicBezTo>
                  <a:cubicBezTo>
                    <a:pt x="1435" y="19756"/>
                    <a:pt x="455" y="403"/>
                    <a:pt x="444" y="207"/>
                  </a:cubicBezTo>
                  <a:cubicBezTo>
                    <a:pt x="437" y="91"/>
                    <a:pt x="337"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536128" y="2698778"/>
              <a:ext cx="130973" cy="119294"/>
            </a:xfrm>
            <a:custGeom>
              <a:avLst/>
              <a:gdLst/>
              <a:ahLst/>
              <a:cxnLst/>
              <a:rect l="l" t="t" r="r" b="b"/>
              <a:pathLst>
                <a:path w="7121" h="6486" extrusionOk="0">
                  <a:moveTo>
                    <a:pt x="427" y="1"/>
                  </a:moveTo>
                  <a:cubicBezTo>
                    <a:pt x="323" y="1"/>
                    <a:pt x="220" y="43"/>
                    <a:pt x="144" y="127"/>
                  </a:cubicBezTo>
                  <a:cubicBezTo>
                    <a:pt x="1" y="284"/>
                    <a:pt x="12" y="526"/>
                    <a:pt x="168" y="669"/>
                  </a:cubicBezTo>
                  <a:lnTo>
                    <a:pt x="6437" y="6385"/>
                  </a:lnTo>
                  <a:cubicBezTo>
                    <a:pt x="6509" y="6454"/>
                    <a:pt x="6601" y="6485"/>
                    <a:pt x="6694" y="6485"/>
                  </a:cubicBezTo>
                  <a:cubicBezTo>
                    <a:pt x="6797" y="6485"/>
                    <a:pt x="6900" y="6444"/>
                    <a:pt x="6977" y="6361"/>
                  </a:cubicBezTo>
                  <a:cubicBezTo>
                    <a:pt x="7120" y="6203"/>
                    <a:pt x="7109" y="5962"/>
                    <a:pt x="6953" y="5819"/>
                  </a:cubicBezTo>
                  <a:lnTo>
                    <a:pt x="684" y="101"/>
                  </a:lnTo>
                  <a:cubicBezTo>
                    <a:pt x="611" y="34"/>
                    <a:pt x="519" y="1"/>
                    <a:pt x="4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60933" y="1895920"/>
              <a:ext cx="286114" cy="1077010"/>
            </a:xfrm>
            <a:custGeom>
              <a:avLst/>
              <a:gdLst/>
              <a:ahLst/>
              <a:cxnLst/>
              <a:rect l="l" t="t" r="r" b="b"/>
              <a:pathLst>
                <a:path w="15556" h="58557" extrusionOk="0">
                  <a:moveTo>
                    <a:pt x="11006" y="1"/>
                  </a:moveTo>
                  <a:cubicBezTo>
                    <a:pt x="11006" y="1"/>
                    <a:pt x="10606" y="68"/>
                    <a:pt x="9972" y="220"/>
                  </a:cubicBezTo>
                  <a:cubicBezTo>
                    <a:pt x="8225" y="642"/>
                    <a:pt x="4708" y="1731"/>
                    <a:pt x="3020" y="3958"/>
                  </a:cubicBezTo>
                  <a:cubicBezTo>
                    <a:pt x="722" y="6990"/>
                    <a:pt x="2767" y="26016"/>
                    <a:pt x="2438" y="32370"/>
                  </a:cubicBezTo>
                  <a:cubicBezTo>
                    <a:pt x="2109" y="38723"/>
                    <a:pt x="1" y="57590"/>
                    <a:pt x="3950" y="57993"/>
                  </a:cubicBezTo>
                  <a:cubicBezTo>
                    <a:pt x="6110" y="58215"/>
                    <a:pt x="7671" y="58557"/>
                    <a:pt x="9915" y="58557"/>
                  </a:cubicBezTo>
                  <a:cubicBezTo>
                    <a:pt x="10748" y="58557"/>
                    <a:pt x="11675" y="58510"/>
                    <a:pt x="12761" y="58392"/>
                  </a:cubicBezTo>
                  <a:cubicBezTo>
                    <a:pt x="12946" y="58372"/>
                    <a:pt x="13136" y="58349"/>
                    <a:pt x="13330" y="58326"/>
                  </a:cubicBezTo>
                  <a:cubicBezTo>
                    <a:pt x="15556" y="58049"/>
                    <a:pt x="12725" y="47350"/>
                    <a:pt x="12728" y="38085"/>
                  </a:cubicBezTo>
                  <a:cubicBezTo>
                    <a:pt x="12728" y="31460"/>
                    <a:pt x="12252" y="17840"/>
                    <a:pt x="12045" y="12110"/>
                  </a:cubicBezTo>
                  <a:cubicBezTo>
                    <a:pt x="11836" y="6382"/>
                    <a:pt x="11006" y="1"/>
                    <a:pt x="11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2244353" y="1895975"/>
              <a:ext cx="102704" cy="1073938"/>
            </a:xfrm>
            <a:custGeom>
              <a:avLst/>
              <a:gdLst/>
              <a:ahLst/>
              <a:cxnLst/>
              <a:rect l="l" t="t" r="r" b="b"/>
              <a:pathLst>
                <a:path w="5584" h="58390" extrusionOk="0">
                  <a:moveTo>
                    <a:pt x="1034" y="1"/>
                  </a:moveTo>
                  <a:cubicBezTo>
                    <a:pt x="1034" y="1"/>
                    <a:pt x="634" y="67"/>
                    <a:pt x="0" y="218"/>
                  </a:cubicBezTo>
                  <a:cubicBezTo>
                    <a:pt x="219" y="2844"/>
                    <a:pt x="1426" y="17864"/>
                    <a:pt x="1529" y="31001"/>
                  </a:cubicBezTo>
                  <a:cubicBezTo>
                    <a:pt x="1642" y="45455"/>
                    <a:pt x="2672" y="50394"/>
                    <a:pt x="2753" y="54387"/>
                  </a:cubicBezTo>
                  <a:cubicBezTo>
                    <a:pt x="2785" y="55851"/>
                    <a:pt x="2793" y="57229"/>
                    <a:pt x="2789" y="58389"/>
                  </a:cubicBezTo>
                  <a:cubicBezTo>
                    <a:pt x="2974" y="58369"/>
                    <a:pt x="3164" y="58346"/>
                    <a:pt x="3358" y="58323"/>
                  </a:cubicBezTo>
                  <a:cubicBezTo>
                    <a:pt x="5584" y="58046"/>
                    <a:pt x="2753" y="47347"/>
                    <a:pt x="2756" y="38083"/>
                  </a:cubicBezTo>
                  <a:cubicBezTo>
                    <a:pt x="2756" y="31459"/>
                    <a:pt x="2280" y="17838"/>
                    <a:pt x="2073" y="12109"/>
                  </a:cubicBezTo>
                  <a:cubicBezTo>
                    <a:pt x="1864" y="6381"/>
                    <a:pt x="1034" y="1"/>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2231772" y="1947808"/>
              <a:ext cx="24039" cy="587438"/>
            </a:xfrm>
            <a:custGeom>
              <a:avLst/>
              <a:gdLst/>
              <a:ahLst/>
              <a:cxnLst/>
              <a:rect l="l" t="t" r="r" b="b"/>
              <a:pathLst>
                <a:path w="1307" h="31939" extrusionOk="0">
                  <a:moveTo>
                    <a:pt x="218" y="0"/>
                  </a:moveTo>
                  <a:cubicBezTo>
                    <a:pt x="96" y="0"/>
                    <a:pt x="1" y="99"/>
                    <a:pt x="1" y="221"/>
                  </a:cubicBezTo>
                  <a:cubicBezTo>
                    <a:pt x="2" y="415"/>
                    <a:pt x="109" y="19794"/>
                    <a:pt x="862" y="31734"/>
                  </a:cubicBezTo>
                  <a:cubicBezTo>
                    <a:pt x="869" y="31850"/>
                    <a:pt x="966" y="31939"/>
                    <a:pt x="1080" y="31939"/>
                  </a:cubicBezTo>
                  <a:lnTo>
                    <a:pt x="1095" y="31939"/>
                  </a:lnTo>
                  <a:cubicBezTo>
                    <a:pt x="1216" y="31932"/>
                    <a:pt x="1306" y="31829"/>
                    <a:pt x="1299" y="31707"/>
                  </a:cubicBezTo>
                  <a:cubicBezTo>
                    <a:pt x="547" y="19777"/>
                    <a:pt x="440" y="414"/>
                    <a:pt x="438" y="218"/>
                  </a:cubicBezTo>
                  <a:cubicBezTo>
                    <a:pt x="438" y="96"/>
                    <a:pt x="340" y="0"/>
                    <a:pt x="2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2114495" y="2698778"/>
              <a:ext cx="130991" cy="119294"/>
            </a:xfrm>
            <a:custGeom>
              <a:avLst/>
              <a:gdLst/>
              <a:ahLst/>
              <a:cxnLst/>
              <a:rect l="l" t="t" r="r" b="b"/>
              <a:pathLst>
                <a:path w="7122" h="6486" extrusionOk="0">
                  <a:moveTo>
                    <a:pt x="6694" y="1"/>
                  </a:moveTo>
                  <a:cubicBezTo>
                    <a:pt x="6602" y="1"/>
                    <a:pt x="6510" y="34"/>
                    <a:pt x="6437" y="101"/>
                  </a:cubicBezTo>
                  <a:lnTo>
                    <a:pt x="168" y="5819"/>
                  </a:lnTo>
                  <a:cubicBezTo>
                    <a:pt x="12" y="5962"/>
                    <a:pt x="1" y="6205"/>
                    <a:pt x="144" y="6361"/>
                  </a:cubicBezTo>
                  <a:cubicBezTo>
                    <a:pt x="218" y="6442"/>
                    <a:pt x="323" y="6485"/>
                    <a:pt x="427" y="6485"/>
                  </a:cubicBezTo>
                  <a:cubicBezTo>
                    <a:pt x="517" y="6485"/>
                    <a:pt x="610" y="6454"/>
                    <a:pt x="686" y="6385"/>
                  </a:cubicBezTo>
                  <a:lnTo>
                    <a:pt x="6953" y="669"/>
                  </a:lnTo>
                  <a:cubicBezTo>
                    <a:pt x="7110" y="526"/>
                    <a:pt x="7122" y="283"/>
                    <a:pt x="6979" y="127"/>
                  </a:cubicBezTo>
                  <a:cubicBezTo>
                    <a:pt x="6903" y="43"/>
                    <a:pt x="6799" y="1"/>
                    <a:pt x="6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1875325" y="1963240"/>
              <a:ext cx="346092" cy="798161"/>
            </a:xfrm>
            <a:custGeom>
              <a:avLst/>
              <a:gdLst/>
              <a:ahLst/>
              <a:cxnLst/>
              <a:rect l="l" t="t" r="r" b="b"/>
              <a:pathLst>
                <a:path w="18817" h="43396" extrusionOk="0">
                  <a:moveTo>
                    <a:pt x="14519" y="1"/>
                  </a:moveTo>
                  <a:cubicBezTo>
                    <a:pt x="13277" y="1"/>
                    <a:pt x="12062" y="614"/>
                    <a:pt x="11342" y="1737"/>
                  </a:cubicBezTo>
                  <a:cubicBezTo>
                    <a:pt x="10279" y="3392"/>
                    <a:pt x="9215" y="5061"/>
                    <a:pt x="8167" y="6760"/>
                  </a:cubicBezTo>
                  <a:cubicBezTo>
                    <a:pt x="7117" y="8460"/>
                    <a:pt x="6086" y="10195"/>
                    <a:pt x="5099" y="11986"/>
                  </a:cubicBezTo>
                  <a:cubicBezTo>
                    <a:pt x="4114" y="13779"/>
                    <a:pt x="3174" y="15631"/>
                    <a:pt x="2336" y="17563"/>
                  </a:cubicBezTo>
                  <a:cubicBezTo>
                    <a:pt x="1498" y="19494"/>
                    <a:pt x="761" y="21503"/>
                    <a:pt x="182" y="23574"/>
                  </a:cubicBezTo>
                  <a:lnTo>
                    <a:pt x="181" y="23581"/>
                  </a:lnTo>
                  <a:cubicBezTo>
                    <a:pt x="1" y="24252"/>
                    <a:pt x="12" y="24947"/>
                    <a:pt x="182" y="25575"/>
                  </a:cubicBezTo>
                  <a:lnTo>
                    <a:pt x="207" y="25657"/>
                  </a:lnTo>
                  <a:lnTo>
                    <a:pt x="225" y="25714"/>
                  </a:lnTo>
                  <a:lnTo>
                    <a:pt x="259" y="25814"/>
                  </a:lnTo>
                  <a:lnTo>
                    <a:pt x="325" y="25996"/>
                  </a:lnTo>
                  <a:cubicBezTo>
                    <a:pt x="368" y="26113"/>
                    <a:pt x="411" y="26227"/>
                    <a:pt x="454" y="26335"/>
                  </a:cubicBezTo>
                  <a:cubicBezTo>
                    <a:pt x="540" y="26553"/>
                    <a:pt x="627" y="26764"/>
                    <a:pt x="717" y="26971"/>
                  </a:cubicBezTo>
                  <a:cubicBezTo>
                    <a:pt x="893" y="27383"/>
                    <a:pt x="1076" y="27786"/>
                    <a:pt x="1262" y="28179"/>
                  </a:cubicBezTo>
                  <a:cubicBezTo>
                    <a:pt x="1635" y="28968"/>
                    <a:pt x="2030" y="29728"/>
                    <a:pt x="2441" y="30475"/>
                  </a:cubicBezTo>
                  <a:cubicBezTo>
                    <a:pt x="3259" y="31965"/>
                    <a:pt x="4144" y="33395"/>
                    <a:pt x="5079" y="34780"/>
                  </a:cubicBezTo>
                  <a:cubicBezTo>
                    <a:pt x="5544" y="35473"/>
                    <a:pt x="6026" y="36148"/>
                    <a:pt x="6514" y="36821"/>
                  </a:cubicBezTo>
                  <a:cubicBezTo>
                    <a:pt x="7007" y="37486"/>
                    <a:pt x="7506" y="38149"/>
                    <a:pt x="8021" y="38793"/>
                  </a:cubicBezTo>
                  <a:cubicBezTo>
                    <a:pt x="9048" y="40087"/>
                    <a:pt x="10111" y="41340"/>
                    <a:pt x="11212" y="42554"/>
                  </a:cubicBezTo>
                  <a:cubicBezTo>
                    <a:pt x="11718" y="43112"/>
                    <a:pt x="12413" y="43396"/>
                    <a:pt x="13111" y="43396"/>
                  </a:cubicBezTo>
                  <a:cubicBezTo>
                    <a:pt x="13726" y="43396"/>
                    <a:pt x="14343" y="43176"/>
                    <a:pt x="14834" y="42730"/>
                  </a:cubicBezTo>
                  <a:cubicBezTo>
                    <a:pt x="15800" y="41852"/>
                    <a:pt x="15943" y="40406"/>
                    <a:pt x="15213" y="39363"/>
                  </a:cubicBezTo>
                  <a:lnTo>
                    <a:pt x="15206" y="39352"/>
                  </a:lnTo>
                  <a:cubicBezTo>
                    <a:pt x="14330" y="38099"/>
                    <a:pt x="13502" y="36819"/>
                    <a:pt x="12718" y="35521"/>
                  </a:cubicBezTo>
                  <a:cubicBezTo>
                    <a:pt x="12324" y="34873"/>
                    <a:pt x="11950" y="34215"/>
                    <a:pt x="11581" y="33557"/>
                  </a:cubicBezTo>
                  <a:cubicBezTo>
                    <a:pt x="11219" y="32895"/>
                    <a:pt x="10864" y="32231"/>
                    <a:pt x="10528" y="31562"/>
                  </a:cubicBezTo>
                  <a:cubicBezTo>
                    <a:pt x="9856" y="30222"/>
                    <a:pt x="9241" y="28866"/>
                    <a:pt x="8705" y="27500"/>
                  </a:cubicBezTo>
                  <a:cubicBezTo>
                    <a:pt x="8436" y="26819"/>
                    <a:pt x="8188" y="26134"/>
                    <a:pt x="7968" y="25458"/>
                  </a:cubicBezTo>
                  <a:cubicBezTo>
                    <a:pt x="7905" y="25269"/>
                    <a:pt x="7847" y="25079"/>
                    <a:pt x="7789" y="24890"/>
                  </a:cubicBezTo>
                  <a:cubicBezTo>
                    <a:pt x="7768" y="24814"/>
                    <a:pt x="7745" y="24740"/>
                    <a:pt x="7724" y="24667"/>
                  </a:cubicBezTo>
                  <a:cubicBezTo>
                    <a:pt x="7756" y="24560"/>
                    <a:pt x="7789" y="24452"/>
                    <a:pt x="7825" y="24347"/>
                  </a:cubicBezTo>
                  <a:cubicBezTo>
                    <a:pt x="8233" y="23074"/>
                    <a:pt x="8713" y="21815"/>
                    <a:pt x="9255" y="20565"/>
                  </a:cubicBezTo>
                  <a:cubicBezTo>
                    <a:pt x="9976" y="18905"/>
                    <a:pt x="10944" y="17016"/>
                    <a:pt x="11804" y="15354"/>
                  </a:cubicBezTo>
                  <a:cubicBezTo>
                    <a:pt x="13540" y="12000"/>
                    <a:pt x="15449" y="8483"/>
                    <a:pt x="17689" y="5812"/>
                  </a:cubicBezTo>
                  <a:lnTo>
                    <a:pt x="17692" y="5807"/>
                  </a:lnTo>
                  <a:cubicBezTo>
                    <a:pt x="18816" y="4054"/>
                    <a:pt x="18304" y="1723"/>
                    <a:pt x="16551" y="599"/>
                  </a:cubicBezTo>
                  <a:cubicBezTo>
                    <a:pt x="15920" y="194"/>
                    <a:pt x="15215" y="1"/>
                    <a:pt x="14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1958721" y="2398081"/>
              <a:ext cx="60677" cy="22991"/>
            </a:xfrm>
            <a:custGeom>
              <a:avLst/>
              <a:gdLst/>
              <a:ahLst/>
              <a:cxnLst/>
              <a:rect l="l" t="t" r="r" b="b"/>
              <a:pathLst>
                <a:path w="3299" h="1250" extrusionOk="0">
                  <a:moveTo>
                    <a:pt x="269" y="1"/>
                  </a:moveTo>
                  <a:cubicBezTo>
                    <a:pt x="127" y="1"/>
                    <a:pt x="7" y="113"/>
                    <a:pt x="3" y="257"/>
                  </a:cubicBezTo>
                  <a:cubicBezTo>
                    <a:pt x="0" y="401"/>
                    <a:pt x="115" y="521"/>
                    <a:pt x="259" y="525"/>
                  </a:cubicBezTo>
                  <a:cubicBezTo>
                    <a:pt x="1269" y="550"/>
                    <a:pt x="2653" y="1023"/>
                    <a:pt x="3263" y="1249"/>
                  </a:cubicBezTo>
                  <a:cubicBezTo>
                    <a:pt x="3241" y="1173"/>
                    <a:pt x="3218" y="1099"/>
                    <a:pt x="3197" y="1026"/>
                  </a:cubicBezTo>
                  <a:cubicBezTo>
                    <a:pt x="3230" y="919"/>
                    <a:pt x="3263" y="811"/>
                    <a:pt x="3298" y="706"/>
                  </a:cubicBezTo>
                  <a:cubicBezTo>
                    <a:pt x="2606" y="454"/>
                    <a:pt x="1290" y="28"/>
                    <a:pt x="272" y="1"/>
                  </a:cubicBezTo>
                  <a:cubicBezTo>
                    <a:pt x="271" y="1"/>
                    <a:pt x="270" y="1"/>
                    <a:pt x="2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1971504" y="2374501"/>
              <a:ext cx="39581" cy="41751"/>
            </a:xfrm>
            <a:custGeom>
              <a:avLst/>
              <a:gdLst/>
              <a:ahLst/>
              <a:cxnLst/>
              <a:rect l="l" t="t" r="r" b="b"/>
              <a:pathLst>
                <a:path w="2152" h="2270" extrusionOk="0">
                  <a:moveTo>
                    <a:pt x="289" y="1"/>
                  </a:moveTo>
                  <a:cubicBezTo>
                    <a:pt x="219" y="1"/>
                    <a:pt x="150" y="28"/>
                    <a:pt x="99" y="83"/>
                  </a:cubicBezTo>
                  <a:cubicBezTo>
                    <a:pt x="0" y="188"/>
                    <a:pt x="6" y="354"/>
                    <a:pt x="110" y="453"/>
                  </a:cubicBezTo>
                  <a:cubicBezTo>
                    <a:pt x="122" y="464"/>
                    <a:pt x="1279" y="1547"/>
                    <a:pt x="1626" y="2141"/>
                  </a:cubicBezTo>
                  <a:cubicBezTo>
                    <a:pt x="1674" y="2223"/>
                    <a:pt x="1760" y="2270"/>
                    <a:pt x="1849" y="2270"/>
                  </a:cubicBezTo>
                  <a:cubicBezTo>
                    <a:pt x="1853" y="2270"/>
                    <a:pt x="1857" y="2270"/>
                    <a:pt x="1861" y="2269"/>
                  </a:cubicBezTo>
                  <a:cubicBezTo>
                    <a:pt x="1904" y="2268"/>
                    <a:pt x="1947" y="2258"/>
                    <a:pt x="1984" y="2234"/>
                  </a:cubicBezTo>
                  <a:cubicBezTo>
                    <a:pt x="2110" y="2161"/>
                    <a:pt x="2151" y="2000"/>
                    <a:pt x="2077" y="1876"/>
                  </a:cubicBezTo>
                  <a:cubicBezTo>
                    <a:pt x="1691" y="1218"/>
                    <a:pt x="518" y="117"/>
                    <a:pt x="468" y="71"/>
                  </a:cubicBezTo>
                  <a:cubicBezTo>
                    <a:pt x="418" y="24"/>
                    <a:pt x="354" y="1"/>
                    <a:pt x="2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2082490" y="2680293"/>
              <a:ext cx="116866" cy="118484"/>
            </a:xfrm>
            <a:custGeom>
              <a:avLst/>
              <a:gdLst/>
              <a:ahLst/>
              <a:cxnLst/>
              <a:rect l="l" t="t" r="r" b="b"/>
              <a:pathLst>
                <a:path w="6354" h="6442" extrusionOk="0">
                  <a:moveTo>
                    <a:pt x="3606" y="0"/>
                  </a:moveTo>
                  <a:cubicBezTo>
                    <a:pt x="1812" y="259"/>
                    <a:pt x="733" y="1310"/>
                    <a:pt x="0" y="2748"/>
                  </a:cubicBezTo>
                  <a:cubicBezTo>
                    <a:pt x="0" y="2748"/>
                    <a:pt x="880" y="5914"/>
                    <a:pt x="2456" y="6442"/>
                  </a:cubicBezTo>
                  <a:lnTo>
                    <a:pt x="5900" y="3143"/>
                  </a:lnTo>
                  <a:cubicBezTo>
                    <a:pt x="5904" y="3135"/>
                    <a:pt x="5911" y="3131"/>
                    <a:pt x="5917" y="3124"/>
                  </a:cubicBezTo>
                  <a:cubicBezTo>
                    <a:pt x="6353" y="2696"/>
                    <a:pt x="6296" y="1980"/>
                    <a:pt x="5807" y="1617"/>
                  </a:cubicBezTo>
                  <a:cubicBezTo>
                    <a:pt x="4994" y="1014"/>
                    <a:pt x="3606" y="0"/>
                    <a:pt x="360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2171276" y="1434500"/>
              <a:ext cx="341494" cy="173625"/>
            </a:xfrm>
            <a:custGeom>
              <a:avLst/>
              <a:gdLst/>
              <a:ahLst/>
              <a:cxnLst/>
              <a:rect l="l" t="t" r="r" b="b"/>
              <a:pathLst>
                <a:path w="18567" h="9440" extrusionOk="0">
                  <a:moveTo>
                    <a:pt x="6725" y="0"/>
                  </a:moveTo>
                  <a:cubicBezTo>
                    <a:pt x="6699" y="0"/>
                    <a:pt x="6673" y="1"/>
                    <a:pt x="6646" y="2"/>
                  </a:cubicBezTo>
                  <a:cubicBezTo>
                    <a:pt x="4987" y="72"/>
                    <a:pt x="6076" y="2608"/>
                    <a:pt x="6076" y="2608"/>
                  </a:cubicBezTo>
                  <a:cubicBezTo>
                    <a:pt x="6076" y="2608"/>
                    <a:pt x="4903" y="1117"/>
                    <a:pt x="3519" y="1117"/>
                  </a:cubicBezTo>
                  <a:cubicBezTo>
                    <a:pt x="3492" y="1117"/>
                    <a:pt x="3464" y="1118"/>
                    <a:pt x="3437" y="1119"/>
                  </a:cubicBezTo>
                  <a:cubicBezTo>
                    <a:pt x="2021" y="1179"/>
                    <a:pt x="3287" y="4508"/>
                    <a:pt x="3287" y="4508"/>
                  </a:cubicBezTo>
                  <a:cubicBezTo>
                    <a:pt x="3287" y="4508"/>
                    <a:pt x="2775" y="3825"/>
                    <a:pt x="2009" y="3825"/>
                  </a:cubicBezTo>
                  <a:cubicBezTo>
                    <a:pt x="1762" y="3825"/>
                    <a:pt x="1488" y="3896"/>
                    <a:pt x="1196" y="4085"/>
                  </a:cubicBezTo>
                  <a:cubicBezTo>
                    <a:pt x="0" y="4860"/>
                    <a:pt x="3440" y="8487"/>
                    <a:pt x="3440" y="8487"/>
                  </a:cubicBezTo>
                  <a:lnTo>
                    <a:pt x="17872" y="9439"/>
                  </a:lnTo>
                  <a:cubicBezTo>
                    <a:pt x="17872" y="9439"/>
                    <a:pt x="18567" y="8132"/>
                    <a:pt x="18285" y="6805"/>
                  </a:cubicBezTo>
                  <a:cubicBezTo>
                    <a:pt x="17946" y="5213"/>
                    <a:pt x="16852" y="4964"/>
                    <a:pt x="16852" y="4964"/>
                  </a:cubicBezTo>
                  <a:cubicBezTo>
                    <a:pt x="16852" y="4964"/>
                    <a:pt x="16400" y="2818"/>
                    <a:pt x="14023" y="2114"/>
                  </a:cubicBezTo>
                  <a:cubicBezTo>
                    <a:pt x="13173" y="1863"/>
                    <a:pt x="12277" y="1782"/>
                    <a:pt x="11476" y="1782"/>
                  </a:cubicBezTo>
                  <a:cubicBezTo>
                    <a:pt x="10032" y="1782"/>
                    <a:pt x="8897" y="2044"/>
                    <a:pt x="8897" y="2044"/>
                  </a:cubicBezTo>
                  <a:cubicBezTo>
                    <a:pt x="8897" y="2044"/>
                    <a:pt x="8324" y="0"/>
                    <a:pt x="6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2208706" y="1672494"/>
              <a:ext cx="70609" cy="94133"/>
            </a:xfrm>
            <a:custGeom>
              <a:avLst/>
              <a:gdLst/>
              <a:ahLst/>
              <a:cxnLst/>
              <a:rect l="l" t="t" r="r" b="b"/>
              <a:pathLst>
                <a:path w="3839" h="5118" extrusionOk="0">
                  <a:moveTo>
                    <a:pt x="3839" y="4981"/>
                  </a:moveTo>
                  <a:lnTo>
                    <a:pt x="3839" y="4981"/>
                  </a:lnTo>
                  <a:cubicBezTo>
                    <a:pt x="3839" y="4981"/>
                    <a:pt x="3839" y="4981"/>
                    <a:pt x="3839" y="4981"/>
                  </a:cubicBezTo>
                  <a:lnTo>
                    <a:pt x="3839" y="4981"/>
                  </a:lnTo>
                  <a:cubicBezTo>
                    <a:pt x="3839" y="4981"/>
                    <a:pt x="3839" y="4981"/>
                    <a:pt x="3839" y="4981"/>
                  </a:cubicBezTo>
                  <a:cubicBezTo>
                    <a:pt x="3839" y="4981"/>
                    <a:pt x="3839" y="4981"/>
                    <a:pt x="3839" y="4981"/>
                  </a:cubicBezTo>
                  <a:close/>
                  <a:moveTo>
                    <a:pt x="1889" y="1"/>
                  </a:moveTo>
                  <a:cubicBezTo>
                    <a:pt x="1347" y="1"/>
                    <a:pt x="632" y="249"/>
                    <a:pt x="376" y="1466"/>
                  </a:cubicBezTo>
                  <a:cubicBezTo>
                    <a:pt x="0" y="3250"/>
                    <a:pt x="1583" y="5117"/>
                    <a:pt x="3139" y="5117"/>
                  </a:cubicBezTo>
                  <a:cubicBezTo>
                    <a:pt x="3375" y="5117"/>
                    <a:pt x="3611" y="5074"/>
                    <a:pt x="3839" y="4981"/>
                  </a:cubicBezTo>
                  <a:lnTo>
                    <a:pt x="3839" y="4981"/>
                  </a:lnTo>
                  <a:cubicBezTo>
                    <a:pt x="3839" y="4980"/>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2238007" y="1696037"/>
              <a:ext cx="37613" cy="53927"/>
            </a:xfrm>
            <a:custGeom>
              <a:avLst/>
              <a:gdLst/>
              <a:ahLst/>
              <a:cxnLst/>
              <a:rect l="l" t="t" r="r" b="b"/>
              <a:pathLst>
                <a:path w="2045" h="2932" extrusionOk="0">
                  <a:moveTo>
                    <a:pt x="260" y="0"/>
                  </a:moveTo>
                  <a:cubicBezTo>
                    <a:pt x="186" y="0"/>
                    <a:pt x="114" y="36"/>
                    <a:pt x="71" y="102"/>
                  </a:cubicBezTo>
                  <a:cubicBezTo>
                    <a:pt x="1" y="205"/>
                    <a:pt x="29" y="348"/>
                    <a:pt x="134" y="418"/>
                  </a:cubicBezTo>
                  <a:cubicBezTo>
                    <a:pt x="145" y="425"/>
                    <a:pt x="1303" y="1223"/>
                    <a:pt x="1574" y="2743"/>
                  </a:cubicBezTo>
                  <a:cubicBezTo>
                    <a:pt x="1594" y="2850"/>
                    <a:pt x="1687" y="2929"/>
                    <a:pt x="1794" y="2932"/>
                  </a:cubicBezTo>
                  <a:cubicBezTo>
                    <a:pt x="1808" y="2932"/>
                    <a:pt x="1824" y="2929"/>
                    <a:pt x="1837" y="2929"/>
                  </a:cubicBezTo>
                  <a:cubicBezTo>
                    <a:pt x="1961" y="2908"/>
                    <a:pt x="2044" y="2790"/>
                    <a:pt x="2023" y="2665"/>
                  </a:cubicBezTo>
                  <a:cubicBezTo>
                    <a:pt x="1717" y="945"/>
                    <a:pt x="440" y="74"/>
                    <a:pt x="387" y="39"/>
                  </a:cubicBezTo>
                  <a:cubicBezTo>
                    <a:pt x="348" y="13"/>
                    <a:pt x="304" y="0"/>
                    <a:pt x="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2233924" y="1715866"/>
              <a:ext cx="31929" cy="13647"/>
            </a:xfrm>
            <a:custGeom>
              <a:avLst/>
              <a:gdLst/>
              <a:ahLst/>
              <a:cxnLst/>
              <a:rect l="l" t="t" r="r" b="b"/>
              <a:pathLst>
                <a:path w="1736" h="742" extrusionOk="0">
                  <a:moveTo>
                    <a:pt x="1298" y="1"/>
                  </a:moveTo>
                  <a:cubicBezTo>
                    <a:pt x="754" y="1"/>
                    <a:pt x="183" y="294"/>
                    <a:pt x="157" y="309"/>
                  </a:cubicBezTo>
                  <a:cubicBezTo>
                    <a:pt x="44" y="368"/>
                    <a:pt x="1" y="505"/>
                    <a:pt x="59" y="618"/>
                  </a:cubicBezTo>
                  <a:cubicBezTo>
                    <a:pt x="100" y="696"/>
                    <a:pt x="177" y="740"/>
                    <a:pt x="257" y="741"/>
                  </a:cubicBezTo>
                  <a:cubicBezTo>
                    <a:pt x="294" y="741"/>
                    <a:pt x="334" y="733"/>
                    <a:pt x="370" y="714"/>
                  </a:cubicBezTo>
                  <a:cubicBezTo>
                    <a:pt x="522" y="636"/>
                    <a:pt x="946" y="458"/>
                    <a:pt x="1297" y="458"/>
                  </a:cubicBezTo>
                  <a:cubicBezTo>
                    <a:pt x="1349" y="458"/>
                    <a:pt x="1399" y="462"/>
                    <a:pt x="1447" y="471"/>
                  </a:cubicBezTo>
                  <a:cubicBezTo>
                    <a:pt x="1460" y="473"/>
                    <a:pt x="1474" y="474"/>
                    <a:pt x="1487" y="474"/>
                  </a:cubicBezTo>
                  <a:cubicBezTo>
                    <a:pt x="1597" y="474"/>
                    <a:pt x="1692" y="398"/>
                    <a:pt x="1714" y="288"/>
                  </a:cubicBezTo>
                  <a:cubicBezTo>
                    <a:pt x="1736" y="163"/>
                    <a:pt x="1653" y="45"/>
                    <a:pt x="1530" y="20"/>
                  </a:cubicBezTo>
                  <a:cubicBezTo>
                    <a:pt x="1454" y="7"/>
                    <a:pt x="1376" y="1"/>
                    <a:pt x="1298" y="1"/>
                  </a:cubicBezTo>
                  <a:close/>
                </a:path>
              </a:pathLst>
            </a:custGeom>
            <a:solidFill>
              <a:srgbClr val="E06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2458875" y="1672494"/>
              <a:ext cx="70627" cy="94133"/>
            </a:xfrm>
            <a:custGeom>
              <a:avLst/>
              <a:gdLst/>
              <a:ahLst/>
              <a:cxnLst/>
              <a:rect l="l" t="t" r="r" b="b"/>
              <a:pathLst>
                <a:path w="3840" h="5118" extrusionOk="0">
                  <a:moveTo>
                    <a:pt x="0" y="4981"/>
                  </a:moveTo>
                  <a:lnTo>
                    <a:pt x="0" y="4981"/>
                  </a:lnTo>
                  <a:cubicBezTo>
                    <a:pt x="0" y="4981"/>
                    <a:pt x="0" y="4981"/>
                    <a:pt x="0" y="4981"/>
                  </a:cubicBezTo>
                  <a:lnTo>
                    <a:pt x="0" y="4981"/>
                  </a:lnTo>
                  <a:cubicBezTo>
                    <a:pt x="0" y="4981"/>
                    <a:pt x="0" y="4981"/>
                    <a:pt x="0" y="4981"/>
                  </a:cubicBezTo>
                  <a:close/>
                  <a:moveTo>
                    <a:pt x="1950" y="1"/>
                  </a:moveTo>
                  <a:cubicBezTo>
                    <a:pt x="1577" y="1"/>
                    <a:pt x="1286" y="119"/>
                    <a:pt x="1286" y="119"/>
                  </a:cubicBezTo>
                  <a:cubicBezTo>
                    <a:pt x="408" y="991"/>
                    <a:pt x="3" y="4981"/>
                    <a:pt x="0" y="4981"/>
                  </a:cubicBezTo>
                  <a:cubicBezTo>
                    <a:pt x="0" y="4981"/>
                    <a:pt x="0" y="4981"/>
                    <a:pt x="0" y="4981"/>
                  </a:cubicBezTo>
                  <a:lnTo>
                    <a:pt x="0" y="4981"/>
                  </a:lnTo>
                  <a:cubicBezTo>
                    <a:pt x="228" y="5074"/>
                    <a:pt x="464" y="5117"/>
                    <a:pt x="701" y="5117"/>
                  </a:cubicBezTo>
                  <a:cubicBezTo>
                    <a:pt x="2257" y="5117"/>
                    <a:pt x="3839" y="3250"/>
                    <a:pt x="3464" y="1466"/>
                  </a:cubicBezTo>
                  <a:cubicBezTo>
                    <a:pt x="3208" y="249"/>
                    <a:pt x="2492" y="1"/>
                    <a:pt x="1950"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2462609" y="1696037"/>
              <a:ext cx="37576" cy="53927"/>
            </a:xfrm>
            <a:custGeom>
              <a:avLst/>
              <a:gdLst/>
              <a:ahLst/>
              <a:cxnLst/>
              <a:rect l="l" t="t" r="r" b="b"/>
              <a:pathLst>
                <a:path w="2043" h="2932" extrusionOk="0">
                  <a:moveTo>
                    <a:pt x="1783" y="0"/>
                  </a:moveTo>
                  <a:cubicBezTo>
                    <a:pt x="1739" y="0"/>
                    <a:pt x="1695" y="13"/>
                    <a:pt x="1657" y="39"/>
                  </a:cubicBezTo>
                  <a:cubicBezTo>
                    <a:pt x="1604" y="74"/>
                    <a:pt x="326" y="945"/>
                    <a:pt x="22" y="2665"/>
                  </a:cubicBezTo>
                  <a:cubicBezTo>
                    <a:pt x="0" y="2790"/>
                    <a:pt x="82" y="2908"/>
                    <a:pt x="208" y="2929"/>
                  </a:cubicBezTo>
                  <a:cubicBezTo>
                    <a:pt x="222" y="2929"/>
                    <a:pt x="236" y="2932"/>
                    <a:pt x="251" y="2932"/>
                  </a:cubicBezTo>
                  <a:cubicBezTo>
                    <a:pt x="358" y="2929"/>
                    <a:pt x="451" y="2850"/>
                    <a:pt x="469" y="2743"/>
                  </a:cubicBezTo>
                  <a:cubicBezTo>
                    <a:pt x="740" y="1223"/>
                    <a:pt x="1898" y="425"/>
                    <a:pt x="1911" y="418"/>
                  </a:cubicBezTo>
                  <a:cubicBezTo>
                    <a:pt x="2017" y="348"/>
                    <a:pt x="2043" y="205"/>
                    <a:pt x="1974" y="102"/>
                  </a:cubicBezTo>
                  <a:cubicBezTo>
                    <a:pt x="1930" y="36"/>
                    <a:pt x="1857" y="0"/>
                    <a:pt x="17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2472358" y="1715866"/>
              <a:ext cx="31911" cy="13647"/>
            </a:xfrm>
            <a:custGeom>
              <a:avLst/>
              <a:gdLst/>
              <a:ahLst/>
              <a:cxnLst/>
              <a:rect l="l" t="t" r="r" b="b"/>
              <a:pathLst>
                <a:path w="1735" h="742" extrusionOk="0">
                  <a:moveTo>
                    <a:pt x="438" y="1"/>
                  </a:moveTo>
                  <a:cubicBezTo>
                    <a:pt x="360" y="1"/>
                    <a:pt x="282" y="7"/>
                    <a:pt x="207" y="20"/>
                  </a:cubicBezTo>
                  <a:cubicBezTo>
                    <a:pt x="81" y="45"/>
                    <a:pt x="1" y="163"/>
                    <a:pt x="22" y="288"/>
                  </a:cubicBezTo>
                  <a:cubicBezTo>
                    <a:pt x="43" y="398"/>
                    <a:pt x="140" y="474"/>
                    <a:pt x="249" y="474"/>
                  </a:cubicBezTo>
                  <a:cubicBezTo>
                    <a:pt x="262" y="474"/>
                    <a:pt x="275" y="473"/>
                    <a:pt x="288" y="471"/>
                  </a:cubicBezTo>
                  <a:cubicBezTo>
                    <a:pt x="336" y="462"/>
                    <a:pt x="387" y="458"/>
                    <a:pt x="439" y="458"/>
                  </a:cubicBezTo>
                  <a:cubicBezTo>
                    <a:pt x="790" y="458"/>
                    <a:pt x="1214" y="636"/>
                    <a:pt x="1367" y="714"/>
                  </a:cubicBezTo>
                  <a:cubicBezTo>
                    <a:pt x="1404" y="733"/>
                    <a:pt x="1441" y="741"/>
                    <a:pt x="1480" y="741"/>
                  </a:cubicBezTo>
                  <a:cubicBezTo>
                    <a:pt x="1560" y="740"/>
                    <a:pt x="1637" y="696"/>
                    <a:pt x="1676" y="618"/>
                  </a:cubicBezTo>
                  <a:cubicBezTo>
                    <a:pt x="1734" y="505"/>
                    <a:pt x="1691" y="368"/>
                    <a:pt x="1580" y="309"/>
                  </a:cubicBezTo>
                  <a:cubicBezTo>
                    <a:pt x="1552" y="294"/>
                    <a:pt x="983" y="1"/>
                    <a:pt x="4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2305768" y="1790341"/>
              <a:ext cx="139047" cy="137447"/>
            </a:xfrm>
            <a:custGeom>
              <a:avLst/>
              <a:gdLst/>
              <a:ahLst/>
              <a:cxnLst/>
              <a:rect l="l" t="t" r="r" b="b"/>
              <a:pathLst>
                <a:path w="7560" h="7473" extrusionOk="0">
                  <a:moveTo>
                    <a:pt x="534" y="0"/>
                  </a:moveTo>
                  <a:lnTo>
                    <a:pt x="91" y="5095"/>
                  </a:lnTo>
                  <a:lnTo>
                    <a:pt x="1" y="6110"/>
                  </a:lnTo>
                  <a:cubicBezTo>
                    <a:pt x="1" y="6110"/>
                    <a:pt x="1438" y="7473"/>
                    <a:pt x="3781" y="7473"/>
                  </a:cubicBezTo>
                  <a:cubicBezTo>
                    <a:pt x="6122" y="7473"/>
                    <a:pt x="7559" y="6110"/>
                    <a:pt x="7559" y="6110"/>
                  </a:cubicBezTo>
                  <a:lnTo>
                    <a:pt x="7235" y="2949"/>
                  </a:lnTo>
                  <a:lnTo>
                    <a:pt x="6930"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2307424" y="1790286"/>
              <a:ext cx="131414" cy="95843"/>
            </a:xfrm>
            <a:custGeom>
              <a:avLst/>
              <a:gdLst/>
              <a:ahLst/>
              <a:cxnLst/>
              <a:rect l="l" t="t" r="r" b="b"/>
              <a:pathLst>
                <a:path w="7145" h="5211" extrusionOk="0">
                  <a:moveTo>
                    <a:pt x="444" y="0"/>
                  </a:moveTo>
                  <a:lnTo>
                    <a:pt x="1" y="5096"/>
                  </a:lnTo>
                  <a:cubicBezTo>
                    <a:pt x="585" y="5175"/>
                    <a:pt x="1129" y="5211"/>
                    <a:pt x="1633" y="5211"/>
                  </a:cubicBezTo>
                  <a:cubicBezTo>
                    <a:pt x="4884" y="5211"/>
                    <a:pt x="6512" y="3731"/>
                    <a:pt x="7145" y="2951"/>
                  </a:cubicBezTo>
                  <a:lnTo>
                    <a:pt x="6840"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2242458" y="1567338"/>
              <a:ext cx="249825" cy="295347"/>
            </a:xfrm>
            <a:custGeom>
              <a:avLst/>
              <a:gdLst/>
              <a:ahLst/>
              <a:cxnLst/>
              <a:rect l="l" t="t" r="r" b="b"/>
              <a:pathLst>
                <a:path w="13583" h="16058" extrusionOk="0">
                  <a:moveTo>
                    <a:pt x="7087" y="0"/>
                  </a:moveTo>
                  <a:cubicBezTo>
                    <a:pt x="5102" y="0"/>
                    <a:pt x="2930" y="514"/>
                    <a:pt x="1003" y="1877"/>
                  </a:cubicBezTo>
                  <a:cubicBezTo>
                    <a:pt x="346" y="2338"/>
                    <a:pt x="0" y="3123"/>
                    <a:pt x="86" y="3919"/>
                  </a:cubicBezTo>
                  <a:cubicBezTo>
                    <a:pt x="159" y="4604"/>
                    <a:pt x="279" y="5527"/>
                    <a:pt x="474" y="6561"/>
                  </a:cubicBezTo>
                  <a:cubicBezTo>
                    <a:pt x="554" y="6984"/>
                    <a:pt x="645" y="7428"/>
                    <a:pt x="751" y="7881"/>
                  </a:cubicBezTo>
                  <a:cubicBezTo>
                    <a:pt x="916" y="8586"/>
                    <a:pt x="1116" y="9317"/>
                    <a:pt x="1355" y="10036"/>
                  </a:cubicBezTo>
                  <a:cubicBezTo>
                    <a:pt x="2284" y="12826"/>
                    <a:pt x="3829" y="15467"/>
                    <a:pt x="6380" y="15980"/>
                  </a:cubicBezTo>
                  <a:cubicBezTo>
                    <a:pt x="6642" y="16033"/>
                    <a:pt x="6895" y="16058"/>
                    <a:pt x="7141" y="16058"/>
                  </a:cubicBezTo>
                  <a:cubicBezTo>
                    <a:pt x="9764" y="16058"/>
                    <a:pt x="11469" y="13176"/>
                    <a:pt x="12453" y="10053"/>
                  </a:cubicBezTo>
                  <a:cubicBezTo>
                    <a:pt x="12680" y="9333"/>
                    <a:pt x="12870" y="8596"/>
                    <a:pt x="13022" y="7881"/>
                  </a:cubicBezTo>
                  <a:cubicBezTo>
                    <a:pt x="13144" y="7315"/>
                    <a:pt x="13242" y="6758"/>
                    <a:pt x="13318" y="6233"/>
                  </a:cubicBezTo>
                  <a:cubicBezTo>
                    <a:pt x="13551" y="4632"/>
                    <a:pt x="13583" y="3300"/>
                    <a:pt x="13447" y="2702"/>
                  </a:cubicBezTo>
                  <a:cubicBezTo>
                    <a:pt x="13156" y="1413"/>
                    <a:pt x="10379"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2401874" y="1644701"/>
              <a:ext cx="55582" cy="26412"/>
            </a:xfrm>
            <a:custGeom>
              <a:avLst/>
              <a:gdLst/>
              <a:ahLst/>
              <a:cxnLst/>
              <a:rect l="l" t="t" r="r" b="b"/>
              <a:pathLst>
                <a:path w="3022" h="1436" extrusionOk="0">
                  <a:moveTo>
                    <a:pt x="1099" y="0"/>
                  </a:moveTo>
                  <a:cubicBezTo>
                    <a:pt x="1047" y="0"/>
                    <a:pt x="996" y="2"/>
                    <a:pt x="947" y="5"/>
                  </a:cubicBezTo>
                  <a:cubicBezTo>
                    <a:pt x="115" y="61"/>
                    <a:pt x="0" y="1119"/>
                    <a:pt x="0" y="1119"/>
                  </a:cubicBezTo>
                  <a:lnTo>
                    <a:pt x="2969" y="1435"/>
                  </a:lnTo>
                  <a:cubicBezTo>
                    <a:pt x="3022" y="421"/>
                    <a:pt x="1924" y="0"/>
                    <a:pt x="1099"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2292636" y="1644701"/>
              <a:ext cx="55582" cy="26412"/>
            </a:xfrm>
            <a:custGeom>
              <a:avLst/>
              <a:gdLst/>
              <a:ahLst/>
              <a:cxnLst/>
              <a:rect l="l" t="t" r="r" b="b"/>
              <a:pathLst>
                <a:path w="3022" h="1436" extrusionOk="0">
                  <a:moveTo>
                    <a:pt x="1921" y="0"/>
                  </a:moveTo>
                  <a:cubicBezTo>
                    <a:pt x="1098" y="0"/>
                    <a:pt x="0" y="421"/>
                    <a:pt x="52" y="1435"/>
                  </a:cubicBezTo>
                  <a:lnTo>
                    <a:pt x="3022" y="1119"/>
                  </a:lnTo>
                  <a:cubicBezTo>
                    <a:pt x="3022" y="1119"/>
                    <a:pt x="2907" y="61"/>
                    <a:pt x="2073" y="5"/>
                  </a:cubicBezTo>
                  <a:cubicBezTo>
                    <a:pt x="2024" y="2"/>
                    <a:pt x="1973" y="0"/>
                    <a:pt x="1921"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2234218" y="1496560"/>
              <a:ext cx="265900" cy="221482"/>
            </a:xfrm>
            <a:custGeom>
              <a:avLst/>
              <a:gdLst/>
              <a:ahLst/>
              <a:cxnLst/>
              <a:rect l="l" t="t" r="r" b="b"/>
              <a:pathLst>
                <a:path w="14457" h="12042" extrusionOk="0">
                  <a:moveTo>
                    <a:pt x="7553" y="0"/>
                  </a:moveTo>
                  <a:cubicBezTo>
                    <a:pt x="6287" y="0"/>
                    <a:pt x="5032" y="257"/>
                    <a:pt x="3969" y="735"/>
                  </a:cubicBezTo>
                  <a:cubicBezTo>
                    <a:pt x="902" y="2117"/>
                    <a:pt x="138" y="4152"/>
                    <a:pt x="51" y="5614"/>
                  </a:cubicBezTo>
                  <a:cubicBezTo>
                    <a:pt x="1" y="6443"/>
                    <a:pt x="169" y="7091"/>
                    <a:pt x="255" y="7330"/>
                  </a:cubicBezTo>
                  <a:cubicBezTo>
                    <a:pt x="493" y="7992"/>
                    <a:pt x="1017" y="11768"/>
                    <a:pt x="1359" y="11878"/>
                  </a:cubicBezTo>
                  <a:cubicBezTo>
                    <a:pt x="1362" y="11878"/>
                    <a:pt x="1364" y="11879"/>
                    <a:pt x="1366" y="11879"/>
                  </a:cubicBezTo>
                  <a:cubicBezTo>
                    <a:pt x="1538" y="11879"/>
                    <a:pt x="1652" y="9852"/>
                    <a:pt x="1701" y="9567"/>
                  </a:cubicBezTo>
                  <a:cubicBezTo>
                    <a:pt x="1701" y="9567"/>
                    <a:pt x="2266" y="7064"/>
                    <a:pt x="2329" y="6420"/>
                  </a:cubicBezTo>
                  <a:lnTo>
                    <a:pt x="1920" y="5614"/>
                  </a:lnTo>
                  <a:cubicBezTo>
                    <a:pt x="1920" y="5614"/>
                    <a:pt x="3924" y="4391"/>
                    <a:pt x="7479" y="4199"/>
                  </a:cubicBezTo>
                  <a:cubicBezTo>
                    <a:pt x="7667" y="4189"/>
                    <a:pt x="7852" y="4184"/>
                    <a:pt x="8033" y="4184"/>
                  </a:cubicBezTo>
                  <a:cubicBezTo>
                    <a:pt x="11158" y="4184"/>
                    <a:pt x="13273" y="5594"/>
                    <a:pt x="13273" y="5594"/>
                  </a:cubicBezTo>
                  <a:lnTo>
                    <a:pt x="12884" y="6420"/>
                  </a:lnTo>
                  <a:lnTo>
                    <a:pt x="13141" y="8525"/>
                  </a:lnTo>
                  <a:cubicBezTo>
                    <a:pt x="13144" y="9301"/>
                    <a:pt x="12789" y="11858"/>
                    <a:pt x="13155" y="12036"/>
                  </a:cubicBezTo>
                  <a:cubicBezTo>
                    <a:pt x="13162" y="12040"/>
                    <a:pt x="13168" y="12041"/>
                    <a:pt x="13175" y="12041"/>
                  </a:cubicBezTo>
                  <a:cubicBezTo>
                    <a:pt x="13515" y="12041"/>
                    <a:pt x="14396" y="8102"/>
                    <a:pt x="14450" y="6065"/>
                  </a:cubicBezTo>
                  <a:cubicBezTo>
                    <a:pt x="14457" y="5814"/>
                    <a:pt x="14451" y="5591"/>
                    <a:pt x="14431" y="5408"/>
                  </a:cubicBezTo>
                  <a:cubicBezTo>
                    <a:pt x="13987" y="1619"/>
                    <a:pt x="10735" y="0"/>
                    <a:pt x="7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2231036" y="1488779"/>
              <a:ext cx="269082" cy="125878"/>
            </a:xfrm>
            <a:custGeom>
              <a:avLst/>
              <a:gdLst/>
              <a:ahLst/>
              <a:cxnLst/>
              <a:rect l="l" t="t" r="r" b="b"/>
              <a:pathLst>
                <a:path w="14630" h="6844" extrusionOk="0">
                  <a:moveTo>
                    <a:pt x="7527" y="1"/>
                  </a:moveTo>
                  <a:cubicBezTo>
                    <a:pt x="6237" y="1"/>
                    <a:pt x="4970" y="260"/>
                    <a:pt x="3921" y="732"/>
                  </a:cubicBezTo>
                  <a:cubicBezTo>
                    <a:pt x="853" y="2115"/>
                    <a:pt x="1" y="4689"/>
                    <a:pt x="222" y="6038"/>
                  </a:cubicBezTo>
                  <a:lnTo>
                    <a:pt x="2502" y="6843"/>
                  </a:lnTo>
                  <a:lnTo>
                    <a:pt x="2091" y="6037"/>
                  </a:lnTo>
                  <a:cubicBezTo>
                    <a:pt x="2091" y="6037"/>
                    <a:pt x="4097" y="4814"/>
                    <a:pt x="7652" y="4622"/>
                  </a:cubicBezTo>
                  <a:cubicBezTo>
                    <a:pt x="7841" y="4612"/>
                    <a:pt x="8027" y="4607"/>
                    <a:pt x="8210" y="4607"/>
                  </a:cubicBezTo>
                  <a:cubicBezTo>
                    <a:pt x="11333" y="4607"/>
                    <a:pt x="13446" y="6017"/>
                    <a:pt x="13446" y="6017"/>
                  </a:cubicBezTo>
                  <a:lnTo>
                    <a:pt x="13057" y="6843"/>
                  </a:lnTo>
                  <a:lnTo>
                    <a:pt x="14623" y="6488"/>
                  </a:lnTo>
                  <a:cubicBezTo>
                    <a:pt x="14630" y="6237"/>
                    <a:pt x="14617" y="6015"/>
                    <a:pt x="14603" y="5833"/>
                  </a:cubicBezTo>
                  <a:cubicBezTo>
                    <a:pt x="14276" y="1693"/>
                    <a:pt x="10827" y="1"/>
                    <a:pt x="7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2273709" y="1710660"/>
              <a:ext cx="47287" cy="24057"/>
            </a:xfrm>
            <a:custGeom>
              <a:avLst/>
              <a:gdLst/>
              <a:ahLst/>
              <a:cxnLst/>
              <a:rect l="l" t="t" r="r" b="b"/>
              <a:pathLst>
                <a:path w="2571" h="1308" extrusionOk="0">
                  <a:moveTo>
                    <a:pt x="1308" y="0"/>
                  </a:moveTo>
                  <a:cubicBezTo>
                    <a:pt x="1298" y="0"/>
                    <a:pt x="1288" y="0"/>
                    <a:pt x="1277" y="0"/>
                  </a:cubicBezTo>
                  <a:cubicBezTo>
                    <a:pt x="569" y="9"/>
                    <a:pt x="0" y="309"/>
                    <a:pt x="6" y="671"/>
                  </a:cubicBezTo>
                  <a:cubicBezTo>
                    <a:pt x="10" y="1026"/>
                    <a:pt x="571" y="1308"/>
                    <a:pt x="1262" y="1308"/>
                  </a:cubicBezTo>
                  <a:cubicBezTo>
                    <a:pt x="1272" y="1308"/>
                    <a:pt x="1283" y="1308"/>
                    <a:pt x="1293" y="1307"/>
                  </a:cubicBezTo>
                  <a:cubicBezTo>
                    <a:pt x="2000" y="1297"/>
                    <a:pt x="2570" y="997"/>
                    <a:pt x="2565" y="637"/>
                  </a:cubicBezTo>
                  <a:cubicBezTo>
                    <a:pt x="2562" y="283"/>
                    <a:pt x="2001"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2420562" y="1710660"/>
              <a:ext cx="47269" cy="24057"/>
            </a:xfrm>
            <a:custGeom>
              <a:avLst/>
              <a:gdLst/>
              <a:ahLst/>
              <a:cxnLst/>
              <a:rect l="l" t="t" r="r" b="b"/>
              <a:pathLst>
                <a:path w="2570" h="1308" extrusionOk="0">
                  <a:moveTo>
                    <a:pt x="1309" y="0"/>
                  </a:moveTo>
                  <a:cubicBezTo>
                    <a:pt x="1299" y="0"/>
                    <a:pt x="1288" y="0"/>
                    <a:pt x="1278" y="0"/>
                  </a:cubicBezTo>
                  <a:cubicBezTo>
                    <a:pt x="572" y="9"/>
                    <a:pt x="1" y="309"/>
                    <a:pt x="7" y="671"/>
                  </a:cubicBezTo>
                  <a:cubicBezTo>
                    <a:pt x="10" y="1026"/>
                    <a:pt x="570" y="1308"/>
                    <a:pt x="1263" y="1308"/>
                  </a:cubicBezTo>
                  <a:cubicBezTo>
                    <a:pt x="1273" y="1308"/>
                    <a:pt x="1283" y="1308"/>
                    <a:pt x="1294" y="1307"/>
                  </a:cubicBezTo>
                  <a:cubicBezTo>
                    <a:pt x="2000" y="1297"/>
                    <a:pt x="2570" y="997"/>
                    <a:pt x="2565" y="637"/>
                  </a:cubicBezTo>
                  <a:cubicBezTo>
                    <a:pt x="2560" y="283"/>
                    <a:pt x="2000" y="0"/>
                    <a:pt x="1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2333782" y="1776454"/>
              <a:ext cx="83061" cy="33897"/>
            </a:xfrm>
            <a:custGeom>
              <a:avLst/>
              <a:gdLst/>
              <a:ahLst/>
              <a:cxnLst/>
              <a:rect l="l" t="t" r="r" b="b"/>
              <a:pathLst>
                <a:path w="4516" h="1843" extrusionOk="0">
                  <a:moveTo>
                    <a:pt x="1" y="0"/>
                  </a:moveTo>
                  <a:lnTo>
                    <a:pt x="1" y="0"/>
                  </a:lnTo>
                  <a:cubicBezTo>
                    <a:pt x="1" y="0"/>
                    <a:pt x="704" y="1842"/>
                    <a:pt x="2200" y="1842"/>
                  </a:cubicBezTo>
                  <a:cubicBezTo>
                    <a:pt x="3961" y="1842"/>
                    <a:pt x="4516" y="0"/>
                    <a:pt x="4516" y="0"/>
                  </a:cubicBezTo>
                  <a:lnTo>
                    <a:pt x="4516" y="0"/>
                  </a:lnTo>
                  <a:cubicBezTo>
                    <a:pt x="3928" y="143"/>
                    <a:pt x="3230" y="191"/>
                    <a:pt x="2561" y="191"/>
                  </a:cubicBezTo>
                  <a:cubicBezTo>
                    <a:pt x="1223" y="191"/>
                    <a:pt x="1" y="0"/>
                    <a:pt x="1"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2321679" y="1684118"/>
              <a:ext cx="13408" cy="23800"/>
            </a:xfrm>
            <a:custGeom>
              <a:avLst/>
              <a:gdLst/>
              <a:ahLst/>
              <a:cxnLst/>
              <a:rect l="l" t="t" r="r" b="b"/>
              <a:pathLst>
                <a:path w="729" h="1294" extrusionOk="0">
                  <a:moveTo>
                    <a:pt x="357" y="0"/>
                  </a:moveTo>
                  <a:cubicBezTo>
                    <a:pt x="356" y="0"/>
                    <a:pt x="355" y="0"/>
                    <a:pt x="354" y="0"/>
                  </a:cubicBezTo>
                  <a:cubicBezTo>
                    <a:pt x="157" y="5"/>
                    <a:pt x="1" y="295"/>
                    <a:pt x="8" y="652"/>
                  </a:cubicBezTo>
                  <a:cubicBezTo>
                    <a:pt x="15" y="1008"/>
                    <a:pt x="178" y="1293"/>
                    <a:pt x="374" y="1293"/>
                  </a:cubicBezTo>
                  <a:cubicBezTo>
                    <a:pt x="375" y="1293"/>
                    <a:pt x="376" y="1293"/>
                    <a:pt x="377" y="1293"/>
                  </a:cubicBezTo>
                  <a:cubicBezTo>
                    <a:pt x="573" y="1289"/>
                    <a:pt x="729" y="998"/>
                    <a:pt x="722" y="641"/>
                  </a:cubicBezTo>
                  <a:cubicBezTo>
                    <a:pt x="715" y="285"/>
                    <a:pt x="552" y="0"/>
                    <a:pt x="357"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2412634" y="1684118"/>
              <a:ext cx="13371" cy="23800"/>
            </a:xfrm>
            <a:custGeom>
              <a:avLst/>
              <a:gdLst/>
              <a:ahLst/>
              <a:cxnLst/>
              <a:rect l="l" t="t" r="r" b="b"/>
              <a:pathLst>
                <a:path w="727" h="1294" extrusionOk="0">
                  <a:moveTo>
                    <a:pt x="372" y="0"/>
                  </a:moveTo>
                  <a:cubicBezTo>
                    <a:pt x="177" y="0"/>
                    <a:pt x="14" y="285"/>
                    <a:pt x="7" y="641"/>
                  </a:cubicBezTo>
                  <a:cubicBezTo>
                    <a:pt x="0" y="998"/>
                    <a:pt x="155" y="1289"/>
                    <a:pt x="352" y="1293"/>
                  </a:cubicBezTo>
                  <a:cubicBezTo>
                    <a:pt x="353" y="1293"/>
                    <a:pt x="354" y="1293"/>
                    <a:pt x="355" y="1293"/>
                  </a:cubicBezTo>
                  <a:cubicBezTo>
                    <a:pt x="549" y="1293"/>
                    <a:pt x="712" y="1008"/>
                    <a:pt x="719" y="652"/>
                  </a:cubicBezTo>
                  <a:cubicBezTo>
                    <a:pt x="727" y="295"/>
                    <a:pt x="572" y="5"/>
                    <a:pt x="375" y="0"/>
                  </a:cubicBezTo>
                  <a:cubicBezTo>
                    <a:pt x="374" y="0"/>
                    <a:pt x="373" y="0"/>
                    <a:pt x="372"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2357215" y="1660150"/>
              <a:ext cx="35663" cy="84704"/>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7423625" y="3255875"/>
            <a:ext cx="1000375" cy="1347625"/>
            <a:chOff x="7423625" y="3255875"/>
            <a:chExt cx="1000375" cy="1347625"/>
          </a:xfrm>
        </p:grpSpPr>
        <p:sp>
          <p:nvSpPr>
            <p:cNvPr id="7188" name="Google Shape;7188;p72"/>
            <p:cNvSpPr/>
            <p:nvPr/>
          </p:nvSpPr>
          <p:spPr>
            <a:xfrm>
              <a:off x="7582125" y="3471100"/>
              <a:ext cx="154925" cy="242450"/>
            </a:xfrm>
            <a:custGeom>
              <a:avLst/>
              <a:gdLst/>
              <a:ahLst/>
              <a:cxnLst/>
              <a:rect l="l" t="t" r="r" b="b"/>
              <a:pathLst>
                <a:path w="6197" h="9698" extrusionOk="0">
                  <a:moveTo>
                    <a:pt x="2245" y="0"/>
                  </a:moveTo>
                  <a:lnTo>
                    <a:pt x="2245" y="0"/>
                  </a:lnTo>
                  <a:cubicBezTo>
                    <a:pt x="2245" y="0"/>
                    <a:pt x="1" y="6964"/>
                    <a:pt x="3127" y="9351"/>
                  </a:cubicBezTo>
                  <a:cubicBezTo>
                    <a:pt x="3439" y="9590"/>
                    <a:pt x="3717" y="9697"/>
                    <a:pt x="3964" y="9697"/>
                  </a:cubicBezTo>
                  <a:cubicBezTo>
                    <a:pt x="6197" y="9697"/>
                    <a:pt x="5969" y="978"/>
                    <a:pt x="5969" y="978"/>
                  </a:cubicBezTo>
                  <a:lnTo>
                    <a:pt x="2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7423625" y="4120650"/>
              <a:ext cx="1000375" cy="482850"/>
            </a:xfrm>
            <a:custGeom>
              <a:avLst/>
              <a:gdLst/>
              <a:ahLst/>
              <a:cxnLst/>
              <a:rect l="l" t="t" r="r" b="b"/>
              <a:pathLst>
                <a:path w="40015" h="19314" extrusionOk="0">
                  <a:moveTo>
                    <a:pt x="20870" y="1"/>
                  </a:moveTo>
                  <a:cubicBezTo>
                    <a:pt x="3936" y="1"/>
                    <a:pt x="0" y="19314"/>
                    <a:pt x="0" y="19314"/>
                  </a:cubicBezTo>
                  <a:lnTo>
                    <a:pt x="40014" y="19314"/>
                  </a:lnTo>
                  <a:cubicBezTo>
                    <a:pt x="40014" y="19314"/>
                    <a:pt x="37804" y="1"/>
                    <a:pt x="20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7551925" y="3616350"/>
              <a:ext cx="172525" cy="157175"/>
            </a:xfrm>
            <a:custGeom>
              <a:avLst/>
              <a:gdLst/>
              <a:ahLst/>
              <a:cxnLst/>
              <a:rect l="l" t="t" r="r" b="b"/>
              <a:pathLst>
                <a:path w="6901" h="6287" extrusionOk="0">
                  <a:moveTo>
                    <a:pt x="3451" y="1"/>
                  </a:moveTo>
                  <a:cubicBezTo>
                    <a:pt x="2646" y="1"/>
                    <a:pt x="1842" y="308"/>
                    <a:pt x="1229" y="922"/>
                  </a:cubicBezTo>
                  <a:cubicBezTo>
                    <a:pt x="1" y="2149"/>
                    <a:pt x="1" y="4139"/>
                    <a:pt x="1229" y="5365"/>
                  </a:cubicBezTo>
                  <a:cubicBezTo>
                    <a:pt x="1842" y="5979"/>
                    <a:pt x="2646" y="6286"/>
                    <a:pt x="3451" y="6286"/>
                  </a:cubicBezTo>
                  <a:cubicBezTo>
                    <a:pt x="4255" y="6286"/>
                    <a:pt x="5059" y="5979"/>
                    <a:pt x="5672" y="5365"/>
                  </a:cubicBezTo>
                  <a:cubicBezTo>
                    <a:pt x="6900" y="4139"/>
                    <a:pt x="6900" y="2149"/>
                    <a:pt x="5672" y="922"/>
                  </a:cubicBezTo>
                  <a:cubicBezTo>
                    <a:pt x="5059" y="308"/>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8135175" y="3616375"/>
              <a:ext cx="172525" cy="157150"/>
            </a:xfrm>
            <a:custGeom>
              <a:avLst/>
              <a:gdLst/>
              <a:ahLst/>
              <a:cxnLst/>
              <a:rect l="l" t="t" r="r" b="b"/>
              <a:pathLst>
                <a:path w="6901" h="6286" extrusionOk="0">
                  <a:moveTo>
                    <a:pt x="3451" y="1"/>
                  </a:moveTo>
                  <a:cubicBezTo>
                    <a:pt x="2646" y="1"/>
                    <a:pt x="1842" y="307"/>
                    <a:pt x="1229" y="921"/>
                  </a:cubicBezTo>
                  <a:cubicBezTo>
                    <a:pt x="1" y="2148"/>
                    <a:pt x="1" y="4138"/>
                    <a:pt x="1229" y="5366"/>
                  </a:cubicBezTo>
                  <a:cubicBezTo>
                    <a:pt x="1842" y="5979"/>
                    <a:pt x="2646" y="6286"/>
                    <a:pt x="3451" y="6286"/>
                  </a:cubicBezTo>
                  <a:cubicBezTo>
                    <a:pt x="4255" y="6286"/>
                    <a:pt x="5059" y="5979"/>
                    <a:pt x="5673" y="5366"/>
                  </a:cubicBezTo>
                  <a:cubicBezTo>
                    <a:pt x="6900" y="4138"/>
                    <a:pt x="6900" y="2148"/>
                    <a:pt x="5673" y="921"/>
                  </a:cubicBezTo>
                  <a:cubicBezTo>
                    <a:pt x="5059" y="307"/>
                    <a:pt x="4255" y="1"/>
                    <a:pt x="345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7859500" y="3805600"/>
              <a:ext cx="171825" cy="273800"/>
            </a:xfrm>
            <a:custGeom>
              <a:avLst/>
              <a:gdLst/>
              <a:ahLst/>
              <a:cxnLst/>
              <a:rect l="l" t="t" r="r" b="b"/>
              <a:pathLst>
                <a:path w="6873" h="10952" extrusionOk="0">
                  <a:moveTo>
                    <a:pt x="6340" y="0"/>
                  </a:moveTo>
                  <a:lnTo>
                    <a:pt x="891" y="749"/>
                  </a:lnTo>
                  <a:lnTo>
                    <a:pt x="1" y="10951"/>
                  </a:lnTo>
                  <a:cubicBezTo>
                    <a:pt x="1798" y="10735"/>
                    <a:pt x="4727" y="9910"/>
                    <a:pt x="6872" y="6980"/>
                  </a:cubicBezTo>
                  <a:lnTo>
                    <a:pt x="6340"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7657725" y="3290725"/>
              <a:ext cx="549075" cy="659025"/>
            </a:xfrm>
            <a:custGeom>
              <a:avLst/>
              <a:gdLst/>
              <a:ahLst/>
              <a:cxnLst/>
              <a:rect l="l" t="t" r="r" b="b"/>
              <a:pathLst>
                <a:path w="21963" h="26361" extrusionOk="0">
                  <a:moveTo>
                    <a:pt x="12196" y="0"/>
                  </a:moveTo>
                  <a:cubicBezTo>
                    <a:pt x="12181" y="0"/>
                    <a:pt x="12173" y="0"/>
                    <a:pt x="12173" y="0"/>
                  </a:cubicBezTo>
                  <a:cubicBezTo>
                    <a:pt x="12173" y="0"/>
                    <a:pt x="5368" y="297"/>
                    <a:pt x="2024" y="8661"/>
                  </a:cubicBezTo>
                  <a:cubicBezTo>
                    <a:pt x="3345" y="9990"/>
                    <a:pt x="1894" y="13188"/>
                    <a:pt x="253" y="13188"/>
                  </a:cubicBezTo>
                  <a:cubicBezTo>
                    <a:pt x="202" y="13188"/>
                    <a:pt x="152" y="13185"/>
                    <a:pt x="101" y="13179"/>
                  </a:cubicBezTo>
                  <a:lnTo>
                    <a:pt x="101" y="13179"/>
                  </a:lnTo>
                  <a:cubicBezTo>
                    <a:pt x="0" y="14849"/>
                    <a:pt x="76" y="15350"/>
                    <a:pt x="258" y="17016"/>
                  </a:cubicBezTo>
                  <a:cubicBezTo>
                    <a:pt x="625" y="20311"/>
                    <a:pt x="2201" y="23182"/>
                    <a:pt x="5191" y="24777"/>
                  </a:cubicBezTo>
                  <a:cubicBezTo>
                    <a:pt x="7045" y="25766"/>
                    <a:pt x="9313" y="26360"/>
                    <a:pt x="11530" y="26360"/>
                  </a:cubicBezTo>
                  <a:cubicBezTo>
                    <a:pt x="12901" y="26360"/>
                    <a:pt x="14252" y="26133"/>
                    <a:pt x="15472" y="25631"/>
                  </a:cubicBezTo>
                  <a:cubicBezTo>
                    <a:pt x="17946" y="24613"/>
                    <a:pt x="19856" y="22797"/>
                    <a:pt x="20836" y="20351"/>
                  </a:cubicBezTo>
                  <a:cubicBezTo>
                    <a:pt x="21952" y="17563"/>
                    <a:pt x="21962" y="13998"/>
                    <a:pt x="21813" y="10986"/>
                  </a:cubicBezTo>
                  <a:cubicBezTo>
                    <a:pt x="21271" y="158"/>
                    <a:pt x="12694" y="0"/>
                    <a:pt x="1219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7849675" y="3980125"/>
              <a:ext cx="196400" cy="279175"/>
            </a:xfrm>
            <a:custGeom>
              <a:avLst/>
              <a:gdLst/>
              <a:ahLst/>
              <a:cxnLst/>
              <a:rect l="l" t="t" r="r" b="b"/>
              <a:pathLst>
                <a:path w="7856" h="11167" extrusionOk="0">
                  <a:moveTo>
                    <a:pt x="7265" y="0"/>
                  </a:moveTo>
                  <a:cubicBezTo>
                    <a:pt x="5120" y="2929"/>
                    <a:pt x="2191" y="3754"/>
                    <a:pt x="393" y="3970"/>
                  </a:cubicBezTo>
                  <a:lnTo>
                    <a:pt x="0" y="8460"/>
                  </a:lnTo>
                  <a:cubicBezTo>
                    <a:pt x="0" y="8460"/>
                    <a:pt x="161" y="10705"/>
                    <a:pt x="3794" y="11132"/>
                  </a:cubicBezTo>
                  <a:cubicBezTo>
                    <a:pt x="3988" y="11155"/>
                    <a:pt x="4173" y="11166"/>
                    <a:pt x="4349" y="11166"/>
                  </a:cubicBezTo>
                  <a:cubicBezTo>
                    <a:pt x="7472" y="11166"/>
                    <a:pt x="7855" y="7767"/>
                    <a:pt x="7855" y="7767"/>
                  </a:cubicBezTo>
                  <a:lnTo>
                    <a:pt x="7265" y="0"/>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7793050" y="3648350"/>
              <a:ext cx="27950" cy="55825"/>
            </a:xfrm>
            <a:custGeom>
              <a:avLst/>
              <a:gdLst/>
              <a:ahLst/>
              <a:cxnLst/>
              <a:rect l="l" t="t" r="r" b="b"/>
              <a:pathLst>
                <a:path w="1118" h="2233" extrusionOk="0">
                  <a:moveTo>
                    <a:pt x="560" y="1"/>
                  </a:moveTo>
                  <a:cubicBezTo>
                    <a:pt x="252" y="1"/>
                    <a:pt x="1" y="500"/>
                    <a:pt x="1" y="1116"/>
                  </a:cubicBezTo>
                  <a:cubicBezTo>
                    <a:pt x="1" y="1732"/>
                    <a:pt x="252" y="2233"/>
                    <a:pt x="560" y="2233"/>
                  </a:cubicBezTo>
                  <a:cubicBezTo>
                    <a:pt x="868" y="2233"/>
                    <a:pt x="1117" y="1732"/>
                    <a:pt x="1117" y="1116"/>
                  </a:cubicBezTo>
                  <a:cubicBezTo>
                    <a:pt x="1117"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8051100" y="3653075"/>
              <a:ext cx="27950" cy="55825"/>
            </a:xfrm>
            <a:custGeom>
              <a:avLst/>
              <a:gdLst/>
              <a:ahLst/>
              <a:cxnLst/>
              <a:rect l="l" t="t" r="r" b="b"/>
              <a:pathLst>
                <a:path w="1118" h="2233" extrusionOk="0">
                  <a:moveTo>
                    <a:pt x="559" y="0"/>
                  </a:moveTo>
                  <a:cubicBezTo>
                    <a:pt x="251" y="0"/>
                    <a:pt x="1" y="499"/>
                    <a:pt x="1" y="1117"/>
                  </a:cubicBezTo>
                  <a:cubicBezTo>
                    <a:pt x="1" y="1733"/>
                    <a:pt x="251" y="2232"/>
                    <a:pt x="559" y="2232"/>
                  </a:cubicBezTo>
                  <a:cubicBezTo>
                    <a:pt x="868" y="2232"/>
                    <a:pt x="1118" y="1731"/>
                    <a:pt x="1118" y="1117"/>
                  </a:cubicBezTo>
                  <a:cubicBezTo>
                    <a:pt x="1118" y="502"/>
                    <a:pt x="868" y="3"/>
                    <a:pt x="5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7895425" y="3760250"/>
              <a:ext cx="76875" cy="22600"/>
            </a:xfrm>
            <a:custGeom>
              <a:avLst/>
              <a:gdLst/>
              <a:ahLst/>
              <a:cxnLst/>
              <a:rect l="l" t="t" r="r" b="b"/>
              <a:pathLst>
                <a:path w="3075" h="904" extrusionOk="0">
                  <a:moveTo>
                    <a:pt x="3075" y="0"/>
                  </a:moveTo>
                  <a:lnTo>
                    <a:pt x="3075" y="0"/>
                  </a:lnTo>
                  <a:cubicBezTo>
                    <a:pt x="2829" y="176"/>
                    <a:pt x="2598" y="347"/>
                    <a:pt x="2342" y="452"/>
                  </a:cubicBezTo>
                  <a:cubicBezTo>
                    <a:pt x="2124" y="553"/>
                    <a:pt x="1891" y="605"/>
                    <a:pt x="1658" y="605"/>
                  </a:cubicBezTo>
                  <a:cubicBezTo>
                    <a:pt x="1624" y="605"/>
                    <a:pt x="1591" y="604"/>
                    <a:pt x="1557" y="602"/>
                  </a:cubicBezTo>
                  <a:cubicBezTo>
                    <a:pt x="1289" y="593"/>
                    <a:pt x="1024" y="519"/>
                    <a:pt x="764" y="412"/>
                  </a:cubicBezTo>
                  <a:cubicBezTo>
                    <a:pt x="505" y="302"/>
                    <a:pt x="247" y="168"/>
                    <a:pt x="0" y="3"/>
                  </a:cubicBezTo>
                  <a:lnTo>
                    <a:pt x="0" y="3"/>
                  </a:lnTo>
                  <a:cubicBezTo>
                    <a:pt x="337" y="494"/>
                    <a:pt x="900" y="867"/>
                    <a:pt x="1545" y="901"/>
                  </a:cubicBezTo>
                  <a:cubicBezTo>
                    <a:pt x="1570" y="903"/>
                    <a:pt x="1596" y="903"/>
                    <a:pt x="1622" y="903"/>
                  </a:cubicBezTo>
                  <a:cubicBezTo>
                    <a:pt x="1917" y="903"/>
                    <a:pt x="2213" y="821"/>
                    <a:pt x="2453" y="659"/>
                  </a:cubicBezTo>
                  <a:cubicBezTo>
                    <a:pt x="2591" y="588"/>
                    <a:pt x="2697" y="468"/>
                    <a:pt x="2810" y="367"/>
                  </a:cubicBezTo>
                  <a:cubicBezTo>
                    <a:pt x="2907" y="250"/>
                    <a:pt x="2995" y="126"/>
                    <a:pt x="30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7763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8035775" y="3740450"/>
              <a:ext cx="58675" cy="58675"/>
            </a:xfrm>
            <a:custGeom>
              <a:avLst/>
              <a:gdLst/>
              <a:ahLst/>
              <a:cxnLst/>
              <a:rect l="l" t="t" r="r" b="b"/>
              <a:pathLst>
                <a:path w="2347" h="2347" extrusionOk="0">
                  <a:moveTo>
                    <a:pt x="1174" y="1"/>
                  </a:moveTo>
                  <a:cubicBezTo>
                    <a:pt x="526" y="1"/>
                    <a:pt x="1" y="527"/>
                    <a:pt x="1" y="1174"/>
                  </a:cubicBezTo>
                  <a:cubicBezTo>
                    <a:pt x="1" y="1822"/>
                    <a:pt x="526" y="2347"/>
                    <a:pt x="1174" y="2347"/>
                  </a:cubicBezTo>
                  <a:cubicBezTo>
                    <a:pt x="1822" y="2347"/>
                    <a:pt x="2347" y="1822"/>
                    <a:pt x="2347" y="1174"/>
                  </a:cubicBezTo>
                  <a:cubicBezTo>
                    <a:pt x="2347" y="527"/>
                    <a:pt x="1822" y="1"/>
                    <a:pt x="1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7539225" y="3255875"/>
              <a:ext cx="680775" cy="353125"/>
            </a:xfrm>
            <a:custGeom>
              <a:avLst/>
              <a:gdLst/>
              <a:ahLst/>
              <a:cxnLst/>
              <a:rect l="l" t="t" r="r" b="b"/>
              <a:pathLst>
                <a:path w="27231" h="14125" extrusionOk="0">
                  <a:moveTo>
                    <a:pt x="20873" y="0"/>
                  </a:moveTo>
                  <a:cubicBezTo>
                    <a:pt x="20464" y="0"/>
                    <a:pt x="20054" y="26"/>
                    <a:pt x="19650" y="62"/>
                  </a:cubicBezTo>
                  <a:cubicBezTo>
                    <a:pt x="16483" y="348"/>
                    <a:pt x="13387" y="1192"/>
                    <a:pt x="10399" y="2286"/>
                  </a:cubicBezTo>
                  <a:cubicBezTo>
                    <a:pt x="10013" y="2427"/>
                    <a:pt x="9614" y="2575"/>
                    <a:pt x="9201" y="2575"/>
                  </a:cubicBezTo>
                  <a:cubicBezTo>
                    <a:pt x="9194" y="2575"/>
                    <a:pt x="9186" y="2575"/>
                    <a:pt x="9178" y="2575"/>
                  </a:cubicBezTo>
                  <a:cubicBezTo>
                    <a:pt x="8755" y="2572"/>
                    <a:pt x="8308" y="2374"/>
                    <a:pt x="8133" y="1990"/>
                  </a:cubicBezTo>
                  <a:cubicBezTo>
                    <a:pt x="7983" y="1660"/>
                    <a:pt x="8061" y="1276"/>
                    <a:pt x="8059" y="912"/>
                  </a:cubicBezTo>
                  <a:cubicBezTo>
                    <a:pt x="8056" y="549"/>
                    <a:pt x="7903" y="119"/>
                    <a:pt x="7547" y="44"/>
                  </a:cubicBezTo>
                  <a:cubicBezTo>
                    <a:pt x="7512" y="37"/>
                    <a:pt x="7478" y="33"/>
                    <a:pt x="7444" y="33"/>
                  </a:cubicBezTo>
                  <a:cubicBezTo>
                    <a:pt x="7170" y="33"/>
                    <a:pt x="6921" y="255"/>
                    <a:pt x="6751" y="483"/>
                  </a:cubicBezTo>
                  <a:cubicBezTo>
                    <a:pt x="5924" y="1603"/>
                    <a:pt x="5934" y="3113"/>
                    <a:pt x="5978" y="4505"/>
                  </a:cubicBezTo>
                  <a:cubicBezTo>
                    <a:pt x="5694" y="3749"/>
                    <a:pt x="5566" y="2936"/>
                    <a:pt x="5601" y="2129"/>
                  </a:cubicBezTo>
                  <a:cubicBezTo>
                    <a:pt x="5621" y="1674"/>
                    <a:pt x="5570" y="1051"/>
                    <a:pt x="5118" y="996"/>
                  </a:cubicBezTo>
                  <a:cubicBezTo>
                    <a:pt x="5100" y="994"/>
                    <a:pt x="5082" y="993"/>
                    <a:pt x="5065" y="993"/>
                  </a:cubicBezTo>
                  <a:cubicBezTo>
                    <a:pt x="4911" y="993"/>
                    <a:pt x="4764" y="1073"/>
                    <a:pt x="4637" y="1166"/>
                  </a:cubicBezTo>
                  <a:cubicBezTo>
                    <a:pt x="4018" y="1625"/>
                    <a:pt x="3763" y="2431"/>
                    <a:pt x="3680" y="3198"/>
                  </a:cubicBezTo>
                  <a:cubicBezTo>
                    <a:pt x="3609" y="3863"/>
                    <a:pt x="3809" y="4811"/>
                    <a:pt x="3455" y="5396"/>
                  </a:cubicBezTo>
                  <a:cubicBezTo>
                    <a:pt x="2997" y="4897"/>
                    <a:pt x="2803" y="3971"/>
                    <a:pt x="2684" y="3315"/>
                  </a:cubicBezTo>
                  <a:cubicBezTo>
                    <a:pt x="2594" y="2820"/>
                    <a:pt x="2565" y="2150"/>
                    <a:pt x="2047" y="1896"/>
                  </a:cubicBezTo>
                  <a:cubicBezTo>
                    <a:pt x="1946" y="1848"/>
                    <a:pt x="1837" y="1825"/>
                    <a:pt x="1727" y="1825"/>
                  </a:cubicBezTo>
                  <a:cubicBezTo>
                    <a:pt x="1483" y="1825"/>
                    <a:pt x="1234" y="1934"/>
                    <a:pt x="1053" y="2103"/>
                  </a:cubicBezTo>
                  <a:cubicBezTo>
                    <a:pt x="792" y="2350"/>
                    <a:pt x="650" y="2695"/>
                    <a:pt x="550" y="3042"/>
                  </a:cubicBezTo>
                  <a:cubicBezTo>
                    <a:pt x="1" y="4950"/>
                    <a:pt x="667" y="7153"/>
                    <a:pt x="2183" y="8439"/>
                  </a:cubicBezTo>
                  <a:cubicBezTo>
                    <a:pt x="2927" y="9071"/>
                    <a:pt x="3837" y="9482"/>
                    <a:pt x="4769" y="9777"/>
                  </a:cubicBezTo>
                  <a:cubicBezTo>
                    <a:pt x="6032" y="10179"/>
                    <a:pt x="7358" y="10379"/>
                    <a:pt x="8683" y="10379"/>
                  </a:cubicBezTo>
                  <a:cubicBezTo>
                    <a:pt x="10147" y="10379"/>
                    <a:pt x="11612" y="10135"/>
                    <a:pt x="12993" y="9647"/>
                  </a:cubicBezTo>
                  <a:cubicBezTo>
                    <a:pt x="15378" y="8805"/>
                    <a:pt x="17535" y="7259"/>
                    <a:pt x="20040" y="6903"/>
                  </a:cubicBezTo>
                  <a:cubicBezTo>
                    <a:pt x="20311" y="6865"/>
                    <a:pt x="20588" y="6843"/>
                    <a:pt x="20864" y="6843"/>
                  </a:cubicBezTo>
                  <a:cubicBezTo>
                    <a:pt x="21544" y="6843"/>
                    <a:pt x="22218" y="6978"/>
                    <a:pt x="22779" y="7348"/>
                  </a:cubicBezTo>
                  <a:cubicBezTo>
                    <a:pt x="23565" y="7865"/>
                    <a:pt x="24018" y="8765"/>
                    <a:pt x="24284" y="9667"/>
                  </a:cubicBezTo>
                  <a:cubicBezTo>
                    <a:pt x="24552" y="10569"/>
                    <a:pt x="24667" y="11513"/>
                    <a:pt x="24970" y="12404"/>
                  </a:cubicBezTo>
                  <a:cubicBezTo>
                    <a:pt x="25158" y="12955"/>
                    <a:pt x="25679" y="14088"/>
                    <a:pt x="26382" y="14124"/>
                  </a:cubicBezTo>
                  <a:cubicBezTo>
                    <a:pt x="26392" y="14125"/>
                    <a:pt x="26403" y="14125"/>
                    <a:pt x="26413" y="14125"/>
                  </a:cubicBezTo>
                  <a:cubicBezTo>
                    <a:pt x="27230" y="14125"/>
                    <a:pt x="27062" y="12519"/>
                    <a:pt x="27079" y="11981"/>
                  </a:cubicBezTo>
                  <a:cubicBezTo>
                    <a:pt x="27145" y="9911"/>
                    <a:pt x="26971" y="7836"/>
                    <a:pt x="26557" y="5808"/>
                  </a:cubicBezTo>
                  <a:cubicBezTo>
                    <a:pt x="26339" y="4740"/>
                    <a:pt x="26052" y="3676"/>
                    <a:pt x="25533" y="2718"/>
                  </a:cubicBezTo>
                  <a:cubicBezTo>
                    <a:pt x="25015" y="1761"/>
                    <a:pt x="24247" y="911"/>
                    <a:pt x="23258" y="453"/>
                  </a:cubicBezTo>
                  <a:cubicBezTo>
                    <a:pt x="22517" y="107"/>
                    <a:pt x="21698" y="0"/>
                    <a:pt x="20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7484325" y="4419075"/>
              <a:ext cx="893975" cy="16575"/>
            </a:xfrm>
            <a:custGeom>
              <a:avLst/>
              <a:gdLst/>
              <a:ahLst/>
              <a:cxnLst/>
              <a:rect l="l" t="t" r="r" b="b"/>
              <a:pathLst>
                <a:path w="35759" h="663" extrusionOk="0">
                  <a:moveTo>
                    <a:pt x="336" y="1"/>
                  </a:moveTo>
                  <a:lnTo>
                    <a:pt x="1" y="662"/>
                  </a:lnTo>
                  <a:lnTo>
                    <a:pt x="35758" y="662"/>
                  </a:lnTo>
                  <a:lnTo>
                    <a:pt x="354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7442250" y="4521300"/>
              <a:ext cx="968975" cy="16525"/>
            </a:xfrm>
            <a:custGeom>
              <a:avLst/>
              <a:gdLst/>
              <a:ahLst/>
              <a:cxnLst/>
              <a:rect l="l" t="t" r="r" b="b"/>
              <a:pathLst>
                <a:path w="38759" h="661" extrusionOk="0">
                  <a:moveTo>
                    <a:pt x="231" y="0"/>
                  </a:moveTo>
                  <a:lnTo>
                    <a:pt x="1" y="661"/>
                  </a:lnTo>
                  <a:lnTo>
                    <a:pt x="38759" y="661"/>
                  </a:lnTo>
                  <a:lnTo>
                    <a:pt x="385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8023475" y="3589750"/>
              <a:ext cx="99075" cy="30975"/>
            </a:xfrm>
            <a:custGeom>
              <a:avLst/>
              <a:gdLst/>
              <a:ahLst/>
              <a:cxnLst/>
              <a:rect l="l" t="t" r="r" b="b"/>
              <a:pathLst>
                <a:path w="3963" h="1239" extrusionOk="0">
                  <a:moveTo>
                    <a:pt x="2143" y="1"/>
                  </a:moveTo>
                  <a:cubicBezTo>
                    <a:pt x="2064" y="1"/>
                    <a:pt x="1984" y="5"/>
                    <a:pt x="1905" y="13"/>
                  </a:cubicBezTo>
                  <a:cubicBezTo>
                    <a:pt x="1505" y="59"/>
                    <a:pt x="1125" y="201"/>
                    <a:pt x="799" y="420"/>
                  </a:cubicBezTo>
                  <a:cubicBezTo>
                    <a:pt x="476" y="635"/>
                    <a:pt x="193" y="907"/>
                    <a:pt x="1" y="1238"/>
                  </a:cubicBezTo>
                  <a:cubicBezTo>
                    <a:pt x="623" y="817"/>
                    <a:pt x="1264" y="480"/>
                    <a:pt x="1946" y="412"/>
                  </a:cubicBezTo>
                  <a:cubicBezTo>
                    <a:pt x="2041" y="401"/>
                    <a:pt x="2137" y="395"/>
                    <a:pt x="2232" y="395"/>
                  </a:cubicBezTo>
                  <a:cubicBezTo>
                    <a:pt x="2476" y="395"/>
                    <a:pt x="2720" y="432"/>
                    <a:pt x="2960" y="508"/>
                  </a:cubicBezTo>
                  <a:cubicBezTo>
                    <a:pt x="3133" y="544"/>
                    <a:pt x="3289" y="628"/>
                    <a:pt x="3461" y="692"/>
                  </a:cubicBezTo>
                  <a:cubicBezTo>
                    <a:pt x="3629" y="763"/>
                    <a:pt x="3784" y="863"/>
                    <a:pt x="3963" y="939"/>
                  </a:cubicBezTo>
                  <a:cubicBezTo>
                    <a:pt x="3727" y="644"/>
                    <a:pt x="3435" y="373"/>
                    <a:pt x="3073" y="214"/>
                  </a:cubicBezTo>
                  <a:cubicBezTo>
                    <a:pt x="2791" y="69"/>
                    <a:pt x="2467" y="1"/>
                    <a:pt x="2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7745175" y="3581750"/>
              <a:ext cx="106650" cy="32075"/>
            </a:xfrm>
            <a:custGeom>
              <a:avLst/>
              <a:gdLst/>
              <a:ahLst/>
              <a:cxnLst/>
              <a:rect l="l" t="t" r="r" b="b"/>
              <a:pathLst>
                <a:path w="4266" h="1283" extrusionOk="0">
                  <a:moveTo>
                    <a:pt x="2304" y="0"/>
                  </a:moveTo>
                  <a:cubicBezTo>
                    <a:pt x="2283" y="0"/>
                    <a:pt x="2263" y="0"/>
                    <a:pt x="2242" y="1"/>
                  </a:cubicBezTo>
                  <a:cubicBezTo>
                    <a:pt x="1809" y="7"/>
                    <a:pt x="1401" y="142"/>
                    <a:pt x="1020" y="305"/>
                  </a:cubicBezTo>
                  <a:cubicBezTo>
                    <a:pt x="836" y="400"/>
                    <a:pt x="652" y="499"/>
                    <a:pt x="481" y="610"/>
                  </a:cubicBezTo>
                  <a:cubicBezTo>
                    <a:pt x="317" y="732"/>
                    <a:pt x="151" y="855"/>
                    <a:pt x="0" y="991"/>
                  </a:cubicBezTo>
                  <a:cubicBezTo>
                    <a:pt x="199" y="931"/>
                    <a:pt x="385" y="855"/>
                    <a:pt x="571" y="784"/>
                  </a:cubicBezTo>
                  <a:lnTo>
                    <a:pt x="1131" y="597"/>
                  </a:lnTo>
                  <a:cubicBezTo>
                    <a:pt x="1503" y="504"/>
                    <a:pt x="1870" y="400"/>
                    <a:pt x="2240" y="400"/>
                  </a:cubicBezTo>
                  <a:cubicBezTo>
                    <a:pt x="2245" y="400"/>
                    <a:pt x="2250" y="400"/>
                    <a:pt x="2255" y="400"/>
                  </a:cubicBezTo>
                  <a:cubicBezTo>
                    <a:pt x="2296" y="398"/>
                    <a:pt x="2337" y="397"/>
                    <a:pt x="2378" y="397"/>
                  </a:cubicBezTo>
                  <a:cubicBezTo>
                    <a:pt x="3078" y="397"/>
                    <a:pt x="3759" y="696"/>
                    <a:pt x="4266" y="1283"/>
                  </a:cubicBezTo>
                  <a:cubicBezTo>
                    <a:pt x="4143" y="889"/>
                    <a:pt x="3852" y="546"/>
                    <a:pt x="3484" y="319"/>
                  </a:cubicBezTo>
                  <a:cubicBezTo>
                    <a:pt x="3136" y="95"/>
                    <a:pt x="2713" y="0"/>
                    <a:pt x="2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7912538" y="3627061"/>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6149500" y="3241325"/>
            <a:ext cx="1063800" cy="1376725"/>
            <a:chOff x="6149500" y="3241325"/>
            <a:chExt cx="1063800" cy="1376725"/>
          </a:xfrm>
        </p:grpSpPr>
        <p:sp>
          <p:nvSpPr>
            <p:cNvPr id="7207" name="Google Shape;7207;p72"/>
            <p:cNvSpPr/>
            <p:nvPr/>
          </p:nvSpPr>
          <p:spPr>
            <a:xfrm>
              <a:off x="6149500" y="3466625"/>
              <a:ext cx="839500" cy="924950"/>
            </a:xfrm>
            <a:custGeom>
              <a:avLst/>
              <a:gdLst/>
              <a:ahLst/>
              <a:cxnLst/>
              <a:rect l="l" t="t" r="r" b="b"/>
              <a:pathLst>
                <a:path w="33580" h="36998" extrusionOk="0">
                  <a:moveTo>
                    <a:pt x="22168" y="0"/>
                  </a:moveTo>
                  <a:cubicBezTo>
                    <a:pt x="20221" y="0"/>
                    <a:pt x="18263" y="305"/>
                    <a:pt x="16337" y="634"/>
                  </a:cubicBezTo>
                  <a:cubicBezTo>
                    <a:pt x="14442" y="955"/>
                    <a:pt x="11889" y="1784"/>
                    <a:pt x="11061" y="3516"/>
                  </a:cubicBezTo>
                  <a:cubicBezTo>
                    <a:pt x="10289" y="5131"/>
                    <a:pt x="10346" y="6999"/>
                    <a:pt x="10028" y="8763"/>
                  </a:cubicBezTo>
                  <a:cubicBezTo>
                    <a:pt x="9081" y="14027"/>
                    <a:pt x="4924" y="18002"/>
                    <a:pt x="1715" y="22280"/>
                  </a:cubicBezTo>
                  <a:cubicBezTo>
                    <a:pt x="1078" y="23131"/>
                    <a:pt x="457" y="24037"/>
                    <a:pt x="229" y="25075"/>
                  </a:cubicBezTo>
                  <a:cubicBezTo>
                    <a:pt x="1" y="26115"/>
                    <a:pt x="252" y="27326"/>
                    <a:pt x="1098" y="27970"/>
                  </a:cubicBezTo>
                  <a:cubicBezTo>
                    <a:pt x="1009" y="27056"/>
                    <a:pt x="1490" y="26159"/>
                    <a:pt x="2154" y="25525"/>
                  </a:cubicBezTo>
                  <a:cubicBezTo>
                    <a:pt x="2819" y="24890"/>
                    <a:pt x="3658" y="24473"/>
                    <a:pt x="4480" y="24066"/>
                  </a:cubicBezTo>
                  <a:lnTo>
                    <a:pt x="4480" y="24066"/>
                  </a:lnTo>
                  <a:cubicBezTo>
                    <a:pt x="3582" y="25047"/>
                    <a:pt x="2828" y="26265"/>
                    <a:pt x="2819" y="27597"/>
                  </a:cubicBezTo>
                  <a:cubicBezTo>
                    <a:pt x="2803" y="29717"/>
                    <a:pt x="4607" y="31367"/>
                    <a:pt x="6347" y="32581"/>
                  </a:cubicBezTo>
                  <a:cubicBezTo>
                    <a:pt x="9860" y="35033"/>
                    <a:pt x="13972" y="36997"/>
                    <a:pt x="18210" y="36997"/>
                  </a:cubicBezTo>
                  <a:cubicBezTo>
                    <a:pt x="18678" y="36997"/>
                    <a:pt x="19146" y="36973"/>
                    <a:pt x="19616" y="36924"/>
                  </a:cubicBezTo>
                  <a:cubicBezTo>
                    <a:pt x="22579" y="36610"/>
                    <a:pt x="25346" y="35289"/>
                    <a:pt x="27898" y="33746"/>
                  </a:cubicBezTo>
                  <a:cubicBezTo>
                    <a:pt x="30734" y="32032"/>
                    <a:pt x="31631" y="28661"/>
                    <a:pt x="32344" y="25594"/>
                  </a:cubicBezTo>
                  <a:cubicBezTo>
                    <a:pt x="33579" y="20276"/>
                    <a:pt x="33442" y="14806"/>
                    <a:pt x="33352" y="9386"/>
                  </a:cubicBezTo>
                  <a:cubicBezTo>
                    <a:pt x="33323" y="7511"/>
                    <a:pt x="32353" y="6235"/>
                    <a:pt x="31450" y="4549"/>
                  </a:cubicBezTo>
                  <a:cubicBezTo>
                    <a:pt x="30134" y="2090"/>
                    <a:pt x="27406" y="636"/>
                    <a:pt x="24653" y="189"/>
                  </a:cubicBezTo>
                  <a:cubicBezTo>
                    <a:pt x="23829" y="56"/>
                    <a:pt x="22999" y="0"/>
                    <a:pt x="22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6418525" y="4111850"/>
              <a:ext cx="577575" cy="404350"/>
            </a:xfrm>
            <a:custGeom>
              <a:avLst/>
              <a:gdLst/>
              <a:ahLst/>
              <a:cxnLst/>
              <a:rect l="l" t="t" r="r" b="b"/>
              <a:pathLst>
                <a:path w="23103" h="16174" extrusionOk="0">
                  <a:moveTo>
                    <a:pt x="11721" y="1"/>
                  </a:moveTo>
                  <a:cubicBezTo>
                    <a:pt x="6903" y="1"/>
                    <a:pt x="3089" y="1492"/>
                    <a:pt x="89" y="3666"/>
                  </a:cubicBezTo>
                  <a:cubicBezTo>
                    <a:pt x="0" y="6722"/>
                    <a:pt x="720" y="15755"/>
                    <a:pt x="12265" y="16163"/>
                  </a:cubicBezTo>
                  <a:cubicBezTo>
                    <a:pt x="12460" y="16170"/>
                    <a:pt x="12652" y="16173"/>
                    <a:pt x="12840" y="16173"/>
                  </a:cubicBezTo>
                  <a:cubicBezTo>
                    <a:pt x="21736" y="16173"/>
                    <a:pt x="23102" y="8628"/>
                    <a:pt x="23042" y="3680"/>
                  </a:cubicBezTo>
                  <a:cubicBezTo>
                    <a:pt x="20233" y="1500"/>
                    <a:pt x="16550" y="1"/>
                    <a:pt x="11721"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6164525" y="4203475"/>
              <a:ext cx="1048775" cy="414575"/>
            </a:xfrm>
            <a:custGeom>
              <a:avLst/>
              <a:gdLst/>
              <a:ahLst/>
              <a:cxnLst/>
              <a:rect l="l" t="t" r="r" b="b"/>
              <a:pathLst>
                <a:path w="41951" h="16583" extrusionOk="0">
                  <a:moveTo>
                    <a:pt x="10249" y="1"/>
                  </a:moveTo>
                  <a:lnTo>
                    <a:pt x="10249" y="1"/>
                  </a:lnTo>
                  <a:cubicBezTo>
                    <a:pt x="2194" y="5834"/>
                    <a:pt x="0" y="16583"/>
                    <a:pt x="0" y="16583"/>
                  </a:cubicBezTo>
                  <a:lnTo>
                    <a:pt x="41950" y="16583"/>
                  </a:lnTo>
                  <a:cubicBezTo>
                    <a:pt x="41950" y="16583"/>
                    <a:pt x="40722" y="5852"/>
                    <a:pt x="33202" y="15"/>
                  </a:cubicBezTo>
                  <a:lnTo>
                    <a:pt x="33202" y="15"/>
                  </a:lnTo>
                  <a:cubicBezTo>
                    <a:pt x="33262" y="4963"/>
                    <a:pt x="31896" y="12508"/>
                    <a:pt x="23000" y="12508"/>
                  </a:cubicBezTo>
                  <a:cubicBezTo>
                    <a:pt x="22812" y="12508"/>
                    <a:pt x="22620" y="12505"/>
                    <a:pt x="22425" y="12498"/>
                  </a:cubicBezTo>
                  <a:cubicBezTo>
                    <a:pt x="10880" y="12090"/>
                    <a:pt x="10160" y="3057"/>
                    <a:pt x="10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6299150" y="3582925"/>
              <a:ext cx="181325" cy="164775"/>
            </a:xfrm>
            <a:custGeom>
              <a:avLst/>
              <a:gdLst/>
              <a:ahLst/>
              <a:cxnLst/>
              <a:rect l="l" t="t" r="r" b="b"/>
              <a:pathLst>
                <a:path w="7253" h="6591" extrusionOk="0">
                  <a:moveTo>
                    <a:pt x="3624" y="0"/>
                  </a:moveTo>
                  <a:cubicBezTo>
                    <a:pt x="2132" y="0"/>
                    <a:pt x="780" y="1021"/>
                    <a:pt x="421" y="2537"/>
                  </a:cubicBezTo>
                  <a:cubicBezTo>
                    <a:pt x="0" y="4307"/>
                    <a:pt x="1096" y="6082"/>
                    <a:pt x="2867" y="6501"/>
                  </a:cubicBezTo>
                  <a:cubicBezTo>
                    <a:pt x="3122" y="6562"/>
                    <a:pt x="3377" y="6591"/>
                    <a:pt x="3629" y="6591"/>
                  </a:cubicBezTo>
                  <a:cubicBezTo>
                    <a:pt x="5121" y="6591"/>
                    <a:pt x="6473" y="5570"/>
                    <a:pt x="6832" y="4056"/>
                  </a:cubicBezTo>
                  <a:cubicBezTo>
                    <a:pt x="7252" y="2284"/>
                    <a:pt x="6157" y="510"/>
                    <a:pt x="4386" y="89"/>
                  </a:cubicBezTo>
                  <a:cubicBezTo>
                    <a:pt x="4131" y="29"/>
                    <a:pt x="3875" y="0"/>
                    <a:pt x="362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6910675" y="3582875"/>
              <a:ext cx="181275" cy="164800"/>
            </a:xfrm>
            <a:custGeom>
              <a:avLst/>
              <a:gdLst/>
              <a:ahLst/>
              <a:cxnLst/>
              <a:rect l="l" t="t" r="r" b="b"/>
              <a:pathLst>
                <a:path w="7251" h="6592" extrusionOk="0">
                  <a:moveTo>
                    <a:pt x="3623" y="1"/>
                  </a:moveTo>
                  <a:cubicBezTo>
                    <a:pt x="2131" y="1"/>
                    <a:pt x="779" y="1021"/>
                    <a:pt x="420" y="2536"/>
                  </a:cubicBezTo>
                  <a:cubicBezTo>
                    <a:pt x="0" y="4307"/>
                    <a:pt x="1096" y="6083"/>
                    <a:pt x="2866" y="6502"/>
                  </a:cubicBezTo>
                  <a:cubicBezTo>
                    <a:pt x="3121" y="6562"/>
                    <a:pt x="3376" y="6591"/>
                    <a:pt x="3628" y="6591"/>
                  </a:cubicBezTo>
                  <a:cubicBezTo>
                    <a:pt x="5121" y="6591"/>
                    <a:pt x="6473" y="5571"/>
                    <a:pt x="6832" y="4056"/>
                  </a:cubicBezTo>
                  <a:cubicBezTo>
                    <a:pt x="7251" y="2285"/>
                    <a:pt x="6156" y="509"/>
                    <a:pt x="4386" y="90"/>
                  </a:cubicBezTo>
                  <a:cubicBezTo>
                    <a:pt x="4130" y="30"/>
                    <a:pt x="3875" y="1"/>
                    <a:pt x="3623"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6621450" y="3781525"/>
              <a:ext cx="180150" cy="287025"/>
            </a:xfrm>
            <a:custGeom>
              <a:avLst/>
              <a:gdLst/>
              <a:ahLst/>
              <a:cxnLst/>
              <a:rect l="l" t="t" r="r" b="b"/>
              <a:pathLst>
                <a:path w="7206" h="11481" extrusionOk="0">
                  <a:moveTo>
                    <a:pt x="6649" y="1"/>
                  </a:moveTo>
                  <a:lnTo>
                    <a:pt x="935" y="785"/>
                  </a:lnTo>
                  <a:lnTo>
                    <a:pt x="1" y="11481"/>
                  </a:lnTo>
                  <a:cubicBezTo>
                    <a:pt x="1887" y="11256"/>
                    <a:pt x="4959" y="10389"/>
                    <a:pt x="7205" y="7320"/>
                  </a:cubicBezTo>
                  <a:lnTo>
                    <a:pt x="664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6412625" y="3241325"/>
              <a:ext cx="570675" cy="341350"/>
            </a:xfrm>
            <a:custGeom>
              <a:avLst/>
              <a:gdLst/>
              <a:ahLst/>
              <a:cxnLst/>
              <a:rect l="l" t="t" r="r" b="b"/>
              <a:pathLst>
                <a:path w="22827" h="13654" extrusionOk="0">
                  <a:moveTo>
                    <a:pt x="12175" y="1"/>
                  </a:moveTo>
                  <a:cubicBezTo>
                    <a:pt x="9886" y="1"/>
                    <a:pt x="146" y="748"/>
                    <a:pt x="1" y="13464"/>
                  </a:cubicBezTo>
                  <a:cubicBezTo>
                    <a:pt x="421" y="13536"/>
                    <a:pt x="892" y="13578"/>
                    <a:pt x="1421" y="13578"/>
                  </a:cubicBezTo>
                  <a:cubicBezTo>
                    <a:pt x="2246" y="13578"/>
                    <a:pt x="3211" y="13476"/>
                    <a:pt x="4339" y="13229"/>
                  </a:cubicBezTo>
                  <a:cubicBezTo>
                    <a:pt x="10916" y="11793"/>
                    <a:pt x="12221" y="5262"/>
                    <a:pt x="15161" y="4479"/>
                  </a:cubicBezTo>
                  <a:lnTo>
                    <a:pt x="15161" y="4479"/>
                  </a:lnTo>
                  <a:cubicBezTo>
                    <a:pt x="14419" y="5777"/>
                    <a:pt x="16718" y="13651"/>
                    <a:pt x="22826" y="13654"/>
                  </a:cubicBezTo>
                  <a:cubicBezTo>
                    <a:pt x="22817" y="12929"/>
                    <a:pt x="22792" y="12216"/>
                    <a:pt x="22758" y="11533"/>
                  </a:cubicBezTo>
                  <a:cubicBezTo>
                    <a:pt x="22190" y="178"/>
                    <a:pt x="13195" y="14"/>
                    <a:pt x="12675" y="14"/>
                  </a:cubicBezTo>
                  <a:cubicBezTo>
                    <a:pt x="12660" y="14"/>
                    <a:pt x="12652" y="14"/>
                    <a:pt x="12652" y="14"/>
                  </a:cubicBezTo>
                  <a:cubicBezTo>
                    <a:pt x="12652" y="14"/>
                    <a:pt x="12479"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6409925" y="3353300"/>
              <a:ext cx="574150" cy="579350"/>
            </a:xfrm>
            <a:custGeom>
              <a:avLst/>
              <a:gdLst/>
              <a:ahLst/>
              <a:cxnLst/>
              <a:rect l="l" t="t" r="r" b="b"/>
              <a:pathLst>
                <a:path w="22966" h="23174" extrusionOk="0">
                  <a:moveTo>
                    <a:pt x="15269" y="0"/>
                  </a:moveTo>
                  <a:lnTo>
                    <a:pt x="15269" y="0"/>
                  </a:lnTo>
                  <a:cubicBezTo>
                    <a:pt x="12331" y="785"/>
                    <a:pt x="11024" y="7315"/>
                    <a:pt x="4447" y="8750"/>
                  </a:cubicBezTo>
                  <a:cubicBezTo>
                    <a:pt x="3316" y="8997"/>
                    <a:pt x="2349" y="9099"/>
                    <a:pt x="1524" y="9099"/>
                  </a:cubicBezTo>
                  <a:cubicBezTo>
                    <a:pt x="997" y="9099"/>
                    <a:pt x="528" y="9057"/>
                    <a:pt x="110" y="8985"/>
                  </a:cubicBezTo>
                  <a:cubicBezTo>
                    <a:pt x="109" y="9108"/>
                    <a:pt x="107" y="9229"/>
                    <a:pt x="107" y="9354"/>
                  </a:cubicBezTo>
                  <a:cubicBezTo>
                    <a:pt x="0" y="11104"/>
                    <a:pt x="79" y="11630"/>
                    <a:pt x="273" y="13376"/>
                  </a:cubicBezTo>
                  <a:cubicBezTo>
                    <a:pt x="655" y="16832"/>
                    <a:pt x="2308" y="19841"/>
                    <a:pt x="5444" y="21514"/>
                  </a:cubicBezTo>
                  <a:cubicBezTo>
                    <a:pt x="7388" y="22550"/>
                    <a:pt x="9766" y="23173"/>
                    <a:pt x="12090" y="23173"/>
                  </a:cubicBezTo>
                  <a:cubicBezTo>
                    <a:pt x="13527" y="23173"/>
                    <a:pt x="14943" y="22935"/>
                    <a:pt x="16223" y="22408"/>
                  </a:cubicBezTo>
                  <a:cubicBezTo>
                    <a:pt x="18815" y="21341"/>
                    <a:pt x="20819" y="19437"/>
                    <a:pt x="21844" y="16873"/>
                  </a:cubicBezTo>
                  <a:cubicBezTo>
                    <a:pt x="22760" y="14584"/>
                    <a:pt x="22965" y="11794"/>
                    <a:pt x="22935" y="9176"/>
                  </a:cubicBezTo>
                  <a:cubicBezTo>
                    <a:pt x="16826" y="9175"/>
                    <a:pt x="14527" y="1298"/>
                    <a:pt x="1526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6611250" y="3964425"/>
              <a:ext cx="205900" cy="292725"/>
            </a:xfrm>
            <a:custGeom>
              <a:avLst/>
              <a:gdLst/>
              <a:ahLst/>
              <a:cxnLst/>
              <a:rect l="l" t="t" r="r" b="b"/>
              <a:pathLst>
                <a:path w="8236" h="11709" extrusionOk="0">
                  <a:moveTo>
                    <a:pt x="7615" y="1"/>
                  </a:moveTo>
                  <a:cubicBezTo>
                    <a:pt x="5367" y="3073"/>
                    <a:pt x="2295" y="3940"/>
                    <a:pt x="412" y="4165"/>
                  </a:cubicBezTo>
                  <a:lnTo>
                    <a:pt x="1" y="8874"/>
                  </a:lnTo>
                  <a:cubicBezTo>
                    <a:pt x="1" y="8874"/>
                    <a:pt x="169" y="11227"/>
                    <a:pt x="3978" y="11674"/>
                  </a:cubicBezTo>
                  <a:cubicBezTo>
                    <a:pt x="4181" y="11697"/>
                    <a:pt x="4375" y="11709"/>
                    <a:pt x="4559" y="11709"/>
                  </a:cubicBezTo>
                  <a:cubicBezTo>
                    <a:pt x="7834" y="11709"/>
                    <a:pt x="8235" y="8144"/>
                    <a:pt x="8235" y="8144"/>
                  </a:cubicBezTo>
                  <a:lnTo>
                    <a:pt x="7615"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6551900" y="3616700"/>
              <a:ext cx="29250" cy="58500"/>
            </a:xfrm>
            <a:custGeom>
              <a:avLst/>
              <a:gdLst/>
              <a:ahLst/>
              <a:cxnLst/>
              <a:rect l="l" t="t" r="r" b="b"/>
              <a:pathLst>
                <a:path w="1170" h="2340" extrusionOk="0">
                  <a:moveTo>
                    <a:pt x="585" y="1"/>
                  </a:moveTo>
                  <a:cubicBezTo>
                    <a:pt x="263" y="1"/>
                    <a:pt x="0" y="524"/>
                    <a:pt x="0" y="1170"/>
                  </a:cubicBezTo>
                  <a:cubicBezTo>
                    <a:pt x="0" y="1815"/>
                    <a:pt x="263" y="2339"/>
                    <a:pt x="585" y="2339"/>
                  </a:cubicBezTo>
                  <a:cubicBezTo>
                    <a:pt x="907" y="2339"/>
                    <a:pt x="1170" y="1815"/>
                    <a:pt x="1170" y="1170"/>
                  </a:cubicBezTo>
                  <a:cubicBezTo>
                    <a:pt x="1170" y="524"/>
                    <a:pt x="907" y="2"/>
                    <a:pt x="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6822425" y="3621700"/>
              <a:ext cx="29275" cy="58500"/>
            </a:xfrm>
            <a:custGeom>
              <a:avLst/>
              <a:gdLst/>
              <a:ahLst/>
              <a:cxnLst/>
              <a:rect l="l" t="t" r="r" b="b"/>
              <a:pathLst>
                <a:path w="1171" h="2340" extrusionOk="0">
                  <a:moveTo>
                    <a:pt x="585" y="0"/>
                  </a:moveTo>
                  <a:cubicBezTo>
                    <a:pt x="262" y="0"/>
                    <a:pt x="1" y="524"/>
                    <a:pt x="1" y="1170"/>
                  </a:cubicBezTo>
                  <a:cubicBezTo>
                    <a:pt x="1" y="1814"/>
                    <a:pt x="262" y="2339"/>
                    <a:pt x="585" y="2339"/>
                  </a:cubicBezTo>
                  <a:cubicBezTo>
                    <a:pt x="908" y="2339"/>
                    <a:pt x="1170" y="1814"/>
                    <a:pt x="1170" y="1170"/>
                  </a:cubicBezTo>
                  <a:cubicBezTo>
                    <a:pt x="1170" y="522"/>
                    <a:pt x="908" y="0"/>
                    <a:pt x="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6659150" y="3734050"/>
              <a:ext cx="80625" cy="23500"/>
            </a:xfrm>
            <a:custGeom>
              <a:avLst/>
              <a:gdLst/>
              <a:ahLst/>
              <a:cxnLst/>
              <a:rect l="l" t="t" r="r" b="b"/>
              <a:pathLst>
                <a:path w="3225" h="940" extrusionOk="0">
                  <a:moveTo>
                    <a:pt x="3225" y="0"/>
                  </a:moveTo>
                  <a:cubicBezTo>
                    <a:pt x="2969" y="185"/>
                    <a:pt x="2727" y="367"/>
                    <a:pt x="2457" y="478"/>
                  </a:cubicBezTo>
                  <a:cubicBezTo>
                    <a:pt x="2229" y="585"/>
                    <a:pt x="1984" y="641"/>
                    <a:pt x="1738" y="641"/>
                  </a:cubicBezTo>
                  <a:cubicBezTo>
                    <a:pt x="1702" y="641"/>
                    <a:pt x="1667" y="640"/>
                    <a:pt x="1632" y="638"/>
                  </a:cubicBezTo>
                  <a:cubicBezTo>
                    <a:pt x="1351" y="629"/>
                    <a:pt x="1071" y="549"/>
                    <a:pt x="799" y="436"/>
                  </a:cubicBezTo>
                  <a:cubicBezTo>
                    <a:pt x="528" y="319"/>
                    <a:pt x="258" y="177"/>
                    <a:pt x="0" y="1"/>
                  </a:cubicBezTo>
                  <a:lnTo>
                    <a:pt x="0" y="1"/>
                  </a:lnTo>
                  <a:cubicBezTo>
                    <a:pt x="357" y="512"/>
                    <a:pt x="946" y="900"/>
                    <a:pt x="1620" y="937"/>
                  </a:cubicBezTo>
                  <a:cubicBezTo>
                    <a:pt x="1648" y="938"/>
                    <a:pt x="1676" y="939"/>
                    <a:pt x="1704" y="939"/>
                  </a:cubicBezTo>
                  <a:cubicBezTo>
                    <a:pt x="2009" y="939"/>
                    <a:pt x="2319" y="853"/>
                    <a:pt x="2569" y="685"/>
                  </a:cubicBezTo>
                  <a:cubicBezTo>
                    <a:pt x="2714" y="609"/>
                    <a:pt x="2825" y="486"/>
                    <a:pt x="2942" y="379"/>
                  </a:cubicBezTo>
                  <a:cubicBezTo>
                    <a:pt x="3048" y="260"/>
                    <a:pt x="3140" y="130"/>
                    <a:pt x="3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6521150" y="3692675"/>
              <a:ext cx="61525" cy="61525"/>
            </a:xfrm>
            <a:custGeom>
              <a:avLst/>
              <a:gdLst/>
              <a:ahLst/>
              <a:cxnLst/>
              <a:rect l="l" t="t" r="r" b="b"/>
              <a:pathLst>
                <a:path w="2461" h="2461" extrusionOk="0">
                  <a:moveTo>
                    <a:pt x="1230" y="1"/>
                  </a:moveTo>
                  <a:cubicBezTo>
                    <a:pt x="551" y="1"/>
                    <a:pt x="1" y="551"/>
                    <a:pt x="1" y="1230"/>
                  </a:cubicBezTo>
                  <a:cubicBezTo>
                    <a:pt x="1" y="1910"/>
                    <a:pt x="551" y="2461"/>
                    <a:pt x="1230" y="2461"/>
                  </a:cubicBezTo>
                  <a:cubicBezTo>
                    <a:pt x="1909" y="2461"/>
                    <a:pt x="2461" y="1910"/>
                    <a:pt x="2461" y="1230"/>
                  </a:cubicBezTo>
                  <a:cubicBezTo>
                    <a:pt x="2461" y="551"/>
                    <a:pt x="1909" y="1"/>
                    <a:pt x="1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6806275" y="3706550"/>
              <a:ext cx="61525" cy="61525"/>
            </a:xfrm>
            <a:custGeom>
              <a:avLst/>
              <a:gdLst/>
              <a:ahLst/>
              <a:cxnLst/>
              <a:rect l="l" t="t" r="r" b="b"/>
              <a:pathLst>
                <a:path w="2461" h="2461" extrusionOk="0">
                  <a:moveTo>
                    <a:pt x="1231" y="0"/>
                  </a:moveTo>
                  <a:cubicBezTo>
                    <a:pt x="551" y="0"/>
                    <a:pt x="1" y="551"/>
                    <a:pt x="1" y="1230"/>
                  </a:cubicBezTo>
                  <a:cubicBezTo>
                    <a:pt x="1" y="1909"/>
                    <a:pt x="551" y="2461"/>
                    <a:pt x="1231" y="2461"/>
                  </a:cubicBezTo>
                  <a:cubicBezTo>
                    <a:pt x="1910" y="2461"/>
                    <a:pt x="2461" y="1909"/>
                    <a:pt x="2461" y="1230"/>
                  </a:cubicBezTo>
                  <a:cubicBezTo>
                    <a:pt x="2461" y="551"/>
                    <a:pt x="1910"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6677550" y="360079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7423638" y="1599625"/>
            <a:ext cx="1000350" cy="1313325"/>
            <a:chOff x="7423638" y="1599625"/>
            <a:chExt cx="1000350" cy="1313325"/>
          </a:xfrm>
        </p:grpSpPr>
        <p:sp>
          <p:nvSpPr>
            <p:cNvPr id="7223" name="Google Shape;7223;p72"/>
            <p:cNvSpPr/>
            <p:nvPr/>
          </p:nvSpPr>
          <p:spPr>
            <a:xfrm>
              <a:off x="7553263" y="1888725"/>
              <a:ext cx="851000" cy="763575"/>
            </a:xfrm>
            <a:custGeom>
              <a:avLst/>
              <a:gdLst/>
              <a:ahLst/>
              <a:cxnLst/>
              <a:rect l="l" t="t" r="r" b="b"/>
              <a:pathLst>
                <a:path w="34040" h="30543" extrusionOk="0">
                  <a:moveTo>
                    <a:pt x="17956" y="1"/>
                  </a:moveTo>
                  <a:cubicBezTo>
                    <a:pt x="14545" y="1"/>
                    <a:pt x="11135" y="844"/>
                    <a:pt x="8121" y="2442"/>
                  </a:cubicBezTo>
                  <a:cubicBezTo>
                    <a:pt x="6609" y="3242"/>
                    <a:pt x="5121" y="4319"/>
                    <a:pt x="4472" y="5903"/>
                  </a:cubicBezTo>
                  <a:cubicBezTo>
                    <a:pt x="3975" y="7113"/>
                    <a:pt x="4030" y="8463"/>
                    <a:pt x="4070" y="9768"/>
                  </a:cubicBezTo>
                  <a:cubicBezTo>
                    <a:pt x="4145" y="12329"/>
                    <a:pt x="4117" y="14992"/>
                    <a:pt x="3027" y="17311"/>
                  </a:cubicBezTo>
                  <a:cubicBezTo>
                    <a:pt x="1992" y="19516"/>
                    <a:pt x="1" y="21452"/>
                    <a:pt x="71" y="23888"/>
                  </a:cubicBezTo>
                  <a:cubicBezTo>
                    <a:pt x="116" y="25487"/>
                    <a:pt x="1105" y="26952"/>
                    <a:pt x="2391" y="27898"/>
                  </a:cubicBezTo>
                  <a:cubicBezTo>
                    <a:pt x="3680" y="28844"/>
                    <a:pt x="5242" y="29342"/>
                    <a:pt x="6801" y="29697"/>
                  </a:cubicBezTo>
                  <a:cubicBezTo>
                    <a:pt x="9479" y="30307"/>
                    <a:pt x="12211" y="30543"/>
                    <a:pt x="14957" y="30543"/>
                  </a:cubicBezTo>
                  <a:cubicBezTo>
                    <a:pt x="18158" y="30543"/>
                    <a:pt x="21378" y="30223"/>
                    <a:pt x="24553" y="29805"/>
                  </a:cubicBezTo>
                  <a:cubicBezTo>
                    <a:pt x="26149" y="29594"/>
                    <a:pt x="27773" y="29350"/>
                    <a:pt x="29215" y="28636"/>
                  </a:cubicBezTo>
                  <a:cubicBezTo>
                    <a:pt x="32268" y="27121"/>
                    <a:pt x="34040" y="23390"/>
                    <a:pt x="33284" y="20066"/>
                  </a:cubicBezTo>
                  <a:cubicBezTo>
                    <a:pt x="32836" y="18097"/>
                    <a:pt x="31632" y="16387"/>
                    <a:pt x="30339" y="14837"/>
                  </a:cubicBezTo>
                  <a:cubicBezTo>
                    <a:pt x="29043" y="13285"/>
                    <a:pt x="27619" y="11822"/>
                    <a:pt x="26598" y="10079"/>
                  </a:cubicBezTo>
                  <a:cubicBezTo>
                    <a:pt x="25894" y="8877"/>
                    <a:pt x="25419" y="7540"/>
                    <a:pt x="25322" y="6144"/>
                  </a:cubicBezTo>
                  <a:cubicBezTo>
                    <a:pt x="25265" y="5313"/>
                    <a:pt x="25479" y="4407"/>
                    <a:pt x="25276" y="3594"/>
                  </a:cubicBezTo>
                  <a:cubicBezTo>
                    <a:pt x="24660" y="1126"/>
                    <a:pt x="21145" y="135"/>
                    <a:pt x="18981" y="26"/>
                  </a:cubicBezTo>
                  <a:cubicBezTo>
                    <a:pt x="18640" y="9"/>
                    <a:pt x="18298" y="1"/>
                    <a:pt x="17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7423638" y="2430125"/>
              <a:ext cx="1000350" cy="482825"/>
            </a:xfrm>
            <a:custGeom>
              <a:avLst/>
              <a:gdLst/>
              <a:ahLst/>
              <a:cxnLst/>
              <a:rect l="l" t="t" r="r" b="b"/>
              <a:pathLst>
                <a:path w="40014" h="19313" extrusionOk="0">
                  <a:moveTo>
                    <a:pt x="20870" y="0"/>
                  </a:moveTo>
                  <a:cubicBezTo>
                    <a:pt x="3936" y="0"/>
                    <a:pt x="0" y="19313"/>
                    <a:pt x="0" y="19313"/>
                  </a:cubicBezTo>
                  <a:lnTo>
                    <a:pt x="40013" y="19313"/>
                  </a:lnTo>
                  <a:cubicBezTo>
                    <a:pt x="40013" y="19313"/>
                    <a:pt x="37803" y="0"/>
                    <a:pt x="208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7559663" y="1925875"/>
              <a:ext cx="157125" cy="157150"/>
            </a:xfrm>
            <a:custGeom>
              <a:avLst/>
              <a:gdLst/>
              <a:ahLst/>
              <a:cxnLst/>
              <a:rect l="l" t="t" r="r" b="b"/>
              <a:pathLst>
                <a:path w="6285" h="6286" extrusionOk="0">
                  <a:moveTo>
                    <a:pt x="3142" y="1"/>
                  </a:moveTo>
                  <a:cubicBezTo>
                    <a:pt x="1406" y="1"/>
                    <a:pt x="0" y="1407"/>
                    <a:pt x="0" y="3142"/>
                  </a:cubicBezTo>
                  <a:cubicBezTo>
                    <a:pt x="0" y="4878"/>
                    <a:pt x="1406" y="6285"/>
                    <a:pt x="3142" y="6285"/>
                  </a:cubicBezTo>
                  <a:cubicBezTo>
                    <a:pt x="4879" y="6285"/>
                    <a:pt x="6285" y="4878"/>
                    <a:pt x="6285" y="3142"/>
                  </a:cubicBezTo>
                  <a:cubicBezTo>
                    <a:pt x="6285" y="1407"/>
                    <a:pt x="4879" y="1"/>
                    <a:pt x="3142"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2"/>
            <p:cNvSpPr/>
            <p:nvPr/>
          </p:nvSpPr>
          <p:spPr>
            <a:xfrm>
              <a:off x="8142863" y="1925875"/>
              <a:ext cx="157200" cy="157150"/>
            </a:xfrm>
            <a:custGeom>
              <a:avLst/>
              <a:gdLst/>
              <a:ahLst/>
              <a:cxnLst/>
              <a:rect l="l" t="t" r="r" b="b"/>
              <a:pathLst>
                <a:path w="6288" h="6286" extrusionOk="0">
                  <a:moveTo>
                    <a:pt x="3144" y="1"/>
                  </a:moveTo>
                  <a:cubicBezTo>
                    <a:pt x="1408" y="1"/>
                    <a:pt x="1" y="1407"/>
                    <a:pt x="1" y="3142"/>
                  </a:cubicBezTo>
                  <a:cubicBezTo>
                    <a:pt x="1" y="4878"/>
                    <a:pt x="1408" y="6285"/>
                    <a:pt x="3144" y="6285"/>
                  </a:cubicBezTo>
                  <a:cubicBezTo>
                    <a:pt x="4880" y="6285"/>
                    <a:pt x="6287" y="4878"/>
                    <a:pt x="6287" y="3142"/>
                  </a:cubicBezTo>
                  <a:cubicBezTo>
                    <a:pt x="6287" y="1407"/>
                    <a:pt x="4880"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7859463" y="2115100"/>
              <a:ext cx="171800" cy="273800"/>
            </a:xfrm>
            <a:custGeom>
              <a:avLst/>
              <a:gdLst/>
              <a:ahLst/>
              <a:cxnLst/>
              <a:rect l="l" t="t" r="r" b="b"/>
              <a:pathLst>
                <a:path w="6872" h="10952" extrusionOk="0">
                  <a:moveTo>
                    <a:pt x="6341" y="0"/>
                  </a:moveTo>
                  <a:lnTo>
                    <a:pt x="892" y="749"/>
                  </a:lnTo>
                  <a:lnTo>
                    <a:pt x="0" y="10951"/>
                  </a:lnTo>
                  <a:cubicBezTo>
                    <a:pt x="1800" y="10736"/>
                    <a:pt x="4729" y="9907"/>
                    <a:pt x="6871" y="6980"/>
                  </a:cubicBezTo>
                  <a:lnTo>
                    <a:pt x="6341"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7657688" y="1599875"/>
              <a:ext cx="549050" cy="659375"/>
            </a:xfrm>
            <a:custGeom>
              <a:avLst/>
              <a:gdLst/>
              <a:ahLst/>
              <a:cxnLst/>
              <a:rect l="l" t="t" r="r" b="b"/>
              <a:pathLst>
                <a:path w="21962" h="26375" extrusionOk="0">
                  <a:moveTo>
                    <a:pt x="11715" y="0"/>
                  </a:moveTo>
                  <a:cubicBezTo>
                    <a:pt x="9507" y="0"/>
                    <a:pt x="62" y="729"/>
                    <a:pt x="102" y="13193"/>
                  </a:cubicBezTo>
                  <a:cubicBezTo>
                    <a:pt x="1" y="14863"/>
                    <a:pt x="75" y="15365"/>
                    <a:pt x="259" y="17029"/>
                  </a:cubicBezTo>
                  <a:cubicBezTo>
                    <a:pt x="624" y="20325"/>
                    <a:pt x="2200" y="23196"/>
                    <a:pt x="5192" y="24792"/>
                  </a:cubicBezTo>
                  <a:cubicBezTo>
                    <a:pt x="7046" y="25780"/>
                    <a:pt x="9314" y="26375"/>
                    <a:pt x="11530" y="26375"/>
                  </a:cubicBezTo>
                  <a:cubicBezTo>
                    <a:pt x="12901" y="26375"/>
                    <a:pt x="14253" y="26147"/>
                    <a:pt x="15473" y="25645"/>
                  </a:cubicBezTo>
                  <a:cubicBezTo>
                    <a:pt x="17947" y="24626"/>
                    <a:pt x="19856" y="22811"/>
                    <a:pt x="20835" y="20365"/>
                  </a:cubicBezTo>
                  <a:cubicBezTo>
                    <a:pt x="21951" y="17577"/>
                    <a:pt x="21962" y="14012"/>
                    <a:pt x="21812" y="11000"/>
                  </a:cubicBezTo>
                  <a:cubicBezTo>
                    <a:pt x="21269" y="169"/>
                    <a:pt x="12689" y="13"/>
                    <a:pt x="12195" y="13"/>
                  </a:cubicBezTo>
                  <a:cubicBezTo>
                    <a:pt x="12180" y="13"/>
                    <a:pt x="12173" y="13"/>
                    <a:pt x="12173" y="13"/>
                  </a:cubicBezTo>
                  <a:cubicBezTo>
                    <a:pt x="12173" y="13"/>
                    <a:pt x="12007" y="0"/>
                    <a:pt x="11715"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7849688" y="2289600"/>
              <a:ext cx="196375" cy="279175"/>
            </a:xfrm>
            <a:custGeom>
              <a:avLst/>
              <a:gdLst/>
              <a:ahLst/>
              <a:cxnLst/>
              <a:rect l="l" t="t" r="r" b="b"/>
              <a:pathLst>
                <a:path w="7855" h="11167" extrusionOk="0">
                  <a:moveTo>
                    <a:pt x="7264" y="1"/>
                  </a:moveTo>
                  <a:cubicBezTo>
                    <a:pt x="5120" y="2927"/>
                    <a:pt x="2191" y="3756"/>
                    <a:pt x="393" y="3971"/>
                  </a:cubicBezTo>
                  <a:lnTo>
                    <a:pt x="1" y="8461"/>
                  </a:lnTo>
                  <a:cubicBezTo>
                    <a:pt x="1" y="8461"/>
                    <a:pt x="160" y="10705"/>
                    <a:pt x="3794" y="11133"/>
                  </a:cubicBezTo>
                  <a:cubicBezTo>
                    <a:pt x="3988" y="11156"/>
                    <a:pt x="4173" y="11167"/>
                    <a:pt x="4349" y="11167"/>
                  </a:cubicBezTo>
                  <a:cubicBezTo>
                    <a:pt x="7471" y="11167"/>
                    <a:pt x="7854" y="7768"/>
                    <a:pt x="7854" y="7768"/>
                  </a:cubicBezTo>
                  <a:lnTo>
                    <a:pt x="7264"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7793063" y="1957850"/>
              <a:ext cx="27950" cy="55825"/>
            </a:xfrm>
            <a:custGeom>
              <a:avLst/>
              <a:gdLst/>
              <a:ahLst/>
              <a:cxnLst/>
              <a:rect l="l" t="t" r="r" b="b"/>
              <a:pathLst>
                <a:path w="1118" h="2233" extrusionOk="0">
                  <a:moveTo>
                    <a:pt x="560" y="1"/>
                  </a:moveTo>
                  <a:cubicBezTo>
                    <a:pt x="251" y="1"/>
                    <a:pt x="1" y="500"/>
                    <a:pt x="1" y="1116"/>
                  </a:cubicBezTo>
                  <a:cubicBezTo>
                    <a:pt x="1" y="1734"/>
                    <a:pt x="251" y="2233"/>
                    <a:pt x="560" y="2233"/>
                  </a:cubicBezTo>
                  <a:cubicBezTo>
                    <a:pt x="868" y="2233"/>
                    <a:pt x="1118" y="1734"/>
                    <a:pt x="1118" y="1116"/>
                  </a:cubicBezTo>
                  <a:cubicBezTo>
                    <a:pt x="1118" y="500"/>
                    <a:pt x="868" y="1"/>
                    <a:pt x="5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8051138" y="1962575"/>
              <a:ext cx="27900" cy="55800"/>
            </a:xfrm>
            <a:custGeom>
              <a:avLst/>
              <a:gdLst/>
              <a:ahLst/>
              <a:cxnLst/>
              <a:rect l="l" t="t" r="r" b="b"/>
              <a:pathLst>
                <a:path w="1116" h="2232" extrusionOk="0">
                  <a:moveTo>
                    <a:pt x="558" y="0"/>
                  </a:moveTo>
                  <a:cubicBezTo>
                    <a:pt x="250" y="0"/>
                    <a:pt x="0" y="501"/>
                    <a:pt x="0" y="1117"/>
                  </a:cubicBezTo>
                  <a:cubicBezTo>
                    <a:pt x="0" y="1733"/>
                    <a:pt x="250" y="2232"/>
                    <a:pt x="558" y="2232"/>
                  </a:cubicBezTo>
                  <a:cubicBezTo>
                    <a:pt x="866" y="2232"/>
                    <a:pt x="1116" y="1733"/>
                    <a:pt x="1116" y="1117"/>
                  </a:cubicBezTo>
                  <a:cubicBezTo>
                    <a:pt x="1116" y="501"/>
                    <a:pt x="866"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7895688" y="2079300"/>
              <a:ext cx="76900" cy="22600"/>
            </a:xfrm>
            <a:custGeom>
              <a:avLst/>
              <a:gdLst/>
              <a:ahLst/>
              <a:cxnLst/>
              <a:rect l="l" t="t" r="r" b="b"/>
              <a:pathLst>
                <a:path w="3076" h="904" extrusionOk="0">
                  <a:moveTo>
                    <a:pt x="0" y="0"/>
                  </a:moveTo>
                  <a:cubicBezTo>
                    <a:pt x="337" y="489"/>
                    <a:pt x="900" y="863"/>
                    <a:pt x="1546" y="901"/>
                  </a:cubicBezTo>
                  <a:cubicBezTo>
                    <a:pt x="1572" y="903"/>
                    <a:pt x="1597" y="903"/>
                    <a:pt x="1623" y="903"/>
                  </a:cubicBezTo>
                  <a:cubicBezTo>
                    <a:pt x="1916" y="903"/>
                    <a:pt x="2213" y="820"/>
                    <a:pt x="2453" y="659"/>
                  </a:cubicBezTo>
                  <a:cubicBezTo>
                    <a:pt x="2592" y="588"/>
                    <a:pt x="2697" y="468"/>
                    <a:pt x="2810" y="367"/>
                  </a:cubicBezTo>
                  <a:cubicBezTo>
                    <a:pt x="2908" y="250"/>
                    <a:pt x="2995" y="126"/>
                    <a:pt x="3075" y="0"/>
                  </a:cubicBezTo>
                  <a:lnTo>
                    <a:pt x="3075" y="0"/>
                  </a:lnTo>
                  <a:cubicBezTo>
                    <a:pt x="2831" y="174"/>
                    <a:pt x="2599" y="345"/>
                    <a:pt x="2342" y="449"/>
                  </a:cubicBezTo>
                  <a:cubicBezTo>
                    <a:pt x="2126" y="551"/>
                    <a:pt x="1897" y="603"/>
                    <a:pt x="1665" y="603"/>
                  </a:cubicBezTo>
                  <a:cubicBezTo>
                    <a:pt x="1629" y="603"/>
                    <a:pt x="1593" y="602"/>
                    <a:pt x="1558" y="599"/>
                  </a:cubicBezTo>
                  <a:cubicBezTo>
                    <a:pt x="1291" y="591"/>
                    <a:pt x="1026" y="518"/>
                    <a:pt x="765" y="411"/>
                  </a:cubicBezTo>
                  <a:cubicBezTo>
                    <a:pt x="507" y="300"/>
                    <a:pt x="248" y="167"/>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7748638" y="2049975"/>
              <a:ext cx="58675" cy="58675"/>
            </a:xfrm>
            <a:custGeom>
              <a:avLst/>
              <a:gdLst/>
              <a:ahLst/>
              <a:cxnLst/>
              <a:rect l="l" t="t" r="r" b="b"/>
              <a:pathLst>
                <a:path w="2347" h="2347" extrusionOk="0">
                  <a:moveTo>
                    <a:pt x="1175" y="1"/>
                  </a:moveTo>
                  <a:cubicBezTo>
                    <a:pt x="526" y="1"/>
                    <a:pt x="1" y="526"/>
                    <a:pt x="1" y="1173"/>
                  </a:cubicBezTo>
                  <a:cubicBezTo>
                    <a:pt x="1" y="1822"/>
                    <a:pt x="526" y="2347"/>
                    <a:pt x="1175" y="2347"/>
                  </a:cubicBezTo>
                  <a:cubicBezTo>
                    <a:pt x="1822" y="2347"/>
                    <a:pt x="2347" y="1822"/>
                    <a:pt x="2347" y="1173"/>
                  </a:cubicBezTo>
                  <a:cubicBezTo>
                    <a:pt x="2347" y="526"/>
                    <a:pt x="1822" y="1"/>
                    <a:pt x="1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8049713" y="2054275"/>
              <a:ext cx="58675" cy="58675"/>
            </a:xfrm>
            <a:custGeom>
              <a:avLst/>
              <a:gdLst/>
              <a:ahLst/>
              <a:cxnLst/>
              <a:rect l="l" t="t" r="r" b="b"/>
              <a:pathLst>
                <a:path w="2347" h="2347" extrusionOk="0">
                  <a:moveTo>
                    <a:pt x="1173" y="0"/>
                  </a:moveTo>
                  <a:cubicBezTo>
                    <a:pt x="525" y="0"/>
                    <a:pt x="0" y="525"/>
                    <a:pt x="0" y="1172"/>
                  </a:cubicBezTo>
                  <a:cubicBezTo>
                    <a:pt x="0" y="1821"/>
                    <a:pt x="525" y="2346"/>
                    <a:pt x="1173" y="2346"/>
                  </a:cubicBezTo>
                  <a:cubicBezTo>
                    <a:pt x="1821" y="2346"/>
                    <a:pt x="2346" y="1821"/>
                    <a:pt x="2346" y="1172"/>
                  </a:cubicBezTo>
                  <a:cubicBezTo>
                    <a:pt x="2346" y="525"/>
                    <a:pt x="1821" y="0"/>
                    <a:pt x="1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8034188" y="1903100"/>
              <a:ext cx="77800" cy="23625"/>
            </a:xfrm>
            <a:custGeom>
              <a:avLst/>
              <a:gdLst/>
              <a:ahLst/>
              <a:cxnLst/>
              <a:rect l="l" t="t" r="r" b="b"/>
              <a:pathLst>
                <a:path w="3112" h="945" extrusionOk="0">
                  <a:moveTo>
                    <a:pt x="1497" y="1"/>
                  </a:moveTo>
                  <a:cubicBezTo>
                    <a:pt x="845" y="1"/>
                    <a:pt x="249" y="407"/>
                    <a:pt x="1" y="944"/>
                  </a:cubicBezTo>
                  <a:cubicBezTo>
                    <a:pt x="253" y="773"/>
                    <a:pt x="503" y="635"/>
                    <a:pt x="762" y="536"/>
                  </a:cubicBezTo>
                  <a:cubicBezTo>
                    <a:pt x="991" y="456"/>
                    <a:pt x="1219" y="399"/>
                    <a:pt x="1451" y="399"/>
                  </a:cubicBezTo>
                  <a:cubicBezTo>
                    <a:pt x="1481" y="399"/>
                    <a:pt x="1511" y="400"/>
                    <a:pt x="1541" y="402"/>
                  </a:cubicBezTo>
                  <a:cubicBezTo>
                    <a:pt x="1801" y="414"/>
                    <a:pt x="2062" y="474"/>
                    <a:pt x="2321" y="574"/>
                  </a:cubicBezTo>
                  <a:cubicBezTo>
                    <a:pt x="2452" y="621"/>
                    <a:pt x="2576" y="690"/>
                    <a:pt x="2712" y="743"/>
                  </a:cubicBezTo>
                  <a:cubicBezTo>
                    <a:pt x="2839" y="812"/>
                    <a:pt x="2967" y="884"/>
                    <a:pt x="3111" y="944"/>
                  </a:cubicBezTo>
                  <a:cubicBezTo>
                    <a:pt x="3026" y="819"/>
                    <a:pt x="2927" y="702"/>
                    <a:pt x="2826" y="585"/>
                  </a:cubicBezTo>
                  <a:cubicBezTo>
                    <a:pt x="2711" y="487"/>
                    <a:pt x="2598" y="372"/>
                    <a:pt x="2462" y="294"/>
                  </a:cubicBezTo>
                  <a:cubicBezTo>
                    <a:pt x="2199" y="120"/>
                    <a:pt x="1878" y="22"/>
                    <a:pt x="1550" y="2"/>
                  </a:cubicBezTo>
                  <a:cubicBezTo>
                    <a:pt x="1532" y="1"/>
                    <a:pt x="1514" y="1"/>
                    <a:pt x="14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7756313" y="1903100"/>
              <a:ext cx="77850" cy="23625"/>
            </a:xfrm>
            <a:custGeom>
              <a:avLst/>
              <a:gdLst/>
              <a:ahLst/>
              <a:cxnLst/>
              <a:rect l="l" t="t" r="r" b="b"/>
              <a:pathLst>
                <a:path w="3114" h="945" extrusionOk="0">
                  <a:moveTo>
                    <a:pt x="1496" y="1"/>
                  </a:moveTo>
                  <a:cubicBezTo>
                    <a:pt x="845" y="1"/>
                    <a:pt x="249" y="407"/>
                    <a:pt x="1" y="944"/>
                  </a:cubicBezTo>
                  <a:cubicBezTo>
                    <a:pt x="254" y="773"/>
                    <a:pt x="504" y="635"/>
                    <a:pt x="764" y="536"/>
                  </a:cubicBezTo>
                  <a:cubicBezTo>
                    <a:pt x="992" y="456"/>
                    <a:pt x="1222" y="399"/>
                    <a:pt x="1452" y="399"/>
                  </a:cubicBezTo>
                  <a:cubicBezTo>
                    <a:pt x="1482" y="399"/>
                    <a:pt x="1512" y="400"/>
                    <a:pt x="1542" y="402"/>
                  </a:cubicBezTo>
                  <a:cubicBezTo>
                    <a:pt x="1803" y="414"/>
                    <a:pt x="2063" y="474"/>
                    <a:pt x="2324" y="574"/>
                  </a:cubicBezTo>
                  <a:cubicBezTo>
                    <a:pt x="2454" y="621"/>
                    <a:pt x="2579" y="690"/>
                    <a:pt x="2715" y="743"/>
                  </a:cubicBezTo>
                  <a:cubicBezTo>
                    <a:pt x="2840" y="812"/>
                    <a:pt x="2968" y="884"/>
                    <a:pt x="3114" y="944"/>
                  </a:cubicBezTo>
                  <a:cubicBezTo>
                    <a:pt x="3028" y="819"/>
                    <a:pt x="2930" y="702"/>
                    <a:pt x="2829" y="585"/>
                  </a:cubicBezTo>
                  <a:cubicBezTo>
                    <a:pt x="2710" y="487"/>
                    <a:pt x="2598" y="372"/>
                    <a:pt x="2462" y="294"/>
                  </a:cubicBezTo>
                  <a:cubicBezTo>
                    <a:pt x="2198" y="120"/>
                    <a:pt x="1877" y="22"/>
                    <a:pt x="1549" y="2"/>
                  </a:cubicBezTo>
                  <a:cubicBezTo>
                    <a:pt x="1532" y="1"/>
                    <a:pt x="151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7654388" y="1599625"/>
              <a:ext cx="581025" cy="329900"/>
            </a:xfrm>
            <a:custGeom>
              <a:avLst/>
              <a:gdLst/>
              <a:ahLst/>
              <a:cxnLst/>
              <a:rect l="l" t="t" r="r" b="b"/>
              <a:pathLst>
                <a:path w="23241" h="13196" extrusionOk="0">
                  <a:moveTo>
                    <a:pt x="12171" y="0"/>
                  </a:moveTo>
                  <a:cubicBezTo>
                    <a:pt x="11997" y="0"/>
                    <a:pt x="11820" y="3"/>
                    <a:pt x="11640" y="10"/>
                  </a:cubicBezTo>
                  <a:cubicBezTo>
                    <a:pt x="0" y="434"/>
                    <a:pt x="300" y="10422"/>
                    <a:pt x="189" y="13196"/>
                  </a:cubicBezTo>
                  <a:cubicBezTo>
                    <a:pt x="189" y="13196"/>
                    <a:pt x="9791" y="10551"/>
                    <a:pt x="11100" y="4702"/>
                  </a:cubicBezTo>
                  <a:cubicBezTo>
                    <a:pt x="13278" y="9444"/>
                    <a:pt x="18258" y="12653"/>
                    <a:pt x="22011" y="13123"/>
                  </a:cubicBezTo>
                  <a:cubicBezTo>
                    <a:pt x="22011" y="13123"/>
                    <a:pt x="23240" y="0"/>
                    <a:pt x="12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7637738" y="2814475"/>
              <a:ext cx="42700" cy="42725"/>
            </a:xfrm>
            <a:custGeom>
              <a:avLst/>
              <a:gdLst/>
              <a:ahLst/>
              <a:cxnLst/>
              <a:rect l="l" t="t" r="r" b="b"/>
              <a:pathLst>
                <a:path w="1708" h="1709" extrusionOk="0">
                  <a:moveTo>
                    <a:pt x="855" y="0"/>
                  </a:moveTo>
                  <a:cubicBezTo>
                    <a:pt x="381" y="0"/>
                    <a:pt x="0" y="384"/>
                    <a:pt x="0" y="854"/>
                  </a:cubicBezTo>
                  <a:cubicBezTo>
                    <a:pt x="0" y="1326"/>
                    <a:pt x="384" y="1709"/>
                    <a:pt x="855" y="1709"/>
                  </a:cubicBezTo>
                  <a:cubicBezTo>
                    <a:pt x="1327" y="1709"/>
                    <a:pt x="1707" y="1325"/>
                    <a:pt x="1707" y="854"/>
                  </a:cubicBezTo>
                  <a:cubicBezTo>
                    <a:pt x="1707" y="384"/>
                    <a:pt x="1327" y="3"/>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7656088" y="2562325"/>
              <a:ext cx="48700" cy="42700"/>
            </a:xfrm>
            <a:custGeom>
              <a:avLst/>
              <a:gdLst/>
              <a:ahLst/>
              <a:cxnLst/>
              <a:rect l="l" t="t" r="r" b="b"/>
              <a:pathLst>
                <a:path w="1948" h="1708" extrusionOk="0">
                  <a:moveTo>
                    <a:pt x="974" y="1"/>
                  </a:moveTo>
                  <a:cubicBezTo>
                    <a:pt x="657" y="1"/>
                    <a:pt x="353" y="178"/>
                    <a:pt x="206" y="482"/>
                  </a:cubicBezTo>
                  <a:cubicBezTo>
                    <a:pt x="1" y="907"/>
                    <a:pt x="179" y="1417"/>
                    <a:pt x="603" y="1622"/>
                  </a:cubicBezTo>
                  <a:cubicBezTo>
                    <a:pt x="722" y="1680"/>
                    <a:pt x="849" y="1707"/>
                    <a:pt x="973" y="1707"/>
                  </a:cubicBezTo>
                  <a:cubicBezTo>
                    <a:pt x="1290" y="1707"/>
                    <a:pt x="1595" y="1529"/>
                    <a:pt x="1742" y="1224"/>
                  </a:cubicBezTo>
                  <a:cubicBezTo>
                    <a:pt x="1947" y="800"/>
                    <a:pt x="1769" y="290"/>
                    <a:pt x="1344" y="86"/>
                  </a:cubicBezTo>
                  <a:cubicBezTo>
                    <a:pt x="1225" y="28"/>
                    <a:pt x="1098"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8069538" y="2814500"/>
              <a:ext cx="48675" cy="42675"/>
            </a:xfrm>
            <a:custGeom>
              <a:avLst/>
              <a:gdLst/>
              <a:ahLst/>
              <a:cxnLst/>
              <a:rect l="l" t="t" r="r" b="b"/>
              <a:pathLst>
                <a:path w="1947" h="1707" extrusionOk="0">
                  <a:moveTo>
                    <a:pt x="976" y="0"/>
                  </a:moveTo>
                  <a:cubicBezTo>
                    <a:pt x="658" y="0"/>
                    <a:pt x="353" y="178"/>
                    <a:pt x="206" y="482"/>
                  </a:cubicBezTo>
                  <a:cubicBezTo>
                    <a:pt x="0" y="906"/>
                    <a:pt x="178" y="1417"/>
                    <a:pt x="603" y="1622"/>
                  </a:cubicBezTo>
                  <a:cubicBezTo>
                    <a:pt x="722" y="1679"/>
                    <a:pt x="848" y="1706"/>
                    <a:pt x="972" y="1706"/>
                  </a:cubicBezTo>
                  <a:cubicBezTo>
                    <a:pt x="1289" y="1706"/>
                    <a:pt x="1594" y="1529"/>
                    <a:pt x="1741" y="1224"/>
                  </a:cubicBezTo>
                  <a:cubicBezTo>
                    <a:pt x="1947" y="801"/>
                    <a:pt x="1769" y="290"/>
                    <a:pt x="1345" y="85"/>
                  </a:cubicBezTo>
                  <a:cubicBezTo>
                    <a:pt x="1226" y="27"/>
                    <a:pt x="1100"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7899463" y="2684125"/>
              <a:ext cx="48700" cy="42675"/>
            </a:xfrm>
            <a:custGeom>
              <a:avLst/>
              <a:gdLst/>
              <a:ahLst/>
              <a:cxnLst/>
              <a:rect l="l" t="t" r="r" b="b"/>
              <a:pathLst>
                <a:path w="1948" h="1707" extrusionOk="0">
                  <a:moveTo>
                    <a:pt x="974" y="0"/>
                  </a:moveTo>
                  <a:cubicBezTo>
                    <a:pt x="657" y="0"/>
                    <a:pt x="353" y="178"/>
                    <a:pt x="206" y="484"/>
                  </a:cubicBezTo>
                  <a:cubicBezTo>
                    <a:pt x="1" y="907"/>
                    <a:pt x="179" y="1418"/>
                    <a:pt x="604" y="1622"/>
                  </a:cubicBezTo>
                  <a:cubicBezTo>
                    <a:pt x="723" y="1680"/>
                    <a:pt x="850" y="1707"/>
                    <a:pt x="974" y="1707"/>
                  </a:cubicBezTo>
                  <a:cubicBezTo>
                    <a:pt x="1291" y="1707"/>
                    <a:pt x="1595" y="1529"/>
                    <a:pt x="1742" y="1225"/>
                  </a:cubicBezTo>
                  <a:cubicBezTo>
                    <a:pt x="1947" y="800"/>
                    <a:pt x="1769" y="291"/>
                    <a:pt x="1345" y="86"/>
                  </a:cubicBezTo>
                  <a:cubicBezTo>
                    <a:pt x="1225" y="28"/>
                    <a:pt x="1099" y="0"/>
                    <a:pt x="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8091838" y="2515500"/>
              <a:ext cx="48700" cy="42725"/>
            </a:xfrm>
            <a:custGeom>
              <a:avLst/>
              <a:gdLst/>
              <a:ahLst/>
              <a:cxnLst/>
              <a:rect l="l" t="t" r="r" b="b"/>
              <a:pathLst>
                <a:path w="1948" h="1709" extrusionOk="0">
                  <a:moveTo>
                    <a:pt x="974" y="1"/>
                  </a:moveTo>
                  <a:cubicBezTo>
                    <a:pt x="657" y="1"/>
                    <a:pt x="353" y="178"/>
                    <a:pt x="206" y="484"/>
                  </a:cubicBezTo>
                  <a:cubicBezTo>
                    <a:pt x="1" y="908"/>
                    <a:pt x="179" y="1418"/>
                    <a:pt x="604" y="1624"/>
                  </a:cubicBezTo>
                  <a:cubicBezTo>
                    <a:pt x="723" y="1681"/>
                    <a:pt x="849" y="1708"/>
                    <a:pt x="973" y="1708"/>
                  </a:cubicBezTo>
                  <a:cubicBezTo>
                    <a:pt x="1291" y="1708"/>
                    <a:pt x="1596" y="1531"/>
                    <a:pt x="1744" y="1226"/>
                  </a:cubicBezTo>
                  <a:cubicBezTo>
                    <a:pt x="1948" y="802"/>
                    <a:pt x="1769" y="292"/>
                    <a:pt x="1346" y="86"/>
                  </a:cubicBezTo>
                  <a:cubicBezTo>
                    <a:pt x="1226" y="28"/>
                    <a:pt x="1099" y="1"/>
                    <a:pt x="9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8256288" y="2706325"/>
              <a:ext cx="48650" cy="42700"/>
            </a:xfrm>
            <a:custGeom>
              <a:avLst/>
              <a:gdLst/>
              <a:ahLst/>
              <a:cxnLst/>
              <a:rect l="l" t="t" r="r" b="b"/>
              <a:pathLst>
                <a:path w="1946" h="1708" extrusionOk="0">
                  <a:moveTo>
                    <a:pt x="973" y="1"/>
                  </a:moveTo>
                  <a:cubicBezTo>
                    <a:pt x="656" y="1"/>
                    <a:pt x="352" y="178"/>
                    <a:pt x="204" y="483"/>
                  </a:cubicBezTo>
                  <a:cubicBezTo>
                    <a:pt x="0" y="908"/>
                    <a:pt x="179" y="1417"/>
                    <a:pt x="602" y="1622"/>
                  </a:cubicBezTo>
                  <a:cubicBezTo>
                    <a:pt x="721" y="1680"/>
                    <a:pt x="848" y="1707"/>
                    <a:pt x="972" y="1707"/>
                  </a:cubicBezTo>
                  <a:cubicBezTo>
                    <a:pt x="1289" y="1707"/>
                    <a:pt x="1594" y="1529"/>
                    <a:pt x="1742" y="1224"/>
                  </a:cubicBezTo>
                  <a:cubicBezTo>
                    <a:pt x="1945" y="801"/>
                    <a:pt x="1767" y="290"/>
                    <a:pt x="1344" y="86"/>
                  </a:cubicBezTo>
                  <a:cubicBezTo>
                    <a:pt x="1224" y="28"/>
                    <a:pt x="1098"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2"/>
            <p:cNvSpPr/>
            <p:nvPr/>
          </p:nvSpPr>
          <p:spPr>
            <a:xfrm>
              <a:off x="7904988" y="1946848"/>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2"/>
          <p:cNvGrpSpPr/>
          <p:nvPr/>
        </p:nvGrpSpPr>
        <p:grpSpPr>
          <a:xfrm>
            <a:off x="6181225" y="1448425"/>
            <a:ext cx="1000350" cy="1464525"/>
            <a:chOff x="6181225" y="1448425"/>
            <a:chExt cx="1000350" cy="1464525"/>
          </a:xfrm>
        </p:grpSpPr>
        <p:sp>
          <p:nvSpPr>
            <p:cNvPr id="7246" name="Google Shape;7246;p72"/>
            <p:cNvSpPr/>
            <p:nvPr/>
          </p:nvSpPr>
          <p:spPr>
            <a:xfrm>
              <a:off x="6181225" y="2430125"/>
              <a:ext cx="1000350" cy="482825"/>
            </a:xfrm>
            <a:custGeom>
              <a:avLst/>
              <a:gdLst/>
              <a:ahLst/>
              <a:cxnLst/>
              <a:rect l="l" t="t" r="r" b="b"/>
              <a:pathLst>
                <a:path w="40014" h="19313" extrusionOk="0">
                  <a:moveTo>
                    <a:pt x="20869" y="0"/>
                  </a:moveTo>
                  <a:cubicBezTo>
                    <a:pt x="3936" y="0"/>
                    <a:pt x="0" y="19313"/>
                    <a:pt x="0" y="19313"/>
                  </a:cubicBezTo>
                  <a:lnTo>
                    <a:pt x="40013" y="19313"/>
                  </a:lnTo>
                  <a:cubicBezTo>
                    <a:pt x="40013" y="19313"/>
                    <a:pt x="37803" y="0"/>
                    <a:pt x="208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6510875" y="2426150"/>
              <a:ext cx="369450" cy="197150"/>
            </a:xfrm>
            <a:custGeom>
              <a:avLst/>
              <a:gdLst/>
              <a:ahLst/>
              <a:cxnLst/>
              <a:rect l="l" t="t" r="r" b="b"/>
              <a:pathLst>
                <a:path w="14778" h="7886" extrusionOk="0">
                  <a:moveTo>
                    <a:pt x="8417" y="1"/>
                  </a:moveTo>
                  <a:cubicBezTo>
                    <a:pt x="5812" y="1"/>
                    <a:pt x="3618" y="561"/>
                    <a:pt x="3618" y="561"/>
                  </a:cubicBezTo>
                  <a:cubicBezTo>
                    <a:pt x="3618" y="561"/>
                    <a:pt x="0" y="4291"/>
                    <a:pt x="3016" y="6976"/>
                  </a:cubicBezTo>
                  <a:cubicBezTo>
                    <a:pt x="3725" y="7608"/>
                    <a:pt x="4367" y="7845"/>
                    <a:pt x="4933" y="7845"/>
                  </a:cubicBezTo>
                  <a:cubicBezTo>
                    <a:pt x="6645" y="7845"/>
                    <a:pt x="7651" y="5670"/>
                    <a:pt x="7651" y="5670"/>
                  </a:cubicBezTo>
                  <a:lnTo>
                    <a:pt x="7651" y="5670"/>
                  </a:lnTo>
                  <a:cubicBezTo>
                    <a:pt x="7651" y="5670"/>
                    <a:pt x="7644" y="7886"/>
                    <a:pt x="10160" y="7886"/>
                  </a:cubicBezTo>
                  <a:cubicBezTo>
                    <a:pt x="10261" y="7886"/>
                    <a:pt x="10365" y="7882"/>
                    <a:pt x="10474" y="7875"/>
                  </a:cubicBezTo>
                  <a:cubicBezTo>
                    <a:pt x="13305" y="7685"/>
                    <a:pt x="14778" y="4249"/>
                    <a:pt x="13647" y="1082"/>
                  </a:cubicBezTo>
                  <a:cubicBezTo>
                    <a:pt x="12074" y="250"/>
                    <a:pt x="10154" y="1"/>
                    <a:pt x="8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6317225" y="1925875"/>
              <a:ext cx="157150" cy="157150"/>
            </a:xfrm>
            <a:custGeom>
              <a:avLst/>
              <a:gdLst/>
              <a:ahLst/>
              <a:cxnLst/>
              <a:rect l="l" t="t" r="r" b="b"/>
              <a:pathLst>
                <a:path w="6286" h="6286" extrusionOk="0">
                  <a:moveTo>
                    <a:pt x="3143" y="1"/>
                  </a:moveTo>
                  <a:cubicBezTo>
                    <a:pt x="1407" y="1"/>
                    <a:pt x="1" y="1407"/>
                    <a:pt x="1" y="3142"/>
                  </a:cubicBezTo>
                  <a:cubicBezTo>
                    <a:pt x="1" y="4878"/>
                    <a:pt x="1407" y="6285"/>
                    <a:pt x="3143" y="6285"/>
                  </a:cubicBezTo>
                  <a:cubicBezTo>
                    <a:pt x="4878" y="6285"/>
                    <a:pt x="6286" y="4878"/>
                    <a:pt x="6286" y="3142"/>
                  </a:cubicBezTo>
                  <a:cubicBezTo>
                    <a:pt x="6286" y="1407"/>
                    <a:pt x="4878" y="1"/>
                    <a:pt x="3143"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6900450" y="1925875"/>
              <a:ext cx="157175" cy="157150"/>
            </a:xfrm>
            <a:custGeom>
              <a:avLst/>
              <a:gdLst/>
              <a:ahLst/>
              <a:cxnLst/>
              <a:rect l="l" t="t" r="r" b="b"/>
              <a:pathLst>
                <a:path w="6287" h="6286" extrusionOk="0">
                  <a:moveTo>
                    <a:pt x="3144" y="1"/>
                  </a:moveTo>
                  <a:cubicBezTo>
                    <a:pt x="1408" y="1"/>
                    <a:pt x="1" y="1407"/>
                    <a:pt x="1" y="3142"/>
                  </a:cubicBezTo>
                  <a:cubicBezTo>
                    <a:pt x="1" y="4878"/>
                    <a:pt x="1408" y="6285"/>
                    <a:pt x="3144" y="6285"/>
                  </a:cubicBezTo>
                  <a:cubicBezTo>
                    <a:pt x="4879" y="6285"/>
                    <a:pt x="6287" y="4878"/>
                    <a:pt x="6287" y="3142"/>
                  </a:cubicBezTo>
                  <a:cubicBezTo>
                    <a:pt x="6287" y="1407"/>
                    <a:pt x="4879" y="1"/>
                    <a:pt x="3144" y="1"/>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6617075" y="2115100"/>
              <a:ext cx="171775" cy="273800"/>
            </a:xfrm>
            <a:custGeom>
              <a:avLst/>
              <a:gdLst/>
              <a:ahLst/>
              <a:cxnLst/>
              <a:rect l="l" t="t" r="r" b="b"/>
              <a:pathLst>
                <a:path w="6871" h="10952" extrusionOk="0">
                  <a:moveTo>
                    <a:pt x="6340" y="0"/>
                  </a:moveTo>
                  <a:lnTo>
                    <a:pt x="889" y="749"/>
                  </a:lnTo>
                  <a:lnTo>
                    <a:pt x="1" y="10951"/>
                  </a:lnTo>
                  <a:cubicBezTo>
                    <a:pt x="1799" y="10736"/>
                    <a:pt x="4728" y="9907"/>
                    <a:pt x="6870" y="6980"/>
                  </a:cubicBezTo>
                  <a:lnTo>
                    <a:pt x="6340" y="0"/>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6415275" y="1599875"/>
              <a:ext cx="549050" cy="659375"/>
            </a:xfrm>
            <a:custGeom>
              <a:avLst/>
              <a:gdLst/>
              <a:ahLst/>
              <a:cxnLst/>
              <a:rect l="l" t="t" r="r" b="b"/>
              <a:pathLst>
                <a:path w="21962" h="26375" extrusionOk="0">
                  <a:moveTo>
                    <a:pt x="11716" y="0"/>
                  </a:moveTo>
                  <a:cubicBezTo>
                    <a:pt x="9507" y="0"/>
                    <a:pt x="60" y="729"/>
                    <a:pt x="102" y="13193"/>
                  </a:cubicBezTo>
                  <a:cubicBezTo>
                    <a:pt x="1" y="14863"/>
                    <a:pt x="75" y="15365"/>
                    <a:pt x="259" y="17029"/>
                  </a:cubicBezTo>
                  <a:cubicBezTo>
                    <a:pt x="624" y="20325"/>
                    <a:pt x="2200" y="23196"/>
                    <a:pt x="5192" y="24792"/>
                  </a:cubicBezTo>
                  <a:cubicBezTo>
                    <a:pt x="7045" y="25780"/>
                    <a:pt x="9313" y="26375"/>
                    <a:pt x="11529" y="26375"/>
                  </a:cubicBezTo>
                  <a:cubicBezTo>
                    <a:pt x="12901" y="26375"/>
                    <a:pt x="14252" y="26147"/>
                    <a:pt x="15471" y="25645"/>
                  </a:cubicBezTo>
                  <a:cubicBezTo>
                    <a:pt x="17946" y="24626"/>
                    <a:pt x="19857" y="22811"/>
                    <a:pt x="20837" y="20365"/>
                  </a:cubicBezTo>
                  <a:cubicBezTo>
                    <a:pt x="21952" y="17577"/>
                    <a:pt x="21962" y="14012"/>
                    <a:pt x="21813" y="11000"/>
                  </a:cubicBezTo>
                  <a:cubicBezTo>
                    <a:pt x="21271" y="169"/>
                    <a:pt x="12690" y="13"/>
                    <a:pt x="12196" y="13"/>
                  </a:cubicBezTo>
                  <a:cubicBezTo>
                    <a:pt x="12182" y="13"/>
                    <a:pt x="12174" y="13"/>
                    <a:pt x="12174" y="13"/>
                  </a:cubicBezTo>
                  <a:cubicBezTo>
                    <a:pt x="12174" y="13"/>
                    <a:pt x="12009" y="0"/>
                    <a:pt x="11716" y="0"/>
                  </a:cubicBez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6607275" y="2289600"/>
              <a:ext cx="196375" cy="279175"/>
            </a:xfrm>
            <a:custGeom>
              <a:avLst/>
              <a:gdLst/>
              <a:ahLst/>
              <a:cxnLst/>
              <a:rect l="l" t="t" r="r" b="b"/>
              <a:pathLst>
                <a:path w="7855" h="11167" extrusionOk="0">
                  <a:moveTo>
                    <a:pt x="7262" y="1"/>
                  </a:moveTo>
                  <a:cubicBezTo>
                    <a:pt x="5120" y="2927"/>
                    <a:pt x="2191" y="3756"/>
                    <a:pt x="393" y="3971"/>
                  </a:cubicBezTo>
                  <a:lnTo>
                    <a:pt x="0" y="8461"/>
                  </a:lnTo>
                  <a:cubicBezTo>
                    <a:pt x="0" y="8461"/>
                    <a:pt x="160" y="10705"/>
                    <a:pt x="3794" y="11133"/>
                  </a:cubicBezTo>
                  <a:cubicBezTo>
                    <a:pt x="3988" y="11156"/>
                    <a:pt x="4173" y="11167"/>
                    <a:pt x="4349" y="11167"/>
                  </a:cubicBezTo>
                  <a:cubicBezTo>
                    <a:pt x="7471" y="11167"/>
                    <a:pt x="7854" y="7768"/>
                    <a:pt x="7854" y="7768"/>
                  </a:cubicBezTo>
                  <a:lnTo>
                    <a:pt x="7262" y="1"/>
                  </a:lnTo>
                  <a:close/>
                </a:path>
              </a:pathLst>
            </a:custGeom>
            <a:solidFill>
              <a:srgbClr val="FF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2"/>
            <p:cNvSpPr/>
            <p:nvPr/>
          </p:nvSpPr>
          <p:spPr>
            <a:xfrm>
              <a:off x="6550650" y="1957850"/>
              <a:ext cx="27950" cy="55825"/>
            </a:xfrm>
            <a:custGeom>
              <a:avLst/>
              <a:gdLst/>
              <a:ahLst/>
              <a:cxnLst/>
              <a:rect l="l" t="t" r="r" b="b"/>
              <a:pathLst>
                <a:path w="1118" h="2233" extrusionOk="0">
                  <a:moveTo>
                    <a:pt x="558" y="1"/>
                  </a:moveTo>
                  <a:cubicBezTo>
                    <a:pt x="250" y="1"/>
                    <a:pt x="1" y="501"/>
                    <a:pt x="1" y="1117"/>
                  </a:cubicBezTo>
                  <a:cubicBezTo>
                    <a:pt x="1" y="1734"/>
                    <a:pt x="250" y="2233"/>
                    <a:pt x="558" y="2233"/>
                  </a:cubicBezTo>
                  <a:cubicBezTo>
                    <a:pt x="868" y="2233"/>
                    <a:pt x="1117" y="1734"/>
                    <a:pt x="1117" y="1117"/>
                  </a:cubicBezTo>
                  <a:cubicBezTo>
                    <a:pt x="1117" y="500"/>
                    <a:pt x="868"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6808675" y="1962575"/>
              <a:ext cx="27950" cy="55800"/>
            </a:xfrm>
            <a:custGeom>
              <a:avLst/>
              <a:gdLst/>
              <a:ahLst/>
              <a:cxnLst/>
              <a:rect l="l" t="t" r="r" b="b"/>
              <a:pathLst>
                <a:path w="1118" h="2232" extrusionOk="0">
                  <a:moveTo>
                    <a:pt x="560" y="0"/>
                  </a:moveTo>
                  <a:cubicBezTo>
                    <a:pt x="252" y="0"/>
                    <a:pt x="1" y="501"/>
                    <a:pt x="1" y="1117"/>
                  </a:cubicBezTo>
                  <a:cubicBezTo>
                    <a:pt x="1" y="1733"/>
                    <a:pt x="252" y="2232"/>
                    <a:pt x="560" y="2232"/>
                  </a:cubicBezTo>
                  <a:cubicBezTo>
                    <a:pt x="868" y="2232"/>
                    <a:pt x="1117" y="1733"/>
                    <a:pt x="1117" y="1117"/>
                  </a:cubicBezTo>
                  <a:cubicBezTo>
                    <a:pt x="1117" y="501"/>
                    <a:pt x="868" y="0"/>
                    <a:pt x="5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6652950" y="2069800"/>
              <a:ext cx="76900" cy="22575"/>
            </a:xfrm>
            <a:custGeom>
              <a:avLst/>
              <a:gdLst/>
              <a:ahLst/>
              <a:cxnLst/>
              <a:rect l="l" t="t" r="r" b="b"/>
              <a:pathLst>
                <a:path w="3076" h="903" extrusionOk="0">
                  <a:moveTo>
                    <a:pt x="0" y="1"/>
                  </a:moveTo>
                  <a:lnTo>
                    <a:pt x="0" y="1"/>
                  </a:lnTo>
                  <a:cubicBezTo>
                    <a:pt x="337" y="491"/>
                    <a:pt x="900" y="865"/>
                    <a:pt x="1546" y="901"/>
                  </a:cubicBezTo>
                  <a:cubicBezTo>
                    <a:pt x="1574" y="902"/>
                    <a:pt x="1601" y="903"/>
                    <a:pt x="1628" y="903"/>
                  </a:cubicBezTo>
                  <a:cubicBezTo>
                    <a:pt x="1920" y="903"/>
                    <a:pt x="2215" y="820"/>
                    <a:pt x="2453" y="658"/>
                  </a:cubicBezTo>
                  <a:cubicBezTo>
                    <a:pt x="2592" y="587"/>
                    <a:pt x="2697" y="469"/>
                    <a:pt x="2810" y="366"/>
                  </a:cubicBezTo>
                  <a:cubicBezTo>
                    <a:pt x="2908" y="250"/>
                    <a:pt x="2995" y="126"/>
                    <a:pt x="3075" y="1"/>
                  </a:cubicBezTo>
                  <a:lnTo>
                    <a:pt x="3075" y="1"/>
                  </a:lnTo>
                  <a:cubicBezTo>
                    <a:pt x="2831" y="173"/>
                    <a:pt x="2599" y="345"/>
                    <a:pt x="2342" y="450"/>
                  </a:cubicBezTo>
                  <a:cubicBezTo>
                    <a:pt x="2125" y="550"/>
                    <a:pt x="1895" y="603"/>
                    <a:pt x="1663" y="603"/>
                  </a:cubicBezTo>
                  <a:cubicBezTo>
                    <a:pt x="1628" y="603"/>
                    <a:pt x="1593" y="602"/>
                    <a:pt x="1558" y="600"/>
                  </a:cubicBezTo>
                  <a:cubicBezTo>
                    <a:pt x="1291" y="591"/>
                    <a:pt x="1026" y="519"/>
                    <a:pt x="765" y="412"/>
                  </a:cubicBezTo>
                  <a:cubicBezTo>
                    <a:pt x="507" y="300"/>
                    <a:pt x="248" y="166"/>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6506025" y="2040600"/>
              <a:ext cx="58675" cy="58675"/>
            </a:xfrm>
            <a:custGeom>
              <a:avLst/>
              <a:gdLst/>
              <a:ahLst/>
              <a:cxnLst/>
              <a:rect l="l" t="t" r="r" b="b"/>
              <a:pathLst>
                <a:path w="2347" h="2347" extrusionOk="0">
                  <a:moveTo>
                    <a:pt x="1173" y="1"/>
                  </a:moveTo>
                  <a:cubicBezTo>
                    <a:pt x="525" y="1"/>
                    <a:pt x="0" y="526"/>
                    <a:pt x="0" y="1175"/>
                  </a:cubicBezTo>
                  <a:cubicBezTo>
                    <a:pt x="0" y="1822"/>
                    <a:pt x="525" y="2347"/>
                    <a:pt x="1173" y="2347"/>
                  </a:cubicBezTo>
                  <a:cubicBezTo>
                    <a:pt x="1820" y="2347"/>
                    <a:pt x="2346" y="1822"/>
                    <a:pt x="2346" y="1175"/>
                  </a:cubicBezTo>
                  <a:cubicBezTo>
                    <a:pt x="2346" y="526"/>
                    <a:pt x="1820"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6807300" y="2049975"/>
              <a:ext cx="58675" cy="58675"/>
            </a:xfrm>
            <a:custGeom>
              <a:avLst/>
              <a:gdLst/>
              <a:ahLst/>
              <a:cxnLst/>
              <a:rect l="l" t="t" r="r" b="b"/>
              <a:pathLst>
                <a:path w="2347" h="2347" extrusionOk="0">
                  <a:moveTo>
                    <a:pt x="1172" y="1"/>
                  </a:moveTo>
                  <a:cubicBezTo>
                    <a:pt x="525" y="1"/>
                    <a:pt x="0" y="526"/>
                    <a:pt x="0" y="1173"/>
                  </a:cubicBezTo>
                  <a:cubicBezTo>
                    <a:pt x="0" y="1822"/>
                    <a:pt x="525" y="2347"/>
                    <a:pt x="1172" y="2347"/>
                  </a:cubicBezTo>
                  <a:cubicBezTo>
                    <a:pt x="1820" y="2347"/>
                    <a:pt x="2346" y="1822"/>
                    <a:pt x="2346" y="1173"/>
                  </a:cubicBezTo>
                  <a:cubicBezTo>
                    <a:pt x="2346" y="526"/>
                    <a:pt x="1820" y="1"/>
                    <a:pt x="1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6313550" y="1584200"/>
              <a:ext cx="757850" cy="437275"/>
            </a:xfrm>
            <a:custGeom>
              <a:avLst/>
              <a:gdLst/>
              <a:ahLst/>
              <a:cxnLst/>
              <a:rect l="l" t="t" r="r" b="b"/>
              <a:pathLst>
                <a:path w="30314" h="17491" extrusionOk="0">
                  <a:moveTo>
                    <a:pt x="15552" y="1"/>
                  </a:moveTo>
                  <a:cubicBezTo>
                    <a:pt x="15531" y="1"/>
                    <a:pt x="15510" y="1"/>
                    <a:pt x="15489" y="1"/>
                  </a:cubicBezTo>
                  <a:cubicBezTo>
                    <a:pt x="0" y="49"/>
                    <a:pt x="3749" y="17009"/>
                    <a:pt x="3666" y="17483"/>
                  </a:cubicBezTo>
                  <a:lnTo>
                    <a:pt x="3666" y="17483"/>
                  </a:lnTo>
                  <a:cubicBezTo>
                    <a:pt x="4110" y="16156"/>
                    <a:pt x="4915" y="14985"/>
                    <a:pt x="6196" y="14358"/>
                  </a:cubicBezTo>
                  <a:cubicBezTo>
                    <a:pt x="7270" y="13833"/>
                    <a:pt x="8442" y="13605"/>
                    <a:pt x="9565" y="13217"/>
                  </a:cubicBezTo>
                  <a:cubicBezTo>
                    <a:pt x="10613" y="12856"/>
                    <a:pt x="11624" y="12364"/>
                    <a:pt x="12578" y="11801"/>
                  </a:cubicBezTo>
                  <a:cubicBezTo>
                    <a:pt x="14399" y="10724"/>
                    <a:pt x="16048" y="9305"/>
                    <a:pt x="17408" y="7719"/>
                  </a:cubicBezTo>
                  <a:cubicBezTo>
                    <a:pt x="17742" y="7333"/>
                    <a:pt x="18054" y="6933"/>
                    <a:pt x="18328" y="6501"/>
                  </a:cubicBezTo>
                  <a:cubicBezTo>
                    <a:pt x="18499" y="6232"/>
                    <a:pt x="19056" y="5508"/>
                    <a:pt x="19013" y="5180"/>
                  </a:cubicBezTo>
                  <a:lnTo>
                    <a:pt x="19013" y="5180"/>
                  </a:lnTo>
                  <a:cubicBezTo>
                    <a:pt x="19848" y="11446"/>
                    <a:pt x="26235" y="15390"/>
                    <a:pt x="26235" y="15390"/>
                  </a:cubicBezTo>
                  <a:cubicBezTo>
                    <a:pt x="26235" y="15390"/>
                    <a:pt x="30313" y="1"/>
                    <a:pt x="15552" y="1"/>
                  </a:cubicBezTo>
                  <a:close/>
                  <a:moveTo>
                    <a:pt x="3666" y="17483"/>
                  </a:moveTo>
                  <a:cubicBezTo>
                    <a:pt x="3665" y="17486"/>
                    <a:pt x="3664" y="17488"/>
                    <a:pt x="3663" y="17491"/>
                  </a:cubicBezTo>
                  <a:cubicBezTo>
                    <a:pt x="3664" y="17489"/>
                    <a:pt x="3665" y="17487"/>
                    <a:pt x="3666" y="174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6725250" y="1448425"/>
              <a:ext cx="314875" cy="225150"/>
            </a:xfrm>
            <a:custGeom>
              <a:avLst/>
              <a:gdLst/>
              <a:ahLst/>
              <a:cxnLst/>
              <a:rect l="l" t="t" r="r" b="b"/>
              <a:pathLst>
                <a:path w="12595" h="9006" extrusionOk="0">
                  <a:moveTo>
                    <a:pt x="6837" y="1"/>
                  </a:moveTo>
                  <a:cubicBezTo>
                    <a:pt x="6300" y="1"/>
                    <a:pt x="5723" y="83"/>
                    <a:pt x="5118" y="259"/>
                  </a:cubicBezTo>
                  <a:cubicBezTo>
                    <a:pt x="1" y="1745"/>
                    <a:pt x="2318" y="7256"/>
                    <a:pt x="2318" y="7256"/>
                  </a:cubicBezTo>
                  <a:cubicBezTo>
                    <a:pt x="2318" y="7256"/>
                    <a:pt x="2364" y="7254"/>
                    <a:pt x="2447" y="7254"/>
                  </a:cubicBezTo>
                  <a:cubicBezTo>
                    <a:pt x="3052" y="7254"/>
                    <a:pt x="5640" y="7354"/>
                    <a:pt x="7207" y="9006"/>
                  </a:cubicBezTo>
                  <a:cubicBezTo>
                    <a:pt x="12595" y="4571"/>
                    <a:pt x="10835"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6684850" y="2636125"/>
              <a:ext cx="31125" cy="31125"/>
            </a:xfrm>
            <a:custGeom>
              <a:avLst/>
              <a:gdLst/>
              <a:ahLst/>
              <a:cxnLst/>
              <a:rect l="l" t="t" r="r" b="b"/>
              <a:pathLst>
                <a:path w="1245" h="1245" extrusionOk="0">
                  <a:moveTo>
                    <a:pt x="623" y="1"/>
                  </a:moveTo>
                  <a:cubicBezTo>
                    <a:pt x="279" y="1"/>
                    <a:pt x="1" y="279"/>
                    <a:pt x="1" y="622"/>
                  </a:cubicBezTo>
                  <a:cubicBezTo>
                    <a:pt x="1" y="966"/>
                    <a:pt x="279" y="1244"/>
                    <a:pt x="623" y="1244"/>
                  </a:cubicBezTo>
                  <a:cubicBezTo>
                    <a:pt x="966" y="1244"/>
                    <a:pt x="1244" y="966"/>
                    <a:pt x="1244" y="622"/>
                  </a:cubicBezTo>
                  <a:cubicBezTo>
                    <a:pt x="1244" y="279"/>
                    <a:pt x="966"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6684850" y="2725975"/>
              <a:ext cx="31125" cy="31100"/>
            </a:xfrm>
            <a:custGeom>
              <a:avLst/>
              <a:gdLst/>
              <a:ahLst/>
              <a:cxnLst/>
              <a:rect l="l" t="t" r="r" b="b"/>
              <a:pathLst>
                <a:path w="1245" h="1244" extrusionOk="0">
                  <a:moveTo>
                    <a:pt x="623" y="0"/>
                  </a:moveTo>
                  <a:cubicBezTo>
                    <a:pt x="279" y="0"/>
                    <a:pt x="1" y="278"/>
                    <a:pt x="1" y="622"/>
                  </a:cubicBezTo>
                  <a:cubicBezTo>
                    <a:pt x="1" y="966"/>
                    <a:pt x="279" y="1244"/>
                    <a:pt x="623" y="1244"/>
                  </a:cubicBezTo>
                  <a:cubicBezTo>
                    <a:pt x="966" y="1244"/>
                    <a:pt x="1244" y="966"/>
                    <a:pt x="1244" y="622"/>
                  </a:cubicBezTo>
                  <a:cubicBezTo>
                    <a:pt x="1244" y="278"/>
                    <a:pt x="966"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6668713" y="1931936"/>
              <a:ext cx="48474" cy="115131"/>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3284875" y="1510025"/>
            <a:ext cx="815067" cy="3108019"/>
            <a:chOff x="3284875" y="1510025"/>
            <a:chExt cx="815067" cy="3108019"/>
          </a:xfrm>
        </p:grpSpPr>
        <p:sp>
          <p:nvSpPr>
            <p:cNvPr id="7264" name="Google Shape;7264;p72"/>
            <p:cNvSpPr/>
            <p:nvPr/>
          </p:nvSpPr>
          <p:spPr>
            <a:xfrm>
              <a:off x="3324305" y="4478221"/>
              <a:ext cx="223682" cy="139823"/>
            </a:xfrm>
            <a:custGeom>
              <a:avLst/>
              <a:gdLst/>
              <a:ahLst/>
              <a:cxnLst/>
              <a:rect l="l" t="t" r="r" b="b"/>
              <a:pathLst>
                <a:path w="12702" h="7940" extrusionOk="0">
                  <a:moveTo>
                    <a:pt x="11546" y="0"/>
                  </a:moveTo>
                  <a:cubicBezTo>
                    <a:pt x="11251" y="0"/>
                    <a:pt x="10998" y="27"/>
                    <a:pt x="10998" y="27"/>
                  </a:cubicBezTo>
                  <a:lnTo>
                    <a:pt x="1373" y="3139"/>
                  </a:lnTo>
                  <a:lnTo>
                    <a:pt x="478" y="3917"/>
                  </a:lnTo>
                  <a:cubicBezTo>
                    <a:pt x="478" y="3917"/>
                    <a:pt x="0" y="4723"/>
                    <a:pt x="180" y="5731"/>
                  </a:cubicBezTo>
                  <a:cubicBezTo>
                    <a:pt x="360" y="6739"/>
                    <a:pt x="598" y="7374"/>
                    <a:pt x="2299" y="7691"/>
                  </a:cubicBezTo>
                  <a:cubicBezTo>
                    <a:pt x="3169" y="7853"/>
                    <a:pt x="4140" y="7940"/>
                    <a:pt x="5061" y="7940"/>
                  </a:cubicBezTo>
                  <a:cubicBezTo>
                    <a:pt x="5944" y="7940"/>
                    <a:pt x="6780" y="7860"/>
                    <a:pt x="7437" y="7691"/>
                  </a:cubicBezTo>
                  <a:cubicBezTo>
                    <a:pt x="8782" y="7346"/>
                    <a:pt x="9617" y="6943"/>
                    <a:pt x="9917" y="6163"/>
                  </a:cubicBezTo>
                  <a:cubicBezTo>
                    <a:pt x="10214" y="5386"/>
                    <a:pt x="9827" y="3973"/>
                    <a:pt x="10334" y="3311"/>
                  </a:cubicBezTo>
                  <a:cubicBezTo>
                    <a:pt x="10842" y="2648"/>
                    <a:pt x="11022" y="3080"/>
                    <a:pt x="11589" y="2648"/>
                  </a:cubicBezTo>
                  <a:cubicBezTo>
                    <a:pt x="12157" y="2215"/>
                    <a:pt x="12456" y="1754"/>
                    <a:pt x="12477" y="1302"/>
                  </a:cubicBezTo>
                  <a:cubicBezTo>
                    <a:pt x="12500" y="846"/>
                    <a:pt x="12701" y="366"/>
                    <a:pt x="12364" y="141"/>
                  </a:cubicBezTo>
                  <a:cubicBezTo>
                    <a:pt x="12194" y="28"/>
                    <a:pt x="11848" y="0"/>
                    <a:pt x="115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426659" y="4238944"/>
              <a:ext cx="105730" cy="216409"/>
            </a:xfrm>
            <a:custGeom>
              <a:avLst/>
              <a:gdLst/>
              <a:ahLst/>
              <a:cxnLst/>
              <a:rect l="l" t="t" r="r" b="b"/>
              <a:pathLst>
                <a:path w="6004" h="12289" extrusionOk="0">
                  <a:moveTo>
                    <a:pt x="6004" y="1"/>
                  </a:moveTo>
                  <a:lnTo>
                    <a:pt x="1" y="546"/>
                  </a:lnTo>
                  <a:lnTo>
                    <a:pt x="869" y="12289"/>
                  </a:lnTo>
                  <a:lnTo>
                    <a:pt x="5627" y="12289"/>
                  </a:lnTo>
                  <a:lnTo>
                    <a:pt x="6004"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380202" y="2895441"/>
              <a:ext cx="330628" cy="1395751"/>
            </a:xfrm>
            <a:custGeom>
              <a:avLst/>
              <a:gdLst/>
              <a:ahLst/>
              <a:cxnLst/>
              <a:rect l="l" t="t" r="r" b="b"/>
              <a:pathLst>
                <a:path w="18775" h="79259" extrusionOk="0">
                  <a:moveTo>
                    <a:pt x="2829" y="0"/>
                  </a:moveTo>
                  <a:cubicBezTo>
                    <a:pt x="2829" y="0"/>
                    <a:pt x="947" y="4582"/>
                    <a:pt x="542" y="9510"/>
                  </a:cubicBezTo>
                  <a:cubicBezTo>
                    <a:pt x="139" y="14437"/>
                    <a:pt x="186" y="17982"/>
                    <a:pt x="542" y="22781"/>
                  </a:cubicBezTo>
                  <a:cubicBezTo>
                    <a:pt x="900" y="27577"/>
                    <a:pt x="1466" y="35531"/>
                    <a:pt x="1542" y="39551"/>
                  </a:cubicBezTo>
                  <a:cubicBezTo>
                    <a:pt x="1618" y="43570"/>
                    <a:pt x="1648" y="44506"/>
                    <a:pt x="1601" y="45285"/>
                  </a:cubicBezTo>
                  <a:cubicBezTo>
                    <a:pt x="1557" y="46063"/>
                    <a:pt x="1722" y="47115"/>
                    <a:pt x="1617" y="47389"/>
                  </a:cubicBezTo>
                  <a:cubicBezTo>
                    <a:pt x="1512" y="47663"/>
                    <a:pt x="1318" y="47921"/>
                    <a:pt x="1466" y="48873"/>
                  </a:cubicBezTo>
                  <a:cubicBezTo>
                    <a:pt x="1617" y="49824"/>
                    <a:pt x="1063" y="52503"/>
                    <a:pt x="1002" y="53065"/>
                  </a:cubicBezTo>
                  <a:cubicBezTo>
                    <a:pt x="943" y="53628"/>
                    <a:pt x="148" y="59521"/>
                    <a:pt x="253" y="63886"/>
                  </a:cubicBezTo>
                  <a:cubicBezTo>
                    <a:pt x="362" y="68251"/>
                    <a:pt x="486" y="72228"/>
                    <a:pt x="243" y="74000"/>
                  </a:cubicBezTo>
                  <a:cubicBezTo>
                    <a:pt x="1" y="75772"/>
                    <a:pt x="141" y="78178"/>
                    <a:pt x="243" y="78265"/>
                  </a:cubicBezTo>
                  <a:cubicBezTo>
                    <a:pt x="338" y="78345"/>
                    <a:pt x="1572" y="79258"/>
                    <a:pt x="3883" y="79258"/>
                  </a:cubicBezTo>
                  <a:cubicBezTo>
                    <a:pt x="4042" y="79258"/>
                    <a:pt x="4207" y="79254"/>
                    <a:pt x="4377" y="79245"/>
                  </a:cubicBezTo>
                  <a:cubicBezTo>
                    <a:pt x="7006" y="79100"/>
                    <a:pt x="8858" y="78206"/>
                    <a:pt x="8948" y="78034"/>
                  </a:cubicBezTo>
                  <a:cubicBezTo>
                    <a:pt x="9037" y="77860"/>
                    <a:pt x="9157" y="71695"/>
                    <a:pt x="9157" y="71695"/>
                  </a:cubicBezTo>
                  <a:cubicBezTo>
                    <a:pt x="9157" y="71695"/>
                    <a:pt x="10650" y="58727"/>
                    <a:pt x="11247" y="53426"/>
                  </a:cubicBezTo>
                  <a:cubicBezTo>
                    <a:pt x="11845" y="48124"/>
                    <a:pt x="13279" y="43861"/>
                    <a:pt x="13816" y="40576"/>
                  </a:cubicBezTo>
                  <a:cubicBezTo>
                    <a:pt x="14355" y="37291"/>
                    <a:pt x="16147" y="27609"/>
                    <a:pt x="16744" y="24324"/>
                  </a:cubicBezTo>
                  <a:cubicBezTo>
                    <a:pt x="17341" y="21039"/>
                    <a:pt x="17699" y="15925"/>
                    <a:pt x="18236" y="15693"/>
                  </a:cubicBezTo>
                  <a:cubicBezTo>
                    <a:pt x="18774" y="15464"/>
                    <a:pt x="18430" y="8994"/>
                    <a:pt x="18423" y="7554"/>
                  </a:cubicBezTo>
                  <a:cubicBezTo>
                    <a:pt x="18416" y="6112"/>
                    <a:pt x="18774" y="869"/>
                    <a:pt x="18774" y="869"/>
                  </a:cubicBezTo>
                  <a:lnTo>
                    <a:pt x="3361" y="5"/>
                  </a:lnTo>
                  <a:lnTo>
                    <a:pt x="2829" y="5"/>
                  </a:ln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407375" y="4376801"/>
              <a:ext cx="109446" cy="55736"/>
            </a:xfrm>
            <a:custGeom>
              <a:avLst/>
              <a:gdLst/>
              <a:ahLst/>
              <a:cxnLst/>
              <a:rect l="l" t="t" r="r" b="b"/>
              <a:pathLst>
                <a:path w="6215" h="3165" extrusionOk="0">
                  <a:moveTo>
                    <a:pt x="2514" y="1"/>
                  </a:moveTo>
                  <a:cubicBezTo>
                    <a:pt x="1648" y="1"/>
                    <a:pt x="917" y="165"/>
                    <a:pt x="569" y="254"/>
                  </a:cubicBezTo>
                  <a:cubicBezTo>
                    <a:pt x="0" y="396"/>
                    <a:pt x="449" y="2011"/>
                    <a:pt x="449" y="2011"/>
                  </a:cubicBezTo>
                  <a:lnTo>
                    <a:pt x="4660" y="3164"/>
                  </a:lnTo>
                  <a:cubicBezTo>
                    <a:pt x="4660" y="3164"/>
                    <a:pt x="4664" y="3164"/>
                    <a:pt x="4671" y="3164"/>
                  </a:cubicBezTo>
                  <a:cubicBezTo>
                    <a:pt x="4790" y="3164"/>
                    <a:pt x="5807" y="3138"/>
                    <a:pt x="6005" y="2242"/>
                  </a:cubicBezTo>
                  <a:cubicBezTo>
                    <a:pt x="6215" y="1292"/>
                    <a:pt x="5765" y="743"/>
                    <a:pt x="4243" y="254"/>
                  </a:cubicBezTo>
                  <a:cubicBezTo>
                    <a:pt x="3655" y="65"/>
                    <a:pt x="3058" y="1"/>
                    <a:pt x="2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3331649" y="4400311"/>
              <a:ext cx="211373" cy="183655"/>
            </a:xfrm>
            <a:custGeom>
              <a:avLst/>
              <a:gdLst/>
              <a:ahLst/>
              <a:cxnLst/>
              <a:rect l="l" t="t" r="r" b="b"/>
              <a:pathLst>
                <a:path w="12003" h="10429" extrusionOk="0">
                  <a:moveTo>
                    <a:pt x="11445" y="1"/>
                  </a:moveTo>
                  <a:cubicBezTo>
                    <a:pt x="11412" y="1"/>
                    <a:pt x="11381" y="14"/>
                    <a:pt x="11352" y="41"/>
                  </a:cubicBezTo>
                  <a:cubicBezTo>
                    <a:pt x="11113" y="272"/>
                    <a:pt x="11113" y="1484"/>
                    <a:pt x="10574" y="1656"/>
                  </a:cubicBezTo>
                  <a:cubicBezTo>
                    <a:pt x="10537" y="1667"/>
                    <a:pt x="10502" y="1673"/>
                    <a:pt x="10467" y="1673"/>
                  </a:cubicBezTo>
                  <a:cubicBezTo>
                    <a:pt x="9990" y="1673"/>
                    <a:pt x="9679" y="647"/>
                    <a:pt x="9679" y="647"/>
                  </a:cubicBezTo>
                  <a:lnTo>
                    <a:pt x="5048" y="248"/>
                  </a:lnTo>
                  <a:cubicBezTo>
                    <a:pt x="5048" y="248"/>
                    <a:pt x="3853" y="1166"/>
                    <a:pt x="2748" y="3212"/>
                  </a:cubicBezTo>
                  <a:cubicBezTo>
                    <a:pt x="1643" y="5258"/>
                    <a:pt x="0" y="7419"/>
                    <a:pt x="61" y="8341"/>
                  </a:cubicBezTo>
                  <a:cubicBezTo>
                    <a:pt x="120" y="9262"/>
                    <a:pt x="58" y="9924"/>
                    <a:pt x="2555" y="10184"/>
                  </a:cubicBezTo>
                  <a:cubicBezTo>
                    <a:pt x="3847" y="10318"/>
                    <a:pt x="4926" y="10429"/>
                    <a:pt x="5791" y="10429"/>
                  </a:cubicBezTo>
                  <a:cubicBezTo>
                    <a:pt x="6596" y="10429"/>
                    <a:pt x="7216" y="10333"/>
                    <a:pt x="7647" y="10069"/>
                  </a:cubicBezTo>
                  <a:cubicBezTo>
                    <a:pt x="8543" y="9521"/>
                    <a:pt x="9231" y="9204"/>
                    <a:pt x="9410" y="8427"/>
                  </a:cubicBezTo>
                  <a:cubicBezTo>
                    <a:pt x="9590" y="7650"/>
                    <a:pt x="10217" y="6699"/>
                    <a:pt x="10755" y="6266"/>
                  </a:cubicBezTo>
                  <a:cubicBezTo>
                    <a:pt x="11292" y="5834"/>
                    <a:pt x="11919" y="4969"/>
                    <a:pt x="11949" y="4565"/>
                  </a:cubicBezTo>
                  <a:cubicBezTo>
                    <a:pt x="11980" y="4162"/>
                    <a:pt x="11890" y="2606"/>
                    <a:pt x="11949" y="1598"/>
                  </a:cubicBezTo>
                  <a:cubicBezTo>
                    <a:pt x="12002" y="710"/>
                    <a:pt x="11685" y="1"/>
                    <a:pt x="11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3400031" y="4448653"/>
              <a:ext cx="87592" cy="29602"/>
            </a:xfrm>
            <a:custGeom>
              <a:avLst/>
              <a:gdLst/>
              <a:ahLst/>
              <a:cxnLst/>
              <a:rect l="l" t="t" r="r" b="b"/>
              <a:pathLst>
                <a:path w="4974" h="1681" extrusionOk="0">
                  <a:moveTo>
                    <a:pt x="1345" y="0"/>
                  </a:moveTo>
                  <a:cubicBezTo>
                    <a:pt x="948" y="0"/>
                    <a:pt x="698" y="21"/>
                    <a:pt x="698" y="21"/>
                  </a:cubicBezTo>
                  <a:cubicBezTo>
                    <a:pt x="111" y="43"/>
                    <a:pt x="0" y="841"/>
                    <a:pt x="0" y="841"/>
                  </a:cubicBezTo>
                  <a:cubicBezTo>
                    <a:pt x="177" y="805"/>
                    <a:pt x="378" y="789"/>
                    <a:pt x="595" y="789"/>
                  </a:cubicBezTo>
                  <a:cubicBezTo>
                    <a:pt x="2228" y="789"/>
                    <a:pt x="4750" y="1681"/>
                    <a:pt x="4750" y="1681"/>
                  </a:cubicBezTo>
                  <a:lnTo>
                    <a:pt x="4974" y="756"/>
                  </a:lnTo>
                  <a:cubicBezTo>
                    <a:pt x="3789" y="103"/>
                    <a:pt x="2215" y="0"/>
                    <a:pt x="13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379515" y="4473994"/>
              <a:ext cx="87592" cy="29638"/>
            </a:xfrm>
            <a:custGeom>
              <a:avLst/>
              <a:gdLst/>
              <a:ahLst/>
              <a:cxnLst/>
              <a:rect l="l" t="t" r="r" b="b"/>
              <a:pathLst>
                <a:path w="4974" h="1683" extrusionOk="0">
                  <a:moveTo>
                    <a:pt x="1345" y="1"/>
                  </a:moveTo>
                  <a:cubicBezTo>
                    <a:pt x="949" y="1"/>
                    <a:pt x="698" y="22"/>
                    <a:pt x="698" y="22"/>
                  </a:cubicBezTo>
                  <a:cubicBezTo>
                    <a:pt x="112" y="43"/>
                    <a:pt x="1" y="841"/>
                    <a:pt x="1" y="841"/>
                  </a:cubicBezTo>
                  <a:cubicBezTo>
                    <a:pt x="178" y="806"/>
                    <a:pt x="378" y="790"/>
                    <a:pt x="595" y="790"/>
                  </a:cubicBezTo>
                  <a:cubicBezTo>
                    <a:pt x="2228" y="790"/>
                    <a:pt x="4750" y="1683"/>
                    <a:pt x="4750" y="1683"/>
                  </a:cubicBezTo>
                  <a:lnTo>
                    <a:pt x="4973" y="756"/>
                  </a:lnTo>
                  <a:cubicBezTo>
                    <a:pt x="3788" y="103"/>
                    <a:pt x="2215"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361640" y="4498350"/>
              <a:ext cx="87575" cy="29638"/>
            </a:xfrm>
            <a:custGeom>
              <a:avLst/>
              <a:gdLst/>
              <a:ahLst/>
              <a:cxnLst/>
              <a:rect l="l" t="t" r="r" b="b"/>
              <a:pathLst>
                <a:path w="4973" h="1683" extrusionOk="0">
                  <a:moveTo>
                    <a:pt x="1340" y="1"/>
                  </a:moveTo>
                  <a:cubicBezTo>
                    <a:pt x="946" y="1"/>
                    <a:pt x="698" y="22"/>
                    <a:pt x="698" y="22"/>
                  </a:cubicBezTo>
                  <a:cubicBezTo>
                    <a:pt x="112" y="43"/>
                    <a:pt x="0" y="843"/>
                    <a:pt x="0" y="843"/>
                  </a:cubicBezTo>
                  <a:cubicBezTo>
                    <a:pt x="178" y="807"/>
                    <a:pt x="379" y="791"/>
                    <a:pt x="595" y="791"/>
                  </a:cubicBezTo>
                  <a:cubicBezTo>
                    <a:pt x="2229" y="791"/>
                    <a:pt x="4750" y="1683"/>
                    <a:pt x="4750" y="1683"/>
                  </a:cubicBezTo>
                  <a:lnTo>
                    <a:pt x="4973" y="758"/>
                  </a:lnTo>
                  <a:cubicBezTo>
                    <a:pt x="3787" y="103"/>
                    <a:pt x="2209" y="1"/>
                    <a:pt x="13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852750" y="4478221"/>
              <a:ext cx="223682" cy="139823"/>
            </a:xfrm>
            <a:custGeom>
              <a:avLst/>
              <a:gdLst/>
              <a:ahLst/>
              <a:cxnLst/>
              <a:rect l="l" t="t" r="r" b="b"/>
              <a:pathLst>
                <a:path w="12702" h="7940" extrusionOk="0">
                  <a:moveTo>
                    <a:pt x="1154" y="0"/>
                  </a:moveTo>
                  <a:cubicBezTo>
                    <a:pt x="853" y="0"/>
                    <a:pt x="506" y="28"/>
                    <a:pt x="337" y="141"/>
                  </a:cubicBezTo>
                  <a:cubicBezTo>
                    <a:pt x="0" y="366"/>
                    <a:pt x="200" y="846"/>
                    <a:pt x="224" y="1302"/>
                  </a:cubicBezTo>
                  <a:cubicBezTo>
                    <a:pt x="245" y="1754"/>
                    <a:pt x="544" y="2215"/>
                    <a:pt x="1112" y="2648"/>
                  </a:cubicBezTo>
                  <a:cubicBezTo>
                    <a:pt x="1679" y="3080"/>
                    <a:pt x="1860" y="2648"/>
                    <a:pt x="2367" y="3311"/>
                  </a:cubicBezTo>
                  <a:cubicBezTo>
                    <a:pt x="2875" y="3973"/>
                    <a:pt x="2484" y="5386"/>
                    <a:pt x="2785" y="6163"/>
                  </a:cubicBezTo>
                  <a:cubicBezTo>
                    <a:pt x="3083" y="6943"/>
                    <a:pt x="3919" y="7346"/>
                    <a:pt x="5263" y="7691"/>
                  </a:cubicBezTo>
                  <a:cubicBezTo>
                    <a:pt x="5921" y="7860"/>
                    <a:pt x="6757" y="7940"/>
                    <a:pt x="7640" y="7940"/>
                  </a:cubicBezTo>
                  <a:cubicBezTo>
                    <a:pt x="8561" y="7940"/>
                    <a:pt x="9532" y="7853"/>
                    <a:pt x="10401" y="7691"/>
                  </a:cubicBezTo>
                  <a:cubicBezTo>
                    <a:pt x="12104" y="7374"/>
                    <a:pt x="12342" y="6739"/>
                    <a:pt x="12521" y="5731"/>
                  </a:cubicBezTo>
                  <a:cubicBezTo>
                    <a:pt x="12701" y="4723"/>
                    <a:pt x="12223" y="3917"/>
                    <a:pt x="12223" y="3917"/>
                  </a:cubicBezTo>
                  <a:lnTo>
                    <a:pt x="11327" y="3139"/>
                  </a:lnTo>
                  <a:lnTo>
                    <a:pt x="1702" y="27"/>
                  </a:lnTo>
                  <a:cubicBezTo>
                    <a:pt x="1702" y="27"/>
                    <a:pt x="1449" y="0"/>
                    <a:pt x="11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3868282" y="4238944"/>
              <a:ext cx="105766" cy="216409"/>
            </a:xfrm>
            <a:custGeom>
              <a:avLst/>
              <a:gdLst/>
              <a:ahLst/>
              <a:cxnLst/>
              <a:rect l="l" t="t" r="r" b="b"/>
              <a:pathLst>
                <a:path w="6006" h="12289" extrusionOk="0">
                  <a:moveTo>
                    <a:pt x="1" y="1"/>
                  </a:moveTo>
                  <a:lnTo>
                    <a:pt x="379" y="12289"/>
                  </a:lnTo>
                  <a:lnTo>
                    <a:pt x="5137" y="12289"/>
                  </a:lnTo>
                  <a:lnTo>
                    <a:pt x="6005" y="546"/>
                  </a:lnTo>
                  <a:lnTo>
                    <a:pt x="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3689868" y="2895441"/>
              <a:ext cx="330593" cy="1395751"/>
            </a:xfrm>
            <a:custGeom>
              <a:avLst/>
              <a:gdLst/>
              <a:ahLst/>
              <a:cxnLst/>
              <a:rect l="l" t="t" r="r" b="b"/>
              <a:pathLst>
                <a:path w="18773" h="79259" extrusionOk="0">
                  <a:moveTo>
                    <a:pt x="15946" y="0"/>
                  </a:moveTo>
                  <a:lnTo>
                    <a:pt x="15946" y="5"/>
                  </a:lnTo>
                  <a:lnTo>
                    <a:pt x="15413" y="5"/>
                  </a:lnTo>
                  <a:lnTo>
                    <a:pt x="1" y="869"/>
                  </a:lnTo>
                  <a:cubicBezTo>
                    <a:pt x="1" y="869"/>
                    <a:pt x="359" y="6112"/>
                    <a:pt x="352" y="7554"/>
                  </a:cubicBezTo>
                  <a:cubicBezTo>
                    <a:pt x="343" y="8994"/>
                    <a:pt x="126" y="15464"/>
                    <a:pt x="663" y="15693"/>
                  </a:cubicBezTo>
                  <a:cubicBezTo>
                    <a:pt x="1200" y="15925"/>
                    <a:pt x="1433" y="21039"/>
                    <a:pt x="2031" y="24324"/>
                  </a:cubicBezTo>
                  <a:cubicBezTo>
                    <a:pt x="2629" y="27609"/>
                    <a:pt x="4420" y="37291"/>
                    <a:pt x="4958" y="40576"/>
                  </a:cubicBezTo>
                  <a:cubicBezTo>
                    <a:pt x="5495" y="43861"/>
                    <a:pt x="6930" y="48124"/>
                    <a:pt x="7528" y="53426"/>
                  </a:cubicBezTo>
                  <a:cubicBezTo>
                    <a:pt x="8123" y="58727"/>
                    <a:pt x="9617" y="71695"/>
                    <a:pt x="9617" y="71695"/>
                  </a:cubicBezTo>
                  <a:cubicBezTo>
                    <a:pt x="9617" y="71695"/>
                    <a:pt x="9737" y="77860"/>
                    <a:pt x="9827" y="78034"/>
                  </a:cubicBezTo>
                  <a:cubicBezTo>
                    <a:pt x="9917" y="78206"/>
                    <a:pt x="11767" y="79100"/>
                    <a:pt x="14396" y="79245"/>
                  </a:cubicBezTo>
                  <a:cubicBezTo>
                    <a:pt x="14566" y="79254"/>
                    <a:pt x="14731" y="79258"/>
                    <a:pt x="14891" y="79258"/>
                  </a:cubicBezTo>
                  <a:cubicBezTo>
                    <a:pt x="17202" y="79258"/>
                    <a:pt x="18435" y="78345"/>
                    <a:pt x="18532" y="78265"/>
                  </a:cubicBezTo>
                  <a:cubicBezTo>
                    <a:pt x="18633" y="78178"/>
                    <a:pt x="18773" y="75772"/>
                    <a:pt x="18532" y="74000"/>
                  </a:cubicBezTo>
                  <a:cubicBezTo>
                    <a:pt x="18288" y="72228"/>
                    <a:pt x="18413" y="68251"/>
                    <a:pt x="18520" y="63886"/>
                  </a:cubicBezTo>
                  <a:cubicBezTo>
                    <a:pt x="18626" y="59521"/>
                    <a:pt x="17831" y="53628"/>
                    <a:pt x="17772" y="53065"/>
                  </a:cubicBezTo>
                  <a:cubicBezTo>
                    <a:pt x="17711" y="52503"/>
                    <a:pt x="17158" y="49824"/>
                    <a:pt x="17308" y="48873"/>
                  </a:cubicBezTo>
                  <a:cubicBezTo>
                    <a:pt x="17456" y="47921"/>
                    <a:pt x="17263" y="47663"/>
                    <a:pt x="17158" y="47389"/>
                  </a:cubicBezTo>
                  <a:cubicBezTo>
                    <a:pt x="17053" y="47115"/>
                    <a:pt x="17216" y="46063"/>
                    <a:pt x="17172" y="45285"/>
                  </a:cubicBezTo>
                  <a:cubicBezTo>
                    <a:pt x="17126" y="44506"/>
                    <a:pt x="17157" y="43570"/>
                    <a:pt x="17232" y="39551"/>
                  </a:cubicBezTo>
                  <a:cubicBezTo>
                    <a:pt x="17308" y="35531"/>
                    <a:pt x="17873" y="27577"/>
                    <a:pt x="18231" y="22781"/>
                  </a:cubicBezTo>
                  <a:cubicBezTo>
                    <a:pt x="18589" y="17982"/>
                    <a:pt x="18634" y="14437"/>
                    <a:pt x="18231" y="9510"/>
                  </a:cubicBezTo>
                  <a:cubicBezTo>
                    <a:pt x="17828" y="4582"/>
                    <a:pt x="15946" y="0"/>
                    <a:pt x="15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883833" y="4376801"/>
              <a:ext cx="109446" cy="55736"/>
            </a:xfrm>
            <a:custGeom>
              <a:avLst/>
              <a:gdLst/>
              <a:ahLst/>
              <a:cxnLst/>
              <a:rect l="l" t="t" r="r" b="b"/>
              <a:pathLst>
                <a:path w="6215" h="3165" extrusionOk="0">
                  <a:moveTo>
                    <a:pt x="3701" y="1"/>
                  </a:moveTo>
                  <a:cubicBezTo>
                    <a:pt x="3157" y="1"/>
                    <a:pt x="2560" y="65"/>
                    <a:pt x="1973" y="254"/>
                  </a:cubicBezTo>
                  <a:cubicBezTo>
                    <a:pt x="450" y="743"/>
                    <a:pt x="0" y="1292"/>
                    <a:pt x="210" y="2242"/>
                  </a:cubicBezTo>
                  <a:cubicBezTo>
                    <a:pt x="408" y="3138"/>
                    <a:pt x="1426" y="3164"/>
                    <a:pt x="1544" y="3164"/>
                  </a:cubicBezTo>
                  <a:cubicBezTo>
                    <a:pt x="1551" y="3164"/>
                    <a:pt x="1555" y="3164"/>
                    <a:pt x="1555" y="3164"/>
                  </a:cubicBezTo>
                  <a:lnTo>
                    <a:pt x="5767" y="2011"/>
                  </a:lnTo>
                  <a:cubicBezTo>
                    <a:pt x="5767" y="2011"/>
                    <a:pt x="6215" y="396"/>
                    <a:pt x="5647" y="254"/>
                  </a:cubicBezTo>
                  <a:cubicBezTo>
                    <a:pt x="5299" y="165"/>
                    <a:pt x="4567" y="1"/>
                    <a:pt x="3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3857681" y="4400311"/>
              <a:ext cx="211355" cy="183655"/>
            </a:xfrm>
            <a:custGeom>
              <a:avLst/>
              <a:gdLst/>
              <a:ahLst/>
              <a:cxnLst/>
              <a:rect l="l" t="t" r="r" b="b"/>
              <a:pathLst>
                <a:path w="12002" h="10429" extrusionOk="0">
                  <a:moveTo>
                    <a:pt x="558" y="1"/>
                  </a:moveTo>
                  <a:cubicBezTo>
                    <a:pt x="318" y="1"/>
                    <a:pt x="1" y="710"/>
                    <a:pt x="53" y="1598"/>
                  </a:cubicBezTo>
                  <a:cubicBezTo>
                    <a:pt x="113" y="2606"/>
                    <a:pt x="23" y="4162"/>
                    <a:pt x="53" y="4565"/>
                  </a:cubicBezTo>
                  <a:cubicBezTo>
                    <a:pt x="82" y="4969"/>
                    <a:pt x="710" y="5834"/>
                    <a:pt x="1248" y="6266"/>
                  </a:cubicBezTo>
                  <a:cubicBezTo>
                    <a:pt x="1786" y="6699"/>
                    <a:pt x="2413" y="7650"/>
                    <a:pt x="2592" y="8427"/>
                  </a:cubicBezTo>
                  <a:cubicBezTo>
                    <a:pt x="2772" y="9204"/>
                    <a:pt x="3459" y="9521"/>
                    <a:pt x="4354" y="10069"/>
                  </a:cubicBezTo>
                  <a:cubicBezTo>
                    <a:pt x="4786" y="10333"/>
                    <a:pt x="5406" y="10429"/>
                    <a:pt x="6212" y="10429"/>
                  </a:cubicBezTo>
                  <a:cubicBezTo>
                    <a:pt x="7077" y="10429"/>
                    <a:pt x="8156" y="10318"/>
                    <a:pt x="9448" y="10184"/>
                  </a:cubicBezTo>
                  <a:cubicBezTo>
                    <a:pt x="11943" y="9924"/>
                    <a:pt x="11881" y="9262"/>
                    <a:pt x="11942" y="8341"/>
                  </a:cubicBezTo>
                  <a:cubicBezTo>
                    <a:pt x="12001" y="7419"/>
                    <a:pt x="10359" y="5258"/>
                    <a:pt x="9253" y="3212"/>
                  </a:cubicBezTo>
                  <a:cubicBezTo>
                    <a:pt x="8150" y="1166"/>
                    <a:pt x="6954" y="248"/>
                    <a:pt x="6954" y="248"/>
                  </a:cubicBezTo>
                  <a:lnTo>
                    <a:pt x="2323" y="647"/>
                  </a:lnTo>
                  <a:cubicBezTo>
                    <a:pt x="2323" y="647"/>
                    <a:pt x="2012" y="1673"/>
                    <a:pt x="1535" y="1673"/>
                  </a:cubicBezTo>
                  <a:cubicBezTo>
                    <a:pt x="1500" y="1673"/>
                    <a:pt x="1464" y="1667"/>
                    <a:pt x="1427" y="1656"/>
                  </a:cubicBezTo>
                  <a:cubicBezTo>
                    <a:pt x="890" y="1484"/>
                    <a:pt x="890" y="272"/>
                    <a:pt x="651" y="41"/>
                  </a:cubicBezTo>
                  <a:cubicBezTo>
                    <a:pt x="622" y="14"/>
                    <a:pt x="591" y="1"/>
                    <a:pt x="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3913084" y="4448653"/>
              <a:ext cx="87575" cy="29602"/>
            </a:xfrm>
            <a:custGeom>
              <a:avLst/>
              <a:gdLst/>
              <a:ahLst/>
              <a:cxnLst/>
              <a:rect l="l" t="t" r="r" b="b"/>
              <a:pathLst>
                <a:path w="4973" h="1681" extrusionOk="0">
                  <a:moveTo>
                    <a:pt x="3628" y="0"/>
                  </a:moveTo>
                  <a:cubicBezTo>
                    <a:pt x="2758" y="0"/>
                    <a:pt x="1185" y="103"/>
                    <a:pt x="0" y="756"/>
                  </a:cubicBezTo>
                  <a:lnTo>
                    <a:pt x="224" y="1681"/>
                  </a:lnTo>
                  <a:cubicBezTo>
                    <a:pt x="224" y="1681"/>
                    <a:pt x="2745" y="789"/>
                    <a:pt x="4378" y="789"/>
                  </a:cubicBezTo>
                  <a:cubicBezTo>
                    <a:pt x="4594" y="789"/>
                    <a:pt x="4795" y="805"/>
                    <a:pt x="4973" y="841"/>
                  </a:cubicBezTo>
                  <a:cubicBezTo>
                    <a:pt x="4973" y="841"/>
                    <a:pt x="4863" y="43"/>
                    <a:pt x="4275" y="21"/>
                  </a:cubicBezTo>
                  <a:cubicBezTo>
                    <a:pt x="4275" y="21"/>
                    <a:pt x="4024" y="0"/>
                    <a:pt x="3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933583" y="4473994"/>
              <a:ext cx="87610" cy="29638"/>
            </a:xfrm>
            <a:custGeom>
              <a:avLst/>
              <a:gdLst/>
              <a:ahLst/>
              <a:cxnLst/>
              <a:rect l="l" t="t" r="r" b="b"/>
              <a:pathLst>
                <a:path w="4975" h="1683" extrusionOk="0">
                  <a:moveTo>
                    <a:pt x="3629" y="1"/>
                  </a:moveTo>
                  <a:cubicBezTo>
                    <a:pt x="2759" y="1"/>
                    <a:pt x="1186" y="103"/>
                    <a:pt x="1" y="756"/>
                  </a:cubicBezTo>
                  <a:lnTo>
                    <a:pt x="225" y="1683"/>
                  </a:lnTo>
                  <a:cubicBezTo>
                    <a:pt x="225" y="1683"/>
                    <a:pt x="2746" y="790"/>
                    <a:pt x="4379" y="790"/>
                  </a:cubicBezTo>
                  <a:cubicBezTo>
                    <a:pt x="4595" y="790"/>
                    <a:pt x="4796" y="806"/>
                    <a:pt x="4973" y="841"/>
                  </a:cubicBezTo>
                  <a:cubicBezTo>
                    <a:pt x="4975" y="841"/>
                    <a:pt x="4863" y="43"/>
                    <a:pt x="4277" y="22"/>
                  </a:cubicBezTo>
                  <a:cubicBezTo>
                    <a:pt x="4277" y="22"/>
                    <a:pt x="4026" y="1"/>
                    <a:pt x="36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951458" y="4498350"/>
              <a:ext cx="87610" cy="29638"/>
            </a:xfrm>
            <a:custGeom>
              <a:avLst/>
              <a:gdLst/>
              <a:ahLst/>
              <a:cxnLst/>
              <a:rect l="l" t="t" r="r" b="b"/>
              <a:pathLst>
                <a:path w="4975" h="1683" extrusionOk="0">
                  <a:moveTo>
                    <a:pt x="3635" y="1"/>
                  </a:moveTo>
                  <a:cubicBezTo>
                    <a:pt x="2766" y="1"/>
                    <a:pt x="1188" y="103"/>
                    <a:pt x="1" y="758"/>
                  </a:cubicBezTo>
                  <a:lnTo>
                    <a:pt x="225" y="1683"/>
                  </a:lnTo>
                  <a:cubicBezTo>
                    <a:pt x="225" y="1683"/>
                    <a:pt x="2746" y="791"/>
                    <a:pt x="4380" y="791"/>
                  </a:cubicBezTo>
                  <a:cubicBezTo>
                    <a:pt x="4596" y="791"/>
                    <a:pt x="4797" y="807"/>
                    <a:pt x="4975" y="843"/>
                  </a:cubicBezTo>
                  <a:cubicBezTo>
                    <a:pt x="4975" y="843"/>
                    <a:pt x="4863" y="43"/>
                    <a:pt x="4277" y="22"/>
                  </a:cubicBezTo>
                  <a:cubicBezTo>
                    <a:pt x="4277" y="22"/>
                    <a:pt x="4029" y="1"/>
                    <a:pt x="3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332001" y="1510025"/>
              <a:ext cx="722257" cy="706989"/>
            </a:xfrm>
            <a:custGeom>
              <a:avLst/>
              <a:gdLst/>
              <a:ahLst/>
              <a:cxnLst/>
              <a:rect l="l" t="t" r="r" b="b"/>
              <a:pathLst>
                <a:path w="41014" h="40147" extrusionOk="0">
                  <a:moveTo>
                    <a:pt x="20869" y="0"/>
                  </a:moveTo>
                  <a:cubicBezTo>
                    <a:pt x="20866" y="0"/>
                    <a:pt x="20863" y="0"/>
                    <a:pt x="20860" y="0"/>
                  </a:cubicBezTo>
                  <a:cubicBezTo>
                    <a:pt x="18857" y="19"/>
                    <a:pt x="18875" y="1204"/>
                    <a:pt x="17900" y="1204"/>
                  </a:cubicBezTo>
                  <a:cubicBezTo>
                    <a:pt x="17638" y="1204"/>
                    <a:pt x="17305" y="1118"/>
                    <a:pt x="16842" y="902"/>
                  </a:cubicBezTo>
                  <a:cubicBezTo>
                    <a:pt x="16432" y="712"/>
                    <a:pt x="16100" y="631"/>
                    <a:pt x="15825" y="631"/>
                  </a:cubicBezTo>
                  <a:cubicBezTo>
                    <a:pt x="14627" y="631"/>
                    <a:pt x="14488" y="2165"/>
                    <a:pt x="13661" y="2992"/>
                  </a:cubicBezTo>
                  <a:cubicBezTo>
                    <a:pt x="13346" y="3307"/>
                    <a:pt x="13056" y="3408"/>
                    <a:pt x="12765" y="3408"/>
                  </a:cubicBezTo>
                  <a:cubicBezTo>
                    <a:pt x="12250" y="3408"/>
                    <a:pt x="11731" y="3092"/>
                    <a:pt x="11063" y="3092"/>
                  </a:cubicBezTo>
                  <a:cubicBezTo>
                    <a:pt x="10892" y="3092"/>
                    <a:pt x="10711" y="3113"/>
                    <a:pt x="10517" y="3165"/>
                  </a:cubicBezTo>
                  <a:cubicBezTo>
                    <a:pt x="9144" y="3536"/>
                    <a:pt x="8704" y="5637"/>
                    <a:pt x="7789" y="5941"/>
                  </a:cubicBezTo>
                  <a:cubicBezTo>
                    <a:pt x="6874" y="6246"/>
                    <a:pt x="5914" y="5675"/>
                    <a:pt x="5201" y="7384"/>
                  </a:cubicBezTo>
                  <a:cubicBezTo>
                    <a:pt x="4606" y="8803"/>
                    <a:pt x="4591" y="10231"/>
                    <a:pt x="3217" y="10587"/>
                  </a:cubicBezTo>
                  <a:cubicBezTo>
                    <a:pt x="1846" y="10943"/>
                    <a:pt x="2050" y="13179"/>
                    <a:pt x="2304" y="14350"/>
                  </a:cubicBezTo>
                  <a:cubicBezTo>
                    <a:pt x="2559" y="15520"/>
                    <a:pt x="1494" y="15483"/>
                    <a:pt x="986" y="16855"/>
                  </a:cubicBezTo>
                  <a:cubicBezTo>
                    <a:pt x="478" y="18228"/>
                    <a:pt x="3384" y="18847"/>
                    <a:pt x="1705" y="20604"/>
                  </a:cubicBezTo>
                  <a:cubicBezTo>
                    <a:pt x="0" y="22386"/>
                    <a:pt x="1533" y="25843"/>
                    <a:pt x="3406" y="26742"/>
                  </a:cubicBezTo>
                  <a:cubicBezTo>
                    <a:pt x="5470" y="27732"/>
                    <a:pt x="1848" y="30148"/>
                    <a:pt x="3575" y="30725"/>
                  </a:cubicBezTo>
                  <a:cubicBezTo>
                    <a:pt x="6928" y="31841"/>
                    <a:pt x="5084" y="33342"/>
                    <a:pt x="6457" y="34053"/>
                  </a:cubicBezTo>
                  <a:cubicBezTo>
                    <a:pt x="7832" y="34765"/>
                    <a:pt x="9374" y="34385"/>
                    <a:pt x="9679" y="36674"/>
                  </a:cubicBezTo>
                  <a:cubicBezTo>
                    <a:pt x="9910" y="38412"/>
                    <a:pt x="11378" y="39267"/>
                    <a:pt x="13049" y="39267"/>
                  </a:cubicBezTo>
                  <a:cubicBezTo>
                    <a:pt x="13578" y="39267"/>
                    <a:pt x="14126" y="39182"/>
                    <a:pt x="14662" y="39012"/>
                  </a:cubicBezTo>
                  <a:cubicBezTo>
                    <a:pt x="15346" y="38796"/>
                    <a:pt x="15721" y="38692"/>
                    <a:pt x="16033" y="38692"/>
                  </a:cubicBezTo>
                  <a:cubicBezTo>
                    <a:pt x="16632" y="38692"/>
                    <a:pt x="16997" y="39075"/>
                    <a:pt x="18871" y="39777"/>
                  </a:cubicBezTo>
                  <a:cubicBezTo>
                    <a:pt x="19564" y="40037"/>
                    <a:pt x="20191" y="40147"/>
                    <a:pt x="20763" y="40147"/>
                  </a:cubicBezTo>
                  <a:cubicBezTo>
                    <a:pt x="22541" y="40147"/>
                    <a:pt x="23776" y="39084"/>
                    <a:pt x="24737" y="38159"/>
                  </a:cubicBezTo>
                  <a:cubicBezTo>
                    <a:pt x="25608" y="37323"/>
                    <a:pt x="26118" y="36983"/>
                    <a:pt x="27089" y="36983"/>
                  </a:cubicBezTo>
                  <a:cubicBezTo>
                    <a:pt x="27535" y="36983"/>
                    <a:pt x="28079" y="37055"/>
                    <a:pt x="28799" y="37183"/>
                  </a:cubicBezTo>
                  <a:cubicBezTo>
                    <a:pt x="29138" y="37244"/>
                    <a:pt x="29468" y="37275"/>
                    <a:pt x="29791" y="37275"/>
                  </a:cubicBezTo>
                  <a:cubicBezTo>
                    <a:pt x="31647" y="37275"/>
                    <a:pt x="33266" y="36239"/>
                    <a:pt x="34999" y="33725"/>
                  </a:cubicBezTo>
                  <a:cubicBezTo>
                    <a:pt x="37032" y="30776"/>
                    <a:pt x="38365" y="31599"/>
                    <a:pt x="38207" y="28590"/>
                  </a:cubicBezTo>
                  <a:cubicBezTo>
                    <a:pt x="38138" y="27295"/>
                    <a:pt x="40267" y="25403"/>
                    <a:pt x="40626" y="23618"/>
                  </a:cubicBezTo>
                  <a:cubicBezTo>
                    <a:pt x="41014" y="21688"/>
                    <a:pt x="39800" y="22226"/>
                    <a:pt x="39393" y="21107"/>
                  </a:cubicBezTo>
                  <a:cubicBezTo>
                    <a:pt x="38985" y="19989"/>
                    <a:pt x="40938" y="20075"/>
                    <a:pt x="40910" y="19018"/>
                  </a:cubicBezTo>
                  <a:cubicBezTo>
                    <a:pt x="40853" y="16866"/>
                    <a:pt x="38664" y="17199"/>
                    <a:pt x="39273" y="15572"/>
                  </a:cubicBezTo>
                  <a:cubicBezTo>
                    <a:pt x="39883" y="13946"/>
                    <a:pt x="40088" y="12216"/>
                    <a:pt x="37899" y="11351"/>
                  </a:cubicBezTo>
                  <a:cubicBezTo>
                    <a:pt x="35713" y="10487"/>
                    <a:pt x="37188" y="8452"/>
                    <a:pt x="36476" y="7486"/>
                  </a:cubicBezTo>
                  <a:cubicBezTo>
                    <a:pt x="35765" y="6519"/>
                    <a:pt x="33556" y="7032"/>
                    <a:pt x="33212" y="5152"/>
                  </a:cubicBezTo>
                  <a:cubicBezTo>
                    <a:pt x="32966" y="3808"/>
                    <a:pt x="32200" y="3122"/>
                    <a:pt x="30779" y="3122"/>
                  </a:cubicBezTo>
                  <a:cubicBezTo>
                    <a:pt x="30273" y="3122"/>
                    <a:pt x="29685" y="3209"/>
                    <a:pt x="29008" y="3384"/>
                  </a:cubicBezTo>
                  <a:cubicBezTo>
                    <a:pt x="28816" y="3433"/>
                    <a:pt x="28655" y="3456"/>
                    <a:pt x="28518" y="3456"/>
                  </a:cubicBezTo>
                  <a:cubicBezTo>
                    <a:pt x="27229" y="3456"/>
                    <a:pt x="28115" y="1431"/>
                    <a:pt x="26515" y="808"/>
                  </a:cubicBezTo>
                  <a:cubicBezTo>
                    <a:pt x="26362" y="748"/>
                    <a:pt x="26204" y="723"/>
                    <a:pt x="26044" y="723"/>
                  </a:cubicBezTo>
                  <a:cubicBezTo>
                    <a:pt x="25089" y="723"/>
                    <a:pt x="24057" y="1639"/>
                    <a:pt x="23438" y="1639"/>
                  </a:cubicBezTo>
                  <a:cubicBezTo>
                    <a:pt x="23409" y="1639"/>
                    <a:pt x="23381" y="1637"/>
                    <a:pt x="23354" y="1633"/>
                  </a:cubicBezTo>
                  <a:cubicBezTo>
                    <a:pt x="22194" y="1453"/>
                    <a:pt x="21905" y="0"/>
                    <a:pt x="20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377895" y="2126858"/>
              <a:ext cx="622919" cy="838342"/>
            </a:xfrm>
            <a:custGeom>
              <a:avLst/>
              <a:gdLst/>
              <a:ahLst/>
              <a:cxnLst/>
              <a:rect l="l" t="t" r="r" b="b"/>
              <a:pathLst>
                <a:path w="35373" h="47606" extrusionOk="0">
                  <a:moveTo>
                    <a:pt x="9671" y="0"/>
                  </a:moveTo>
                  <a:lnTo>
                    <a:pt x="3380" y="1827"/>
                  </a:lnTo>
                  <a:cubicBezTo>
                    <a:pt x="3380" y="1827"/>
                    <a:pt x="4794" y="14321"/>
                    <a:pt x="4831" y="17657"/>
                  </a:cubicBezTo>
                  <a:cubicBezTo>
                    <a:pt x="4868" y="20993"/>
                    <a:pt x="3245" y="26842"/>
                    <a:pt x="3320" y="29579"/>
                  </a:cubicBezTo>
                  <a:cubicBezTo>
                    <a:pt x="3393" y="32315"/>
                    <a:pt x="3837" y="33328"/>
                    <a:pt x="3104" y="35675"/>
                  </a:cubicBezTo>
                  <a:cubicBezTo>
                    <a:pt x="2371" y="38022"/>
                    <a:pt x="700" y="42438"/>
                    <a:pt x="700" y="42438"/>
                  </a:cubicBezTo>
                  <a:cubicBezTo>
                    <a:pt x="700" y="42438"/>
                    <a:pt x="1" y="44987"/>
                    <a:pt x="960" y="46037"/>
                  </a:cubicBezTo>
                  <a:cubicBezTo>
                    <a:pt x="1918" y="47088"/>
                    <a:pt x="4240" y="46412"/>
                    <a:pt x="9434" y="47011"/>
                  </a:cubicBezTo>
                  <a:cubicBezTo>
                    <a:pt x="12445" y="47359"/>
                    <a:pt x="13927" y="47606"/>
                    <a:pt x="15532" y="47606"/>
                  </a:cubicBezTo>
                  <a:cubicBezTo>
                    <a:pt x="16695" y="47606"/>
                    <a:pt x="17923" y="47476"/>
                    <a:pt x="19844" y="47161"/>
                  </a:cubicBezTo>
                  <a:cubicBezTo>
                    <a:pt x="24418" y="46411"/>
                    <a:pt x="22757" y="46823"/>
                    <a:pt x="28143" y="46524"/>
                  </a:cubicBezTo>
                  <a:cubicBezTo>
                    <a:pt x="28993" y="46476"/>
                    <a:pt x="29699" y="46459"/>
                    <a:pt x="30291" y="46459"/>
                  </a:cubicBezTo>
                  <a:cubicBezTo>
                    <a:pt x="31965" y="46459"/>
                    <a:pt x="32719" y="46599"/>
                    <a:pt x="33197" y="46599"/>
                  </a:cubicBezTo>
                  <a:cubicBezTo>
                    <a:pt x="33621" y="46599"/>
                    <a:pt x="33828" y="46489"/>
                    <a:pt x="34266" y="46074"/>
                  </a:cubicBezTo>
                  <a:cubicBezTo>
                    <a:pt x="35372" y="45025"/>
                    <a:pt x="34043" y="43636"/>
                    <a:pt x="34080" y="42063"/>
                  </a:cubicBezTo>
                  <a:cubicBezTo>
                    <a:pt x="34118" y="40488"/>
                    <a:pt x="33452" y="38325"/>
                    <a:pt x="33011" y="37302"/>
                  </a:cubicBezTo>
                  <a:cubicBezTo>
                    <a:pt x="32568" y="36277"/>
                    <a:pt x="32420" y="35540"/>
                    <a:pt x="32384" y="34415"/>
                  </a:cubicBezTo>
                  <a:cubicBezTo>
                    <a:pt x="32346" y="33291"/>
                    <a:pt x="32161" y="30741"/>
                    <a:pt x="31625" y="28379"/>
                  </a:cubicBezTo>
                  <a:cubicBezTo>
                    <a:pt x="31089" y="26018"/>
                    <a:pt x="31904" y="25941"/>
                    <a:pt x="31793" y="23842"/>
                  </a:cubicBezTo>
                  <a:cubicBezTo>
                    <a:pt x="31681" y="21744"/>
                    <a:pt x="31793" y="22868"/>
                    <a:pt x="31638" y="20814"/>
                  </a:cubicBezTo>
                  <a:cubicBezTo>
                    <a:pt x="31483" y="18758"/>
                    <a:pt x="32773" y="9071"/>
                    <a:pt x="32773" y="9071"/>
                  </a:cubicBezTo>
                  <a:lnTo>
                    <a:pt x="29763" y="1049"/>
                  </a:lnTo>
                  <a:cubicBezTo>
                    <a:pt x="29763" y="1049"/>
                    <a:pt x="28185" y="583"/>
                    <a:pt x="27632" y="563"/>
                  </a:cubicBezTo>
                  <a:cubicBezTo>
                    <a:pt x="27078" y="543"/>
                    <a:pt x="9671" y="0"/>
                    <a:pt x="9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3408361" y="3623380"/>
              <a:ext cx="40345" cy="75230"/>
            </a:xfrm>
            <a:custGeom>
              <a:avLst/>
              <a:gdLst/>
              <a:ahLst/>
              <a:cxnLst/>
              <a:rect l="l" t="t" r="r" b="b"/>
              <a:pathLst>
                <a:path w="2291" h="4272" extrusionOk="0">
                  <a:moveTo>
                    <a:pt x="2290" y="1"/>
                  </a:moveTo>
                  <a:lnTo>
                    <a:pt x="2290" y="1"/>
                  </a:lnTo>
                  <a:cubicBezTo>
                    <a:pt x="2290" y="1"/>
                    <a:pt x="1295" y="1"/>
                    <a:pt x="1154" y="1475"/>
                  </a:cubicBezTo>
                  <a:cubicBezTo>
                    <a:pt x="1012" y="2953"/>
                    <a:pt x="28" y="4199"/>
                    <a:pt x="28" y="4199"/>
                  </a:cubicBezTo>
                  <a:cubicBezTo>
                    <a:pt x="28" y="4199"/>
                    <a:pt x="0" y="4272"/>
                    <a:pt x="27" y="4272"/>
                  </a:cubicBezTo>
                  <a:cubicBezTo>
                    <a:pt x="71" y="4272"/>
                    <a:pt x="270" y="4065"/>
                    <a:pt x="1012" y="2953"/>
                  </a:cubicBezTo>
                  <a:cubicBezTo>
                    <a:pt x="2192" y="1182"/>
                    <a:pt x="2290" y="1"/>
                    <a:pt x="22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3496415" y="2760420"/>
              <a:ext cx="469095" cy="150830"/>
            </a:xfrm>
            <a:custGeom>
              <a:avLst/>
              <a:gdLst/>
              <a:ahLst/>
              <a:cxnLst/>
              <a:rect l="l" t="t" r="r" b="b"/>
              <a:pathLst>
                <a:path w="26638" h="8565" extrusionOk="0">
                  <a:moveTo>
                    <a:pt x="0" y="1"/>
                  </a:moveTo>
                  <a:lnTo>
                    <a:pt x="0" y="1"/>
                  </a:lnTo>
                  <a:cubicBezTo>
                    <a:pt x="308" y="575"/>
                    <a:pt x="719" y="1093"/>
                    <a:pt x="1203" y="1530"/>
                  </a:cubicBezTo>
                  <a:lnTo>
                    <a:pt x="1203" y="1530"/>
                  </a:lnTo>
                  <a:lnTo>
                    <a:pt x="1094" y="1470"/>
                  </a:lnTo>
                  <a:lnTo>
                    <a:pt x="1094" y="1470"/>
                  </a:lnTo>
                  <a:cubicBezTo>
                    <a:pt x="2811" y="4463"/>
                    <a:pt x="6543" y="5513"/>
                    <a:pt x="9901" y="6300"/>
                  </a:cubicBezTo>
                  <a:cubicBezTo>
                    <a:pt x="11826" y="6751"/>
                    <a:pt x="13752" y="7202"/>
                    <a:pt x="15676" y="7653"/>
                  </a:cubicBezTo>
                  <a:cubicBezTo>
                    <a:pt x="17493" y="8080"/>
                    <a:pt x="19325" y="8506"/>
                    <a:pt x="21191" y="8560"/>
                  </a:cubicBezTo>
                  <a:cubicBezTo>
                    <a:pt x="21300" y="8563"/>
                    <a:pt x="21410" y="8564"/>
                    <a:pt x="21520" y="8564"/>
                  </a:cubicBezTo>
                  <a:cubicBezTo>
                    <a:pt x="23185" y="8564"/>
                    <a:pt x="24907" y="8201"/>
                    <a:pt x="26165" y="7125"/>
                  </a:cubicBezTo>
                  <a:cubicBezTo>
                    <a:pt x="26380" y="6944"/>
                    <a:pt x="26588" y="6714"/>
                    <a:pt x="26605" y="6437"/>
                  </a:cubicBezTo>
                  <a:cubicBezTo>
                    <a:pt x="26637" y="5844"/>
                    <a:pt x="25904" y="5640"/>
                    <a:pt x="25268" y="5640"/>
                  </a:cubicBezTo>
                  <a:cubicBezTo>
                    <a:pt x="25181" y="5640"/>
                    <a:pt x="25096" y="5644"/>
                    <a:pt x="25015" y="5651"/>
                  </a:cubicBezTo>
                  <a:cubicBezTo>
                    <a:pt x="23872" y="5753"/>
                    <a:pt x="22724" y="5804"/>
                    <a:pt x="21577" y="5804"/>
                  </a:cubicBezTo>
                  <a:cubicBezTo>
                    <a:pt x="15372" y="5804"/>
                    <a:pt x="9167" y="4324"/>
                    <a:pt x="3642" y="1497"/>
                  </a:cubicBezTo>
                  <a:cubicBezTo>
                    <a:pt x="2467" y="896"/>
                    <a:pt x="1297" y="22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91396" y="2756581"/>
              <a:ext cx="477636" cy="158508"/>
            </a:xfrm>
            <a:custGeom>
              <a:avLst/>
              <a:gdLst/>
              <a:ahLst/>
              <a:cxnLst/>
              <a:rect l="l" t="t" r="r" b="b"/>
              <a:pathLst>
                <a:path w="27123" h="9001" extrusionOk="0">
                  <a:moveTo>
                    <a:pt x="741" y="553"/>
                  </a:moveTo>
                  <a:cubicBezTo>
                    <a:pt x="1496" y="757"/>
                    <a:pt x="2208" y="1085"/>
                    <a:pt x="2906" y="1441"/>
                  </a:cubicBezTo>
                  <a:cubicBezTo>
                    <a:pt x="3748" y="1870"/>
                    <a:pt x="4584" y="2305"/>
                    <a:pt x="5444" y="2696"/>
                  </a:cubicBezTo>
                  <a:cubicBezTo>
                    <a:pt x="7159" y="3473"/>
                    <a:pt x="8929" y="4130"/>
                    <a:pt x="10736" y="4655"/>
                  </a:cubicBezTo>
                  <a:cubicBezTo>
                    <a:pt x="14331" y="5702"/>
                    <a:pt x="18075" y="6242"/>
                    <a:pt x="21820" y="6242"/>
                  </a:cubicBezTo>
                  <a:cubicBezTo>
                    <a:pt x="21839" y="6242"/>
                    <a:pt x="21859" y="6242"/>
                    <a:pt x="21878" y="6242"/>
                  </a:cubicBezTo>
                  <a:cubicBezTo>
                    <a:pt x="22817" y="6240"/>
                    <a:pt x="23758" y="6205"/>
                    <a:pt x="24695" y="6136"/>
                  </a:cubicBezTo>
                  <a:cubicBezTo>
                    <a:pt x="24983" y="6114"/>
                    <a:pt x="25275" y="6075"/>
                    <a:pt x="25566" y="6075"/>
                  </a:cubicBezTo>
                  <a:cubicBezTo>
                    <a:pt x="25656" y="6075"/>
                    <a:pt x="25746" y="6078"/>
                    <a:pt x="25836" y="6088"/>
                  </a:cubicBezTo>
                  <a:cubicBezTo>
                    <a:pt x="26094" y="6116"/>
                    <a:pt x="26487" y="6185"/>
                    <a:pt x="26627" y="6437"/>
                  </a:cubicBezTo>
                  <a:cubicBezTo>
                    <a:pt x="26838" y="6820"/>
                    <a:pt x="26322" y="7190"/>
                    <a:pt x="26061" y="7382"/>
                  </a:cubicBezTo>
                  <a:cubicBezTo>
                    <a:pt x="25719" y="7634"/>
                    <a:pt x="25344" y="7843"/>
                    <a:pt x="24953" y="8008"/>
                  </a:cubicBezTo>
                  <a:cubicBezTo>
                    <a:pt x="24166" y="8335"/>
                    <a:pt x="23315" y="8496"/>
                    <a:pt x="22468" y="8547"/>
                  </a:cubicBezTo>
                  <a:cubicBezTo>
                    <a:pt x="22236" y="8561"/>
                    <a:pt x="22005" y="8567"/>
                    <a:pt x="21775" y="8567"/>
                  </a:cubicBezTo>
                  <a:cubicBezTo>
                    <a:pt x="19994" y="8567"/>
                    <a:pt x="18226" y="8177"/>
                    <a:pt x="16498" y="7777"/>
                  </a:cubicBezTo>
                  <a:cubicBezTo>
                    <a:pt x="14467" y="7305"/>
                    <a:pt x="12436" y="6827"/>
                    <a:pt x="10405" y="6353"/>
                  </a:cubicBezTo>
                  <a:cubicBezTo>
                    <a:pt x="7509" y="5675"/>
                    <a:pt x="4216" y="4903"/>
                    <a:pt x="2185" y="2551"/>
                  </a:cubicBezTo>
                  <a:lnTo>
                    <a:pt x="2185" y="2551"/>
                  </a:lnTo>
                  <a:cubicBezTo>
                    <a:pt x="2659" y="2844"/>
                    <a:pt x="3175" y="3068"/>
                    <a:pt x="3718" y="3202"/>
                  </a:cubicBezTo>
                  <a:cubicBezTo>
                    <a:pt x="3736" y="3206"/>
                    <a:pt x="3753" y="3208"/>
                    <a:pt x="3770" y="3208"/>
                  </a:cubicBezTo>
                  <a:cubicBezTo>
                    <a:pt x="3967" y="3208"/>
                    <a:pt x="4030" y="2908"/>
                    <a:pt x="3820" y="2838"/>
                  </a:cubicBezTo>
                  <a:cubicBezTo>
                    <a:pt x="2562" y="2419"/>
                    <a:pt x="1474" y="1643"/>
                    <a:pt x="741" y="553"/>
                  </a:cubicBezTo>
                  <a:close/>
                  <a:moveTo>
                    <a:pt x="296" y="1"/>
                  </a:moveTo>
                  <a:cubicBezTo>
                    <a:pt x="130" y="1"/>
                    <a:pt x="1" y="165"/>
                    <a:pt x="90" y="331"/>
                  </a:cubicBezTo>
                  <a:cubicBezTo>
                    <a:pt x="405" y="904"/>
                    <a:pt x="816" y="1430"/>
                    <a:pt x="1299" y="1875"/>
                  </a:cubicBezTo>
                  <a:lnTo>
                    <a:pt x="1299" y="1875"/>
                  </a:lnTo>
                  <a:cubicBezTo>
                    <a:pt x="2937" y="4633"/>
                    <a:pt x="6184" y="5747"/>
                    <a:pt x="9135" y="6488"/>
                  </a:cubicBezTo>
                  <a:cubicBezTo>
                    <a:pt x="11146" y="6994"/>
                    <a:pt x="13174" y="7443"/>
                    <a:pt x="15193" y="7918"/>
                  </a:cubicBezTo>
                  <a:cubicBezTo>
                    <a:pt x="17272" y="8406"/>
                    <a:pt x="19372" y="8948"/>
                    <a:pt x="21519" y="8998"/>
                  </a:cubicBezTo>
                  <a:cubicBezTo>
                    <a:pt x="21611" y="9000"/>
                    <a:pt x="21703" y="9001"/>
                    <a:pt x="21796" y="9001"/>
                  </a:cubicBezTo>
                  <a:cubicBezTo>
                    <a:pt x="23427" y="9001"/>
                    <a:pt x="25124" y="8662"/>
                    <a:pt x="26428" y="7636"/>
                  </a:cubicBezTo>
                  <a:cubicBezTo>
                    <a:pt x="26731" y="7398"/>
                    <a:pt x="27061" y="7103"/>
                    <a:pt x="27096" y="6693"/>
                  </a:cubicBezTo>
                  <a:cubicBezTo>
                    <a:pt x="27123" y="6405"/>
                    <a:pt x="27000" y="6150"/>
                    <a:pt x="26775" y="5972"/>
                  </a:cubicBezTo>
                  <a:cubicBezTo>
                    <a:pt x="26444" y="5711"/>
                    <a:pt x="26030" y="5645"/>
                    <a:pt x="25611" y="5645"/>
                  </a:cubicBezTo>
                  <a:cubicBezTo>
                    <a:pt x="25298" y="5645"/>
                    <a:pt x="24982" y="5682"/>
                    <a:pt x="24694" y="5703"/>
                  </a:cubicBezTo>
                  <a:cubicBezTo>
                    <a:pt x="23763" y="5770"/>
                    <a:pt x="22831" y="5803"/>
                    <a:pt x="21898" y="5803"/>
                  </a:cubicBezTo>
                  <a:cubicBezTo>
                    <a:pt x="18855" y="5803"/>
                    <a:pt x="15811" y="5448"/>
                    <a:pt x="12850" y="4751"/>
                  </a:cubicBezTo>
                  <a:cubicBezTo>
                    <a:pt x="10921" y="4296"/>
                    <a:pt x="9027" y="3698"/>
                    <a:pt x="7189" y="2961"/>
                  </a:cubicBezTo>
                  <a:cubicBezTo>
                    <a:pt x="6240" y="2579"/>
                    <a:pt x="5308" y="2160"/>
                    <a:pt x="4393" y="1703"/>
                  </a:cubicBezTo>
                  <a:cubicBezTo>
                    <a:pt x="3515" y="1265"/>
                    <a:pt x="2656" y="777"/>
                    <a:pt x="1741" y="413"/>
                  </a:cubicBezTo>
                  <a:cubicBezTo>
                    <a:pt x="1286" y="234"/>
                    <a:pt x="821" y="92"/>
                    <a:pt x="340" y="4"/>
                  </a:cubicBezTo>
                  <a:cubicBezTo>
                    <a:pt x="325" y="2"/>
                    <a:pt x="310" y="1"/>
                    <a:pt x="2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750062" y="1972376"/>
              <a:ext cx="167348" cy="102930"/>
            </a:xfrm>
            <a:custGeom>
              <a:avLst/>
              <a:gdLst/>
              <a:ahLst/>
              <a:cxnLst/>
              <a:rect l="l" t="t" r="r" b="b"/>
              <a:pathLst>
                <a:path w="9503" h="5845" extrusionOk="0">
                  <a:moveTo>
                    <a:pt x="0" y="0"/>
                  </a:moveTo>
                  <a:cubicBezTo>
                    <a:pt x="0" y="3222"/>
                    <a:pt x="2130" y="5844"/>
                    <a:pt x="4751" y="5844"/>
                  </a:cubicBezTo>
                  <a:cubicBezTo>
                    <a:pt x="7371" y="5844"/>
                    <a:pt x="9502" y="3222"/>
                    <a:pt x="9502" y="0"/>
                  </a:cubicBezTo>
                  <a:lnTo>
                    <a:pt x="9051" y="0"/>
                  </a:lnTo>
                  <a:cubicBezTo>
                    <a:pt x="9051" y="2972"/>
                    <a:pt x="7121" y="5393"/>
                    <a:pt x="4751" y="5393"/>
                  </a:cubicBezTo>
                  <a:cubicBezTo>
                    <a:pt x="2380" y="5393"/>
                    <a:pt x="451" y="2975"/>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55364" y="1972376"/>
              <a:ext cx="167348" cy="102930"/>
            </a:xfrm>
            <a:custGeom>
              <a:avLst/>
              <a:gdLst/>
              <a:ahLst/>
              <a:cxnLst/>
              <a:rect l="l" t="t" r="r" b="b"/>
              <a:pathLst>
                <a:path w="9503" h="5845" extrusionOk="0">
                  <a:moveTo>
                    <a:pt x="1" y="0"/>
                  </a:moveTo>
                  <a:cubicBezTo>
                    <a:pt x="1" y="3222"/>
                    <a:pt x="2131" y="5844"/>
                    <a:pt x="4752" y="5844"/>
                  </a:cubicBezTo>
                  <a:cubicBezTo>
                    <a:pt x="7370" y="5844"/>
                    <a:pt x="9503" y="3222"/>
                    <a:pt x="9503" y="0"/>
                  </a:cubicBezTo>
                  <a:lnTo>
                    <a:pt x="9052" y="0"/>
                  </a:lnTo>
                  <a:cubicBezTo>
                    <a:pt x="9052" y="2972"/>
                    <a:pt x="7122" y="5393"/>
                    <a:pt x="4752" y="5393"/>
                  </a:cubicBezTo>
                  <a:cubicBezTo>
                    <a:pt x="2382" y="5393"/>
                    <a:pt x="452" y="2975"/>
                    <a:pt x="4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543083" y="1948532"/>
              <a:ext cx="297081" cy="333463"/>
            </a:xfrm>
            <a:custGeom>
              <a:avLst/>
              <a:gdLst/>
              <a:ahLst/>
              <a:cxnLst/>
              <a:rect l="l" t="t" r="r" b="b"/>
              <a:pathLst>
                <a:path w="16870" h="18936" extrusionOk="0">
                  <a:moveTo>
                    <a:pt x="8281" y="1"/>
                  </a:moveTo>
                  <a:lnTo>
                    <a:pt x="5355" y="107"/>
                  </a:lnTo>
                  <a:cubicBezTo>
                    <a:pt x="5355" y="107"/>
                    <a:pt x="5578" y="7270"/>
                    <a:pt x="5077" y="8590"/>
                  </a:cubicBezTo>
                  <a:cubicBezTo>
                    <a:pt x="4848" y="9194"/>
                    <a:pt x="532" y="10126"/>
                    <a:pt x="532" y="10126"/>
                  </a:cubicBezTo>
                  <a:cubicBezTo>
                    <a:pt x="363" y="11379"/>
                    <a:pt x="1" y="18935"/>
                    <a:pt x="8546" y="18935"/>
                  </a:cubicBezTo>
                  <a:cubicBezTo>
                    <a:pt x="8563" y="18935"/>
                    <a:pt x="8580" y="18935"/>
                    <a:pt x="8596" y="18935"/>
                  </a:cubicBezTo>
                  <a:cubicBezTo>
                    <a:pt x="8650" y="18936"/>
                    <a:pt x="8704" y="18936"/>
                    <a:pt x="8757" y="18936"/>
                  </a:cubicBezTo>
                  <a:cubicBezTo>
                    <a:pt x="13892" y="18936"/>
                    <a:pt x="16870" y="16120"/>
                    <a:pt x="16104" y="10222"/>
                  </a:cubicBezTo>
                  <a:cubicBezTo>
                    <a:pt x="16104" y="10222"/>
                    <a:pt x="12010" y="9254"/>
                    <a:pt x="11656" y="8697"/>
                  </a:cubicBezTo>
                  <a:cubicBezTo>
                    <a:pt x="10896" y="7508"/>
                    <a:pt x="11206" y="85"/>
                    <a:pt x="11206" y="85"/>
                  </a:cubicBezTo>
                  <a:lnTo>
                    <a:pt x="8281"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636420" y="1948532"/>
              <a:ext cx="106241" cy="127655"/>
            </a:xfrm>
            <a:custGeom>
              <a:avLst/>
              <a:gdLst/>
              <a:ahLst/>
              <a:cxnLst/>
              <a:rect l="l" t="t" r="r" b="b"/>
              <a:pathLst>
                <a:path w="6033" h="7249" extrusionOk="0">
                  <a:moveTo>
                    <a:pt x="2926" y="1"/>
                  </a:moveTo>
                  <a:lnTo>
                    <a:pt x="0" y="115"/>
                  </a:lnTo>
                  <a:cubicBezTo>
                    <a:pt x="0" y="115"/>
                    <a:pt x="183" y="3614"/>
                    <a:pt x="73" y="6100"/>
                  </a:cubicBezTo>
                  <a:cubicBezTo>
                    <a:pt x="1438" y="6729"/>
                    <a:pt x="3446" y="7243"/>
                    <a:pt x="6033" y="7249"/>
                  </a:cubicBezTo>
                  <a:cubicBezTo>
                    <a:pt x="5569" y="5183"/>
                    <a:pt x="5851" y="94"/>
                    <a:pt x="5851" y="94"/>
                  </a:cubicBezTo>
                  <a:lnTo>
                    <a:pt x="2926"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539191" y="1645733"/>
              <a:ext cx="303473" cy="394217"/>
            </a:xfrm>
            <a:custGeom>
              <a:avLst/>
              <a:gdLst/>
              <a:ahLst/>
              <a:cxnLst/>
              <a:rect l="l" t="t" r="r" b="b"/>
              <a:pathLst>
                <a:path w="17233" h="22386" extrusionOk="0">
                  <a:moveTo>
                    <a:pt x="9064" y="1"/>
                  </a:moveTo>
                  <a:cubicBezTo>
                    <a:pt x="8892" y="1"/>
                    <a:pt x="8723" y="7"/>
                    <a:pt x="8558" y="19"/>
                  </a:cubicBezTo>
                  <a:cubicBezTo>
                    <a:pt x="8407" y="9"/>
                    <a:pt x="8254" y="4"/>
                    <a:pt x="8098" y="4"/>
                  </a:cubicBezTo>
                  <a:cubicBezTo>
                    <a:pt x="7093" y="4"/>
                    <a:pt x="5963" y="224"/>
                    <a:pt x="4610" y="962"/>
                  </a:cubicBezTo>
                  <a:cubicBezTo>
                    <a:pt x="3120" y="1775"/>
                    <a:pt x="752" y="3282"/>
                    <a:pt x="473" y="8121"/>
                  </a:cubicBezTo>
                  <a:cubicBezTo>
                    <a:pt x="1" y="16310"/>
                    <a:pt x="3676" y="22386"/>
                    <a:pt x="8613" y="22386"/>
                  </a:cubicBezTo>
                  <a:cubicBezTo>
                    <a:pt x="8621" y="22386"/>
                    <a:pt x="8629" y="22386"/>
                    <a:pt x="8637" y="22386"/>
                  </a:cubicBezTo>
                  <a:cubicBezTo>
                    <a:pt x="13588" y="22370"/>
                    <a:pt x="17233" y="16261"/>
                    <a:pt x="16701" y="8063"/>
                  </a:cubicBezTo>
                  <a:cubicBezTo>
                    <a:pt x="16388" y="3226"/>
                    <a:pt x="14008" y="1736"/>
                    <a:pt x="12513" y="934"/>
                  </a:cubicBezTo>
                  <a:cubicBezTo>
                    <a:pt x="11178" y="216"/>
                    <a:pt x="10059" y="1"/>
                    <a:pt x="9064"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3502508" y="1825979"/>
              <a:ext cx="58043" cy="72588"/>
            </a:xfrm>
            <a:custGeom>
              <a:avLst/>
              <a:gdLst/>
              <a:ahLst/>
              <a:cxnLst/>
              <a:rect l="l" t="t" r="r" b="b"/>
              <a:pathLst>
                <a:path w="3296" h="4122" extrusionOk="0">
                  <a:moveTo>
                    <a:pt x="2489" y="1"/>
                  </a:moveTo>
                  <a:cubicBezTo>
                    <a:pt x="2489" y="1"/>
                    <a:pt x="157" y="235"/>
                    <a:pt x="73" y="2252"/>
                  </a:cubicBezTo>
                  <a:cubicBezTo>
                    <a:pt x="1" y="3981"/>
                    <a:pt x="2310" y="4121"/>
                    <a:pt x="3062" y="4121"/>
                  </a:cubicBezTo>
                  <a:cubicBezTo>
                    <a:pt x="3208" y="4121"/>
                    <a:pt x="3296" y="4116"/>
                    <a:pt x="3296" y="4116"/>
                  </a:cubicBezTo>
                  <a:lnTo>
                    <a:pt x="2489" y="1"/>
                  </a:ln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3514483" y="1838799"/>
              <a:ext cx="34973" cy="34146"/>
            </a:xfrm>
            <a:custGeom>
              <a:avLst/>
              <a:gdLst/>
              <a:ahLst/>
              <a:cxnLst/>
              <a:rect l="l" t="t" r="r" b="b"/>
              <a:pathLst>
                <a:path w="1986" h="1939" extrusionOk="0">
                  <a:moveTo>
                    <a:pt x="1883" y="0"/>
                  </a:moveTo>
                  <a:cubicBezTo>
                    <a:pt x="1367" y="89"/>
                    <a:pt x="164" y="458"/>
                    <a:pt x="0" y="1939"/>
                  </a:cubicBezTo>
                  <a:cubicBezTo>
                    <a:pt x="0" y="1939"/>
                    <a:pt x="888" y="1121"/>
                    <a:pt x="1833" y="1121"/>
                  </a:cubicBezTo>
                  <a:cubicBezTo>
                    <a:pt x="1884" y="1121"/>
                    <a:pt x="1935" y="1123"/>
                    <a:pt x="1985" y="1128"/>
                  </a:cubicBezTo>
                  <a:cubicBezTo>
                    <a:pt x="1943" y="759"/>
                    <a:pt x="1908" y="384"/>
                    <a:pt x="1883"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582038" y="1811732"/>
              <a:ext cx="77149" cy="26116"/>
            </a:xfrm>
            <a:custGeom>
              <a:avLst/>
              <a:gdLst/>
              <a:ahLst/>
              <a:cxnLst/>
              <a:rect l="l" t="t" r="r" b="b"/>
              <a:pathLst>
                <a:path w="4381" h="1483" extrusionOk="0">
                  <a:moveTo>
                    <a:pt x="2872" y="1"/>
                  </a:moveTo>
                  <a:cubicBezTo>
                    <a:pt x="1473" y="1"/>
                    <a:pt x="1" y="1284"/>
                    <a:pt x="168" y="1420"/>
                  </a:cubicBezTo>
                  <a:cubicBezTo>
                    <a:pt x="168" y="1420"/>
                    <a:pt x="126" y="1483"/>
                    <a:pt x="262" y="1483"/>
                  </a:cubicBezTo>
                  <a:cubicBezTo>
                    <a:pt x="377" y="1483"/>
                    <a:pt x="620" y="1438"/>
                    <a:pt x="1124" y="1272"/>
                  </a:cubicBezTo>
                  <a:cubicBezTo>
                    <a:pt x="2223" y="911"/>
                    <a:pt x="4381" y="144"/>
                    <a:pt x="3092" y="12"/>
                  </a:cubicBezTo>
                  <a:cubicBezTo>
                    <a:pt x="3019" y="4"/>
                    <a:pt x="2946" y="1"/>
                    <a:pt x="2872"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721867" y="1811732"/>
              <a:ext cx="77132" cy="26116"/>
            </a:xfrm>
            <a:custGeom>
              <a:avLst/>
              <a:gdLst/>
              <a:ahLst/>
              <a:cxnLst/>
              <a:rect l="l" t="t" r="r" b="b"/>
              <a:pathLst>
                <a:path w="4380" h="1483" extrusionOk="0">
                  <a:moveTo>
                    <a:pt x="1508" y="1"/>
                  </a:moveTo>
                  <a:cubicBezTo>
                    <a:pt x="1435" y="1"/>
                    <a:pt x="1361" y="4"/>
                    <a:pt x="1288" y="12"/>
                  </a:cubicBezTo>
                  <a:cubicBezTo>
                    <a:pt x="1" y="144"/>
                    <a:pt x="2158" y="911"/>
                    <a:pt x="3258" y="1272"/>
                  </a:cubicBezTo>
                  <a:cubicBezTo>
                    <a:pt x="3762" y="1438"/>
                    <a:pt x="4005" y="1483"/>
                    <a:pt x="4119" y="1483"/>
                  </a:cubicBezTo>
                  <a:cubicBezTo>
                    <a:pt x="4255" y="1483"/>
                    <a:pt x="4212" y="1420"/>
                    <a:pt x="4212" y="1420"/>
                  </a:cubicBezTo>
                  <a:cubicBezTo>
                    <a:pt x="4379" y="1284"/>
                    <a:pt x="2907" y="1"/>
                    <a:pt x="1508"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2"/>
            <p:cNvSpPr/>
            <p:nvPr/>
          </p:nvSpPr>
          <p:spPr>
            <a:xfrm>
              <a:off x="3669634" y="1957495"/>
              <a:ext cx="47653" cy="39376"/>
            </a:xfrm>
            <a:custGeom>
              <a:avLst/>
              <a:gdLst/>
              <a:ahLst/>
              <a:cxnLst/>
              <a:rect l="l" t="t" r="r" b="b"/>
              <a:pathLst>
                <a:path w="2706" h="2236" extrusionOk="0">
                  <a:moveTo>
                    <a:pt x="1389" y="1"/>
                  </a:moveTo>
                  <a:cubicBezTo>
                    <a:pt x="469" y="1"/>
                    <a:pt x="1" y="173"/>
                    <a:pt x="1" y="173"/>
                  </a:cubicBezTo>
                  <a:cubicBezTo>
                    <a:pt x="1" y="173"/>
                    <a:pt x="77" y="2137"/>
                    <a:pt x="1262" y="2231"/>
                  </a:cubicBezTo>
                  <a:cubicBezTo>
                    <a:pt x="1299" y="2234"/>
                    <a:pt x="1336" y="2236"/>
                    <a:pt x="1371" y="2236"/>
                  </a:cubicBezTo>
                  <a:cubicBezTo>
                    <a:pt x="2706" y="2236"/>
                    <a:pt x="2696" y="157"/>
                    <a:pt x="2696" y="157"/>
                  </a:cubicBezTo>
                  <a:cubicBezTo>
                    <a:pt x="2696" y="157"/>
                    <a:pt x="2208" y="1"/>
                    <a:pt x="1389" y="1"/>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3819994" y="1825979"/>
              <a:ext cx="58060" cy="72588"/>
            </a:xfrm>
            <a:custGeom>
              <a:avLst/>
              <a:gdLst/>
              <a:ahLst/>
              <a:cxnLst/>
              <a:rect l="l" t="t" r="r" b="b"/>
              <a:pathLst>
                <a:path w="3297" h="4122" extrusionOk="0">
                  <a:moveTo>
                    <a:pt x="808" y="1"/>
                  </a:moveTo>
                  <a:lnTo>
                    <a:pt x="1" y="4116"/>
                  </a:lnTo>
                  <a:cubicBezTo>
                    <a:pt x="1" y="4116"/>
                    <a:pt x="88" y="4121"/>
                    <a:pt x="234" y="4121"/>
                  </a:cubicBezTo>
                  <a:cubicBezTo>
                    <a:pt x="987" y="4121"/>
                    <a:pt x="3297" y="3981"/>
                    <a:pt x="3223" y="2252"/>
                  </a:cubicBezTo>
                  <a:cubicBezTo>
                    <a:pt x="3139" y="235"/>
                    <a:pt x="808" y="1"/>
                    <a:pt x="808"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3831124" y="1838799"/>
              <a:ext cx="34938" cy="34146"/>
            </a:xfrm>
            <a:custGeom>
              <a:avLst/>
              <a:gdLst/>
              <a:ahLst/>
              <a:cxnLst/>
              <a:rect l="l" t="t" r="r" b="b"/>
              <a:pathLst>
                <a:path w="1984" h="1939" extrusionOk="0">
                  <a:moveTo>
                    <a:pt x="102" y="0"/>
                  </a:moveTo>
                  <a:cubicBezTo>
                    <a:pt x="76" y="384"/>
                    <a:pt x="41" y="759"/>
                    <a:pt x="0" y="1128"/>
                  </a:cubicBezTo>
                  <a:cubicBezTo>
                    <a:pt x="51" y="1123"/>
                    <a:pt x="102" y="1121"/>
                    <a:pt x="152" y="1121"/>
                  </a:cubicBezTo>
                  <a:cubicBezTo>
                    <a:pt x="1096" y="1121"/>
                    <a:pt x="1984" y="1939"/>
                    <a:pt x="1984" y="1939"/>
                  </a:cubicBezTo>
                  <a:cubicBezTo>
                    <a:pt x="1822" y="458"/>
                    <a:pt x="618" y="89"/>
                    <a:pt x="102"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595862" y="1645733"/>
              <a:ext cx="238563" cy="192231"/>
            </a:xfrm>
            <a:custGeom>
              <a:avLst/>
              <a:gdLst/>
              <a:ahLst/>
              <a:cxnLst/>
              <a:rect l="l" t="t" r="r" b="b"/>
              <a:pathLst>
                <a:path w="13547" h="10916" extrusionOk="0">
                  <a:moveTo>
                    <a:pt x="5846" y="1"/>
                  </a:moveTo>
                  <a:cubicBezTo>
                    <a:pt x="5674" y="1"/>
                    <a:pt x="5505" y="7"/>
                    <a:pt x="5340" y="19"/>
                  </a:cubicBezTo>
                  <a:cubicBezTo>
                    <a:pt x="5192" y="10"/>
                    <a:pt x="5042" y="5"/>
                    <a:pt x="4889" y="5"/>
                  </a:cubicBezTo>
                  <a:cubicBezTo>
                    <a:pt x="4620" y="5"/>
                    <a:pt x="4343" y="20"/>
                    <a:pt x="4056" y="58"/>
                  </a:cubicBezTo>
                  <a:lnTo>
                    <a:pt x="982" y="1194"/>
                  </a:lnTo>
                  <a:cubicBezTo>
                    <a:pt x="671" y="1378"/>
                    <a:pt x="336" y="1596"/>
                    <a:pt x="1" y="1866"/>
                  </a:cubicBezTo>
                  <a:cubicBezTo>
                    <a:pt x="685" y="2033"/>
                    <a:pt x="1791" y="2466"/>
                    <a:pt x="2166" y="3564"/>
                  </a:cubicBezTo>
                  <a:cubicBezTo>
                    <a:pt x="2722" y="5193"/>
                    <a:pt x="5148" y="3741"/>
                    <a:pt x="5222" y="5425"/>
                  </a:cubicBezTo>
                  <a:cubicBezTo>
                    <a:pt x="5296" y="7135"/>
                    <a:pt x="6270" y="7869"/>
                    <a:pt x="7436" y="7869"/>
                  </a:cubicBezTo>
                  <a:cubicBezTo>
                    <a:pt x="7808" y="7869"/>
                    <a:pt x="8199" y="7794"/>
                    <a:pt x="8587" y="7653"/>
                  </a:cubicBezTo>
                  <a:cubicBezTo>
                    <a:pt x="8679" y="7619"/>
                    <a:pt x="8763" y="7604"/>
                    <a:pt x="8841" y="7604"/>
                  </a:cubicBezTo>
                  <a:cubicBezTo>
                    <a:pt x="9582" y="7604"/>
                    <a:pt x="9759" y="8986"/>
                    <a:pt x="10958" y="8986"/>
                  </a:cubicBezTo>
                  <a:cubicBezTo>
                    <a:pt x="11092" y="8986"/>
                    <a:pt x="11238" y="8968"/>
                    <a:pt x="11399" y="8930"/>
                  </a:cubicBezTo>
                  <a:cubicBezTo>
                    <a:pt x="11584" y="8887"/>
                    <a:pt x="11738" y="8867"/>
                    <a:pt x="11869" y="8867"/>
                  </a:cubicBezTo>
                  <a:cubicBezTo>
                    <a:pt x="12949" y="8867"/>
                    <a:pt x="12395" y="10230"/>
                    <a:pt x="13403" y="10915"/>
                  </a:cubicBezTo>
                  <a:lnTo>
                    <a:pt x="13526" y="10288"/>
                  </a:lnTo>
                  <a:cubicBezTo>
                    <a:pt x="13547" y="9566"/>
                    <a:pt x="13533" y="8825"/>
                    <a:pt x="13483" y="8063"/>
                  </a:cubicBezTo>
                  <a:cubicBezTo>
                    <a:pt x="13170" y="3226"/>
                    <a:pt x="10790" y="1736"/>
                    <a:pt x="9295" y="934"/>
                  </a:cubicBezTo>
                  <a:cubicBezTo>
                    <a:pt x="7960" y="216"/>
                    <a:pt x="6841" y="1"/>
                    <a:pt x="5846"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607433" y="1848556"/>
              <a:ext cx="34833" cy="22999"/>
            </a:xfrm>
            <a:custGeom>
              <a:avLst/>
              <a:gdLst/>
              <a:ahLst/>
              <a:cxnLst/>
              <a:rect l="l" t="t" r="r" b="b"/>
              <a:pathLst>
                <a:path w="1978" h="1306" extrusionOk="0">
                  <a:moveTo>
                    <a:pt x="989" y="0"/>
                  </a:moveTo>
                  <a:cubicBezTo>
                    <a:pt x="442" y="0"/>
                    <a:pt x="1" y="505"/>
                    <a:pt x="1" y="1131"/>
                  </a:cubicBezTo>
                  <a:cubicBezTo>
                    <a:pt x="1" y="1256"/>
                    <a:pt x="18" y="1306"/>
                    <a:pt x="51" y="1306"/>
                  </a:cubicBezTo>
                  <a:cubicBezTo>
                    <a:pt x="181" y="1306"/>
                    <a:pt x="551" y="504"/>
                    <a:pt x="989" y="504"/>
                  </a:cubicBezTo>
                  <a:cubicBezTo>
                    <a:pt x="1426" y="504"/>
                    <a:pt x="1797" y="1305"/>
                    <a:pt x="1927" y="1305"/>
                  </a:cubicBezTo>
                  <a:cubicBezTo>
                    <a:pt x="1960" y="1305"/>
                    <a:pt x="1977" y="1255"/>
                    <a:pt x="1977" y="1131"/>
                  </a:cubicBezTo>
                  <a:cubicBezTo>
                    <a:pt x="1977" y="506"/>
                    <a:pt x="1536"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738808" y="1848556"/>
              <a:ext cx="34850" cy="22999"/>
            </a:xfrm>
            <a:custGeom>
              <a:avLst/>
              <a:gdLst/>
              <a:ahLst/>
              <a:cxnLst/>
              <a:rect l="l" t="t" r="r" b="b"/>
              <a:pathLst>
                <a:path w="1979" h="1306" extrusionOk="0">
                  <a:moveTo>
                    <a:pt x="989" y="0"/>
                  </a:moveTo>
                  <a:cubicBezTo>
                    <a:pt x="443" y="0"/>
                    <a:pt x="0" y="505"/>
                    <a:pt x="0" y="1131"/>
                  </a:cubicBezTo>
                  <a:cubicBezTo>
                    <a:pt x="0" y="1256"/>
                    <a:pt x="18" y="1306"/>
                    <a:pt x="51" y="1306"/>
                  </a:cubicBezTo>
                  <a:cubicBezTo>
                    <a:pt x="181" y="1306"/>
                    <a:pt x="552" y="504"/>
                    <a:pt x="989" y="504"/>
                  </a:cubicBezTo>
                  <a:cubicBezTo>
                    <a:pt x="1427" y="504"/>
                    <a:pt x="1798" y="1305"/>
                    <a:pt x="1928" y="1305"/>
                  </a:cubicBezTo>
                  <a:cubicBezTo>
                    <a:pt x="1961" y="1305"/>
                    <a:pt x="1978" y="1255"/>
                    <a:pt x="1978" y="1131"/>
                  </a:cubicBezTo>
                  <a:cubicBezTo>
                    <a:pt x="1978" y="506"/>
                    <a:pt x="1534" y="0"/>
                    <a:pt x="989" y="0"/>
                  </a:cubicBezTo>
                  <a:close/>
                </a:path>
              </a:pathLst>
            </a:custGeom>
            <a:solidFill>
              <a:srgbClr val="2D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582901" y="1911302"/>
              <a:ext cx="49555" cy="49537"/>
            </a:xfrm>
            <a:custGeom>
              <a:avLst/>
              <a:gdLst/>
              <a:ahLst/>
              <a:cxnLst/>
              <a:rect l="l" t="t" r="r" b="b"/>
              <a:pathLst>
                <a:path w="2814" h="2813" extrusionOk="0">
                  <a:moveTo>
                    <a:pt x="1413" y="0"/>
                  </a:moveTo>
                  <a:cubicBezTo>
                    <a:pt x="1411" y="0"/>
                    <a:pt x="1410" y="0"/>
                    <a:pt x="1408" y="0"/>
                  </a:cubicBezTo>
                  <a:cubicBezTo>
                    <a:pt x="631" y="0"/>
                    <a:pt x="1" y="629"/>
                    <a:pt x="1" y="1406"/>
                  </a:cubicBezTo>
                  <a:cubicBezTo>
                    <a:pt x="1" y="2182"/>
                    <a:pt x="631" y="2813"/>
                    <a:pt x="1408" y="2813"/>
                  </a:cubicBezTo>
                  <a:cubicBezTo>
                    <a:pt x="2185" y="2813"/>
                    <a:pt x="2814" y="2182"/>
                    <a:pt x="2814" y="1406"/>
                  </a:cubicBezTo>
                  <a:cubicBezTo>
                    <a:pt x="2814" y="631"/>
                    <a:pt x="2188" y="0"/>
                    <a:pt x="1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3747068" y="1911302"/>
              <a:ext cx="49555" cy="49537"/>
            </a:xfrm>
            <a:custGeom>
              <a:avLst/>
              <a:gdLst/>
              <a:ahLst/>
              <a:cxnLst/>
              <a:rect l="l" t="t" r="r" b="b"/>
              <a:pathLst>
                <a:path w="2814" h="2813" extrusionOk="0">
                  <a:moveTo>
                    <a:pt x="1412" y="0"/>
                  </a:moveTo>
                  <a:cubicBezTo>
                    <a:pt x="1410" y="0"/>
                    <a:pt x="1408" y="0"/>
                    <a:pt x="1406" y="0"/>
                  </a:cubicBezTo>
                  <a:cubicBezTo>
                    <a:pt x="630" y="0"/>
                    <a:pt x="1" y="629"/>
                    <a:pt x="1" y="1406"/>
                  </a:cubicBezTo>
                  <a:cubicBezTo>
                    <a:pt x="1" y="2182"/>
                    <a:pt x="630" y="2813"/>
                    <a:pt x="1406" y="2813"/>
                  </a:cubicBezTo>
                  <a:cubicBezTo>
                    <a:pt x="2183" y="2813"/>
                    <a:pt x="2813" y="2182"/>
                    <a:pt x="2813" y="1406"/>
                  </a:cubicBezTo>
                  <a:cubicBezTo>
                    <a:pt x="2813" y="631"/>
                    <a:pt x="2185" y="0"/>
                    <a:pt x="14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2"/>
            <p:cNvSpPr/>
            <p:nvPr/>
          </p:nvSpPr>
          <p:spPr>
            <a:xfrm>
              <a:off x="3439620" y="1611551"/>
              <a:ext cx="280897" cy="214437"/>
            </a:xfrm>
            <a:custGeom>
              <a:avLst/>
              <a:gdLst/>
              <a:ahLst/>
              <a:cxnLst/>
              <a:rect l="l" t="t" r="r" b="b"/>
              <a:pathLst>
                <a:path w="15951" h="12177" extrusionOk="0">
                  <a:moveTo>
                    <a:pt x="13537" y="0"/>
                  </a:moveTo>
                  <a:cubicBezTo>
                    <a:pt x="13537" y="0"/>
                    <a:pt x="1" y="2356"/>
                    <a:pt x="6060" y="12177"/>
                  </a:cubicBezTo>
                  <a:cubicBezTo>
                    <a:pt x="6060" y="12177"/>
                    <a:pt x="6747" y="9512"/>
                    <a:pt x="7720" y="7947"/>
                  </a:cubicBezTo>
                  <a:cubicBezTo>
                    <a:pt x="9544" y="5012"/>
                    <a:pt x="14240" y="2199"/>
                    <a:pt x="15095" y="1633"/>
                  </a:cubicBezTo>
                  <a:cubicBezTo>
                    <a:pt x="15950" y="1064"/>
                    <a:pt x="13537" y="0"/>
                    <a:pt x="13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585895" y="1591563"/>
              <a:ext cx="295161" cy="239302"/>
            </a:xfrm>
            <a:custGeom>
              <a:avLst/>
              <a:gdLst/>
              <a:ahLst/>
              <a:cxnLst/>
              <a:rect l="l" t="t" r="r" b="b"/>
              <a:pathLst>
                <a:path w="16761" h="13589" extrusionOk="0">
                  <a:moveTo>
                    <a:pt x="10922" y="0"/>
                  </a:moveTo>
                  <a:lnTo>
                    <a:pt x="0" y="4041"/>
                  </a:lnTo>
                  <a:cubicBezTo>
                    <a:pt x="0" y="4041"/>
                    <a:pt x="2177" y="4208"/>
                    <a:pt x="2732" y="5838"/>
                  </a:cubicBezTo>
                  <a:cubicBezTo>
                    <a:pt x="3288" y="7467"/>
                    <a:pt x="5714" y="6014"/>
                    <a:pt x="5788" y="7699"/>
                  </a:cubicBezTo>
                  <a:cubicBezTo>
                    <a:pt x="5862" y="9409"/>
                    <a:pt x="6836" y="10143"/>
                    <a:pt x="8002" y="10143"/>
                  </a:cubicBezTo>
                  <a:cubicBezTo>
                    <a:pt x="8374" y="10143"/>
                    <a:pt x="8765" y="10068"/>
                    <a:pt x="9153" y="9927"/>
                  </a:cubicBezTo>
                  <a:cubicBezTo>
                    <a:pt x="9245" y="9893"/>
                    <a:pt x="9329" y="9878"/>
                    <a:pt x="9407" y="9878"/>
                  </a:cubicBezTo>
                  <a:cubicBezTo>
                    <a:pt x="10148" y="9878"/>
                    <a:pt x="10325" y="11260"/>
                    <a:pt x="11526" y="11260"/>
                  </a:cubicBezTo>
                  <a:cubicBezTo>
                    <a:pt x="11659" y="11260"/>
                    <a:pt x="11805" y="11243"/>
                    <a:pt x="11965" y="11206"/>
                  </a:cubicBezTo>
                  <a:cubicBezTo>
                    <a:pt x="12149" y="11162"/>
                    <a:pt x="12304" y="11142"/>
                    <a:pt x="12434" y="11142"/>
                  </a:cubicBezTo>
                  <a:cubicBezTo>
                    <a:pt x="13550" y="11142"/>
                    <a:pt x="12914" y="12603"/>
                    <a:pt x="14075" y="13261"/>
                  </a:cubicBezTo>
                  <a:cubicBezTo>
                    <a:pt x="14507" y="13506"/>
                    <a:pt x="14949" y="13588"/>
                    <a:pt x="15347" y="13588"/>
                  </a:cubicBezTo>
                  <a:cubicBezTo>
                    <a:pt x="16143" y="13588"/>
                    <a:pt x="16760" y="13261"/>
                    <a:pt x="16760" y="13261"/>
                  </a:cubicBezTo>
                  <a:lnTo>
                    <a:pt x="16760" y="5838"/>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543048" y="2123758"/>
              <a:ext cx="151798" cy="158243"/>
            </a:xfrm>
            <a:custGeom>
              <a:avLst/>
              <a:gdLst/>
              <a:ahLst/>
              <a:cxnLst/>
              <a:rect l="l" t="t" r="r" b="b"/>
              <a:pathLst>
                <a:path w="8620" h="8986" extrusionOk="0">
                  <a:moveTo>
                    <a:pt x="1295" y="0"/>
                  </a:moveTo>
                  <a:cubicBezTo>
                    <a:pt x="843" y="107"/>
                    <a:pt x="533" y="176"/>
                    <a:pt x="533" y="176"/>
                  </a:cubicBezTo>
                  <a:cubicBezTo>
                    <a:pt x="362" y="1429"/>
                    <a:pt x="1" y="8985"/>
                    <a:pt x="8549" y="8985"/>
                  </a:cubicBezTo>
                  <a:cubicBezTo>
                    <a:pt x="8563" y="8985"/>
                    <a:pt x="8576" y="8985"/>
                    <a:pt x="8590" y="8985"/>
                  </a:cubicBezTo>
                  <a:lnTo>
                    <a:pt x="8620" y="8985"/>
                  </a:lnTo>
                  <a:cubicBezTo>
                    <a:pt x="1280" y="8344"/>
                    <a:pt x="1143" y="1834"/>
                    <a:pt x="129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455311" y="1869407"/>
              <a:ext cx="83718" cy="102930"/>
            </a:xfrm>
            <a:custGeom>
              <a:avLst/>
              <a:gdLst/>
              <a:ahLst/>
              <a:cxnLst/>
              <a:rect l="l" t="t" r="r" b="b"/>
              <a:pathLst>
                <a:path w="4754" h="5845" extrusionOk="0">
                  <a:moveTo>
                    <a:pt x="4753" y="1"/>
                  </a:moveTo>
                  <a:cubicBezTo>
                    <a:pt x="2132" y="1"/>
                    <a:pt x="1" y="2622"/>
                    <a:pt x="1" y="5844"/>
                  </a:cubicBezTo>
                  <a:lnTo>
                    <a:pt x="453" y="5844"/>
                  </a:lnTo>
                  <a:cubicBezTo>
                    <a:pt x="453" y="2872"/>
                    <a:pt x="2382" y="452"/>
                    <a:pt x="4753" y="452"/>
                  </a:cubicBezTo>
                  <a:lnTo>
                    <a:pt x="4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833695" y="1884675"/>
              <a:ext cx="83718" cy="102930"/>
            </a:xfrm>
            <a:custGeom>
              <a:avLst/>
              <a:gdLst/>
              <a:ahLst/>
              <a:cxnLst/>
              <a:rect l="l" t="t" r="r" b="b"/>
              <a:pathLst>
                <a:path w="4754" h="5845" extrusionOk="0">
                  <a:moveTo>
                    <a:pt x="1" y="1"/>
                  </a:moveTo>
                  <a:lnTo>
                    <a:pt x="1" y="452"/>
                  </a:lnTo>
                  <a:cubicBezTo>
                    <a:pt x="2372" y="452"/>
                    <a:pt x="4301" y="2870"/>
                    <a:pt x="4301" y="5844"/>
                  </a:cubicBezTo>
                  <a:lnTo>
                    <a:pt x="4753" y="5844"/>
                  </a:lnTo>
                  <a:cubicBezTo>
                    <a:pt x="4753" y="2623"/>
                    <a:pt x="2622"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3434443" y="2460087"/>
              <a:ext cx="71461" cy="151622"/>
            </a:xfrm>
            <a:custGeom>
              <a:avLst/>
              <a:gdLst/>
              <a:ahLst/>
              <a:cxnLst/>
              <a:rect l="l" t="t" r="r" b="b"/>
              <a:pathLst>
                <a:path w="4058" h="8610" extrusionOk="0">
                  <a:moveTo>
                    <a:pt x="586" y="1"/>
                  </a:moveTo>
                  <a:cubicBezTo>
                    <a:pt x="565" y="1"/>
                    <a:pt x="545" y="4"/>
                    <a:pt x="526" y="11"/>
                  </a:cubicBezTo>
                  <a:cubicBezTo>
                    <a:pt x="0" y="197"/>
                    <a:pt x="1201" y="2560"/>
                    <a:pt x="1201" y="4135"/>
                  </a:cubicBezTo>
                  <a:cubicBezTo>
                    <a:pt x="1201" y="5708"/>
                    <a:pt x="247" y="8610"/>
                    <a:pt x="247" y="8610"/>
                  </a:cubicBezTo>
                  <a:cubicBezTo>
                    <a:pt x="247" y="8610"/>
                    <a:pt x="1800" y="8295"/>
                    <a:pt x="2964" y="5595"/>
                  </a:cubicBezTo>
                  <a:cubicBezTo>
                    <a:pt x="4058" y="3056"/>
                    <a:pt x="3160" y="352"/>
                    <a:pt x="2519" y="352"/>
                  </a:cubicBezTo>
                  <a:cubicBezTo>
                    <a:pt x="2478" y="352"/>
                    <a:pt x="2439" y="362"/>
                    <a:pt x="2401" y="385"/>
                  </a:cubicBezTo>
                  <a:cubicBezTo>
                    <a:pt x="1849" y="709"/>
                    <a:pt x="1887" y="3745"/>
                    <a:pt x="1883" y="3745"/>
                  </a:cubicBezTo>
                  <a:cubicBezTo>
                    <a:pt x="1882" y="3745"/>
                    <a:pt x="1880" y="3670"/>
                    <a:pt x="1875" y="3496"/>
                  </a:cubicBezTo>
                  <a:cubicBezTo>
                    <a:pt x="1840" y="2271"/>
                    <a:pt x="1108" y="1"/>
                    <a:pt x="586" y="1"/>
                  </a:cubicBezTo>
                  <a:close/>
                </a:path>
              </a:pathLst>
            </a:custGeom>
            <a:solidFill>
              <a:srgbClr val="CC8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3511137" y="2126259"/>
              <a:ext cx="352042" cy="178160"/>
            </a:xfrm>
            <a:custGeom>
              <a:avLst/>
              <a:gdLst/>
              <a:ahLst/>
              <a:cxnLst/>
              <a:rect l="l" t="t" r="r" b="b"/>
              <a:pathLst>
                <a:path w="19991" h="10117" extrusionOk="0">
                  <a:moveTo>
                    <a:pt x="2228" y="0"/>
                  </a:moveTo>
                  <a:lnTo>
                    <a:pt x="0" y="346"/>
                  </a:lnTo>
                  <a:cubicBezTo>
                    <a:pt x="40" y="597"/>
                    <a:pt x="72" y="879"/>
                    <a:pt x="110" y="1188"/>
                  </a:cubicBezTo>
                  <a:cubicBezTo>
                    <a:pt x="393" y="3566"/>
                    <a:pt x="867" y="7546"/>
                    <a:pt x="4757" y="9056"/>
                  </a:cubicBezTo>
                  <a:cubicBezTo>
                    <a:pt x="6598" y="9769"/>
                    <a:pt x="8463" y="10116"/>
                    <a:pt x="10229" y="10116"/>
                  </a:cubicBezTo>
                  <a:cubicBezTo>
                    <a:pt x="13506" y="10116"/>
                    <a:pt x="16452" y="8922"/>
                    <a:pt x="18293" y="6666"/>
                  </a:cubicBezTo>
                  <a:cubicBezTo>
                    <a:pt x="19731" y="4907"/>
                    <a:pt x="19886" y="2269"/>
                    <a:pt x="19962" y="1000"/>
                  </a:cubicBezTo>
                  <a:cubicBezTo>
                    <a:pt x="19972" y="801"/>
                    <a:pt x="19979" y="648"/>
                    <a:pt x="19990" y="574"/>
                  </a:cubicBezTo>
                  <a:lnTo>
                    <a:pt x="17784" y="113"/>
                  </a:lnTo>
                  <a:cubicBezTo>
                    <a:pt x="17744" y="299"/>
                    <a:pt x="17730" y="525"/>
                    <a:pt x="17712" y="866"/>
                  </a:cubicBezTo>
                  <a:cubicBezTo>
                    <a:pt x="17651" y="1900"/>
                    <a:pt x="17524" y="4045"/>
                    <a:pt x="16549" y="5238"/>
                  </a:cubicBezTo>
                  <a:cubicBezTo>
                    <a:pt x="15139" y="6961"/>
                    <a:pt x="12845" y="7868"/>
                    <a:pt x="10244" y="7868"/>
                  </a:cubicBezTo>
                  <a:cubicBezTo>
                    <a:pt x="8751" y="7868"/>
                    <a:pt x="7156" y="7569"/>
                    <a:pt x="5570" y="6954"/>
                  </a:cubicBezTo>
                  <a:cubicBezTo>
                    <a:pt x="2944" y="5933"/>
                    <a:pt x="2600" y="3036"/>
                    <a:pt x="2347" y="921"/>
                  </a:cubicBezTo>
                  <a:cubicBezTo>
                    <a:pt x="2307" y="584"/>
                    <a:pt x="2270" y="274"/>
                    <a:pt x="2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427504" y="2472151"/>
              <a:ext cx="103881" cy="298437"/>
            </a:xfrm>
            <a:custGeom>
              <a:avLst/>
              <a:gdLst/>
              <a:ahLst/>
              <a:cxnLst/>
              <a:rect l="l" t="t" r="r" b="b"/>
              <a:pathLst>
                <a:path w="5899" h="16947" extrusionOk="0">
                  <a:moveTo>
                    <a:pt x="3783" y="0"/>
                  </a:moveTo>
                  <a:cubicBezTo>
                    <a:pt x="3709" y="0"/>
                    <a:pt x="3665" y="1"/>
                    <a:pt x="3665" y="1"/>
                  </a:cubicBezTo>
                  <a:cubicBezTo>
                    <a:pt x="3665" y="1"/>
                    <a:pt x="662" y="12600"/>
                    <a:pt x="668" y="13946"/>
                  </a:cubicBezTo>
                  <a:cubicBezTo>
                    <a:pt x="669" y="15293"/>
                    <a:pt x="1" y="16941"/>
                    <a:pt x="1" y="16941"/>
                  </a:cubicBezTo>
                  <a:cubicBezTo>
                    <a:pt x="1" y="16941"/>
                    <a:pt x="30" y="16946"/>
                    <a:pt x="85" y="16946"/>
                  </a:cubicBezTo>
                  <a:cubicBezTo>
                    <a:pt x="315" y="16946"/>
                    <a:pt x="988" y="16845"/>
                    <a:pt x="1717" y="15782"/>
                  </a:cubicBezTo>
                  <a:cubicBezTo>
                    <a:pt x="2616" y="14469"/>
                    <a:pt x="3466" y="13296"/>
                    <a:pt x="4681" y="10441"/>
                  </a:cubicBezTo>
                  <a:cubicBezTo>
                    <a:pt x="5898" y="7586"/>
                    <a:pt x="5314" y="6150"/>
                    <a:pt x="5547" y="4699"/>
                  </a:cubicBezTo>
                  <a:cubicBezTo>
                    <a:pt x="5780" y="3248"/>
                    <a:pt x="5715" y="1049"/>
                    <a:pt x="5547" y="499"/>
                  </a:cubicBezTo>
                  <a:cubicBezTo>
                    <a:pt x="5407" y="37"/>
                    <a:pt x="4173" y="0"/>
                    <a:pt x="3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550550" y="2468417"/>
              <a:ext cx="356479" cy="261209"/>
            </a:xfrm>
            <a:custGeom>
              <a:avLst/>
              <a:gdLst/>
              <a:ahLst/>
              <a:cxnLst/>
              <a:rect l="l" t="t" r="r" b="b"/>
              <a:pathLst>
                <a:path w="20243" h="14833" extrusionOk="0">
                  <a:moveTo>
                    <a:pt x="19377" y="1"/>
                  </a:moveTo>
                  <a:cubicBezTo>
                    <a:pt x="19088" y="1"/>
                    <a:pt x="18780" y="270"/>
                    <a:pt x="18576" y="521"/>
                  </a:cubicBezTo>
                  <a:lnTo>
                    <a:pt x="13373" y="6886"/>
                  </a:lnTo>
                  <a:cubicBezTo>
                    <a:pt x="12711" y="7697"/>
                    <a:pt x="12044" y="8512"/>
                    <a:pt x="11270" y="9217"/>
                  </a:cubicBezTo>
                  <a:cubicBezTo>
                    <a:pt x="9323" y="10989"/>
                    <a:pt x="6699" y="11997"/>
                    <a:pt x="4068" y="11997"/>
                  </a:cubicBezTo>
                  <a:cubicBezTo>
                    <a:pt x="3942" y="11997"/>
                    <a:pt x="3816" y="11994"/>
                    <a:pt x="3690" y="11990"/>
                  </a:cubicBezTo>
                  <a:lnTo>
                    <a:pt x="3690" y="11990"/>
                  </a:lnTo>
                  <a:lnTo>
                    <a:pt x="5037" y="12213"/>
                  </a:lnTo>
                  <a:cubicBezTo>
                    <a:pt x="3225" y="12266"/>
                    <a:pt x="1435" y="12909"/>
                    <a:pt x="1" y="14017"/>
                  </a:cubicBezTo>
                  <a:cubicBezTo>
                    <a:pt x="295" y="14580"/>
                    <a:pt x="975" y="14832"/>
                    <a:pt x="1615" y="14832"/>
                  </a:cubicBezTo>
                  <a:cubicBezTo>
                    <a:pt x="1654" y="14832"/>
                    <a:pt x="1693" y="14831"/>
                    <a:pt x="1732" y="14829"/>
                  </a:cubicBezTo>
                  <a:cubicBezTo>
                    <a:pt x="2406" y="14798"/>
                    <a:pt x="3048" y="14553"/>
                    <a:pt x="3709" y="14418"/>
                  </a:cubicBezTo>
                  <a:cubicBezTo>
                    <a:pt x="4900" y="14174"/>
                    <a:pt x="6137" y="14293"/>
                    <a:pt x="7342" y="14140"/>
                  </a:cubicBezTo>
                  <a:cubicBezTo>
                    <a:pt x="9063" y="13921"/>
                    <a:pt x="10661" y="13157"/>
                    <a:pt x="12224" y="12403"/>
                  </a:cubicBezTo>
                  <a:cubicBezTo>
                    <a:pt x="13650" y="11713"/>
                    <a:pt x="15076" y="11027"/>
                    <a:pt x="16503" y="10337"/>
                  </a:cubicBezTo>
                  <a:cubicBezTo>
                    <a:pt x="16815" y="10188"/>
                    <a:pt x="17140" y="10023"/>
                    <a:pt x="17329" y="9734"/>
                  </a:cubicBezTo>
                  <a:cubicBezTo>
                    <a:pt x="17518" y="9444"/>
                    <a:pt x="17498" y="8990"/>
                    <a:pt x="17198" y="8818"/>
                  </a:cubicBezTo>
                  <a:cubicBezTo>
                    <a:pt x="17106" y="8765"/>
                    <a:pt x="17005" y="8745"/>
                    <a:pt x="16899" y="8745"/>
                  </a:cubicBezTo>
                  <a:cubicBezTo>
                    <a:pt x="16516" y="8745"/>
                    <a:pt x="16063" y="9010"/>
                    <a:pt x="15729" y="9010"/>
                  </a:cubicBezTo>
                  <a:cubicBezTo>
                    <a:pt x="15585" y="9010"/>
                    <a:pt x="15463" y="8962"/>
                    <a:pt x="15378" y="8822"/>
                  </a:cubicBezTo>
                  <a:cubicBezTo>
                    <a:pt x="15728" y="7237"/>
                    <a:pt x="17015" y="6068"/>
                    <a:pt x="18117" y="4876"/>
                  </a:cubicBezTo>
                  <a:cubicBezTo>
                    <a:pt x="19217" y="3683"/>
                    <a:pt x="20242" y="2132"/>
                    <a:pt x="19883" y="549"/>
                  </a:cubicBezTo>
                  <a:cubicBezTo>
                    <a:pt x="19842" y="370"/>
                    <a:pt x="19774" y="181"/>
                    <a:pt x="19622" y="77"/>
                  </a:cubicBezTo>
                  <a:cubicBezTo>
                    <a:pt x="19544" y="24"/>
                    <a:pt x="19461" y="1"/>
                    <a:pt x="19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546130" y="2464825"/>
              <a:ext cx="360230" cy="268535"/>
            </a:xfrm>
            <a:custGeom>
              <a:avLst/>
              <a:gdLst/>
              <a:ahLst/>
              <a:cxnLst/>
              <a:rect l="l" t="t" r="r" b="b"/>
              <a:pathLst>
                <a:path w="20456" h="15249" extrusionOk="0">
                  <a:moveTo>
                    <a:pt x="19599" y="413"/>
                  </a:moveTo>
                  <a:cubicBezTo>
                    <a:pt x="19605" y="413"/>
                    <a:pt x="19611" y="413"/>
                    <a:pt x="19618" y="413"/>
                  </a:cubicBezTo>
                  <a:cubicBezTo>
                    <a:pt x="19860" y="427"/>
                    <a:pt x="19916" y="695"/>
                    <a:pt x="19956" y="897"/>
                  </a:cubicBezTo>
                  <a:cubicBezTo>
                    <a:pt x="20289" y="2625"/>
                    <a:pt x="18951" y="4163"/>
                    <a:pt x="17857" y="5324"/>
                  </a:cubicBezTo>
                  <a:cubicBezTo>
                    <a:pt x="17322" y="5889"/>
                    <a:pt x="16782" y="6452"/>
                    <a:pt x="16327" y="7083"/>
                  </a:cubicBezTo>
                  <a:cubicBezTo>
                    <a:pt x="16106" y="7390"/>
                    <a:pt x="15905" y="7713"/>
                    <a:pt x="15748" y="8056"/>
                  </a:cubicBezTo>
                  <a:cubicBezTo>
                    <a:pt x="15673" y="8217"/>
                    <a:pt x="15607" y="8380"/>
                    <a:pt x="15550" y="8548"/>
                  </a:cubicBezTo>
                  <a:cubicBezTo>
                    <a:pt x="15502" y="8690"/>
                    <a:pt x="15405" y="8899"/>
                    <a:pt x="15429" y="9053"/>
                  </a:cubicBezTo>
                  <a:cubicBezTo>
                    <a:pt x="15461" y="9280"/>
                    <a:pt x="15749" y="9408"/>
                    <a:pt x="15952" y="9415"/>
                  </a:cubicBezTo>
                  <a:cubicBezTo>
                    <a:pt x="15962" y="9415"/>
                    <a:pt x="15972" y="9415"/>
                    <a:pt x="15982" y="9415"/>
                  </a:cubicBezTo>
                  <a:cubicBezTo>
                    <a:pt x="16225" y="9415"/>
                    <a:pt x="16463" y="9318"/>
                    <a:pt x="16692" y="9246"/>
                  </a:cubicBezTo>
                  <a:cubicBezTo>
                    <a:pt x="16817" y="9206"/>
                    <a:pt x="16988" y="9150"/>
                    <a:pt x="17142" y="9150"/>
                  </a:cubicBezTo>
                  <a:cubicBezTo>
                    <a:pt x="17283" y="9150"/>
                    <a:pt x="17409" y="9197"/>
                    <a:pt x="17469" y="9350"/>
                  </a:cubicBezTo>
                  <a:cubicBezTo>
                    <a:pt x="17628" y="9748"/>
                    <a:pt x="17224" y="10061"/>
                    <a:pt x="16921" y="10224"/>
                  </a:cubicBezTo>
                  <a:cubicBezTo>
                    <a:pt x="16092" y="10677"/>
                    <a:pt x="15210" y="11052"/>
                    <a:pt x="14357" y="11461"/>
                  </a:cubicBezTo>
                  <a:cubicBezTo>
                    <a:pt x="13493" y="11875"/>
                    <a:pt x="12630" y="12295"/>
                    <a:pt x="11765" y="12706"/>
                  </a:cubicBezTo>
                  <a:cubicBezTo>
                    <a:pt x="10950" y="13093"/>
                    <a:pt x="10125" y="13461"/>
                    <a:pt x="9265" y="13738"/>
                  </a:cubicBezTo>
                  <a:cubicBezTo>
                    <a:pt x="8368" y="14025"/>
                    <a:pt x="7460" y="14170"/>
                    <a:pt x="6520" y="14207"/>
                  </a:cubicBezTo>
                  <a:cubicBezTo>
                    <a:pt x="5592" y="14244"/>
                    <a:pt x="4660" y="14237"/>
                    <a:pt x="3751" y="14442"/>
                  </a:cubicBezTo>
                  <a:cubicBezTo>
                    <a:pt x="3140" y="14581"/>
                    <a:pt x="2506" y="14816"/>
                    <a:pt x="1873" y="14816"/>
                  </a:cubicBezTo>
                  <a:cubicBezTo>
                    <a:pt x="1667" y="14816"/>
                    <a:pt x="1462" y="14791"/>
                    <a:pt x="1257" y="14730"/>
                  </a:cubicBezTo>
                  <a:cubicBezTo>
                    <a:pt x="972" y="14644"/>
                    <a:pt x="720" y="14494"/>
                    <a:pt x="541" y="14267"/>
                  </a:cubicBezTo>
                  <a:lnTo>
                    <a:pt x="541" y="14267"/>
                  </a:lnTo>
                  <a:cubicBezTo>
                    <a:pt x="1946" y="13241"/>
                    <a:pt x="3556" y="12743"/>
                    <a:pt x="5285" y="12579"/>
                  </a:cubicBezTo>
                  <a:cubicBezTo>
                    <a:pt x="5444" y="12563"/>
                    <a:pt x="5485" y="12380"/>
                    <a:pt x="5397" y="12294"/>
                  </a:cubicBezTo>
                  <a:lnTo>
                    <a:pt x="5397" y="12294"/>
                  </a:lnTo>
                  <a:cubicBezTo>
                    <a:pt x="6513" y="12187"/>
                    <a:pt x="7608" y="11908"/>
                    <a:pt x="8643" y="11471"/>
                  </a:cubicBezTo>
                  <a:cubicBezTo>
                    <a:pt x="10165" y="10826"/>
                    <a:pt x="11469" y="9846"/>
                    <a:pt x="12575" y="8625"/>
                  </a:cubicBezTo>
                  <a:cubicBezTo>
                    <a:pt x="13879" y="7189"/>
                    <a:pt x="15065" y="5637"/>
                    <a:pt x="16296" y="4137"/>
                  </a:cubicBezTo>
                  <a:cubicBezTo>
                    <a:pt x="16926" y="3367"/>
                    <a:pt x="17555" y="2597"/>
                    <a:pt x="18185" y="1827"/>
                  </a:cubicBezTo>
                  <a:cubicBezTo>
                    <a:pt x="18481" y="1465"/>
                    <a:pt x="18760" y="1076"/>
                    <a:pt x="19083" y="737"/>
                  </a:cubicBezTo>
                  <a:cubicBezTo>
                    <a:pt x="19208" y="608"/>
                    <a:pt x="19402" y="413"/>
                    <a:pt x="19599" y="413"/>
                  </a:cubicBezTo>
                  <a:close/>
                  <a:moveTo>
                    <a:pt x="19651" y="0"/>
                  </a:moveTo>
                  <a:cubicBezTo>
                    <a:pt x="19562" y="0"/>
                    <a:pt x="19463" y="19"/>
                    <a:pt x="19352" y="59"/>
                  </a:cubicBezTo>
                  <a:cubicBezTo>
                    <a:pt x="18887" y="230"/>
                    <a:pt x="18590" y="699"/>
                    <a:pt x="18291" y="1063"/>
                  </a:cubicBezTo>
                  <a:cubicBezTo>
                    <a:pt x="17910" y="1528"/>
                    <a:pt x="17531" y="1994"/>
                    <a:pt x="17150" y="2459"/>
                  </a:cubicBezTo>
                  <a:cubicBezTo>
                    <a:pt x="16390" y="3389"/>
                    <a:pt x="15630" y="4320"/>
                    <a:pt x="14872" y="5252"/>
                  </a:cubicBezTo>
                  <a:cubicBezTo>
                    <a:pt x="13472" y="6970"/>
                    <a:pt x="12148" y="8864"/>
                    <a:pt x="10308" y="10144"/>
                  </a:cubicBezTo>
                  <a:cubicBezTo>
                    <a:pt x="8525" y="11387"/>
                    <a:pt x="6380" y="12060"/>
                    <a:pt x="4208" y="12060"/>
                  </a:cubicBezTo>
                  <a:cubicBezTo>
                    <a:pt x="4119" y="12060"/>
                    <a:pt x="4029" y="12059"/>
                    <a:pt x="3940" y="12057"/>
                  </a:cubicBezTo>
                  <a:cubicBezTo>
                    <a:pt x="3938" y="12057"/>
                    <a:pt x="3936" y="12057"/>
                    <a:pt x="3933" y="12057"/>
                  </a:cubicBezTo>
                  <a:cubicBezTo>
                    <a:pt x="3758" y="12057"/>
                    <a:pt x="3762" y="12328"/>
                    <a:pt x="3941" y="12335"/>
                  </a:cubicBezTo>
                  <a:cubicBezTo>
                    <a:pt x="3968" y="12336"/>
                    <a:pt x="3994" y="12337"/>
                    <a:pt x="4020" y="12338"/>
                  </a:cubicBezTo>
                  <a:lnTo>
                    <a:pt x="4020" y="12338"/>
                  </a:lnTo>
                  <a:cubicBezTo>
                    <a:pt x="2616" y="12562"/>
                    <a:pt x="1253" y="13190"/>
                    <a:pt x="141" y="14032"/>
                  </a:cubicBezTo>
                  <a:cubicBezTo>
                    <a:pt x="47" y="14103"/>
                    <a:pt x="1" y="14214"/>
                    <a:pt x="63" y="14327"/>
                  </a:cubicBezTo>
                  <a:cubicBezTo>
                    <a:pt x="366" y="14875"/>
                    <a:pt x="944" y="15154"/>
                    <a:pt x="1549" y="15229"/>
                  </a:cubicBezTo>
                  <a:cubicBezTo>
                    <a:pt x="1657" y="15242"/>
                    <a:pt x="1764" y="15248"/>
                    <a:pt x="1871" y="15248"/>
                  </a:cubicBezTo>
                  <a:cubicBezTo>
                    <a:pt x="2515" y="15248"/>
                    <a:pt x="3144" y="15031"/>
                    <a:pt x="3767" y="14884"/>
                  </a:cubicBezTo>
                  <a:cubicBezTo>
                    <a:pt x="4637" y="14675"/>
                    <a:pt x="5526" y="14675"/>
                    <a:pt x="6413" y="14644"/>
                  </a:cubicBezTo>
                  <a:cubicBezTo>
                    <a:pt x="7235" y="14614"/>
                    <a:pt x="8046" y="14526"/>
                    <a:pt x="8842" y="14313"/>
                  </a:cubicBezTo>
                  <a:cubicBezTo>
                    <a:pt x="10428" y="13887"/>
                    <a:pt x="11906" y="13117"/>
                    <a:pt x="13375" y="12405"/>
                  </a:cubicBezTo>
                  <a:cubicBezTo>
                    <a:pt x="14170" y="12019"/>
                    <a:pt x="14965" y="11634"/>
                    <a:pt x="15762" y="11248"/>
                  </a:cubicBezTo>
                  <a:cubicBezTo>
                    <a:pt x="16127" y="11072"/>
                    <a:pt x="16490" y="10895"/>
                    <a:pt x="16854" y="10718"/>
                  </a:cubicBezTo>
                  <a:cubicBezTo>
                    <a:pt x="17167" y="10564"/>
                    <a:pt x="17490" y="10396"/>
                    <a:pt x="17703" y="10110"/>
                  </a:cubicBezTo>
                  <a:cubicBezTo>
                    <a:pt x="18048" y="9641"/>
                    <a:pt x="17936" y="8865"/>
                    <a:pt x="17290" y="8758"/>
                  </a:cubicBezTo>
                  <a:cubicBezTo>
                    <a:pt x="17240" y="8750"/>
                    <a:pt x="17190" y="8746"/>
                    <a:pt x="17139" y="8746"/>
                  </a:cubicBezTo>
                  <a:cubicBezTo>
                    <a:pt x="16929" y="8746"/>
                    <a:pt x="16718" y="8812"/>
                    <a:pt x="16522" y="8876"/>
                  </a:cubicBezTo>
                  <a:cubicBezTo>
                    <a:pt x="16400" y="8915"/>
                    <a:pt x="16183" y="9016"/>
                    <a:pt x="16010" y="9016"/>
                  </a:cubicBezTo>
                  <a:cubicBezTo>
                    <a:pt x="15950" y="9016"/>
                    <a:pt x="15894" y="9004"/>
                    <a:pt x="15850" y="8972"/>
                  </a:cubicBezTo>
                  <a:lnTo>
                    <a:pt x="15850" y="8972"/>
                  </a:lnTo>
                  <a:cubicBezTo>
                    <a:pt x="16340" y="7100"/>
                    <a:pt x="18026" y="5926"/>
                    <a:pt x="19161" y="4458"/>
                  </a:cubicBezTo>
                  <a:cubicBezTo>
                    <a:pt x="19761" y="3678"/>
                    <a:pt x="20269" y="2787"/>
                    <a:pt x="20387" y="1796"/>
                  </a:cubicBezTo>
                  <a:cubicBezTo>
                    <a:pt x="20455" y="1231"/>
                    <a:pt x="20381" y="0"/>
                    <a:pt x="19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869603" y="2535884"/>
              <a:ext cx="78998" cy="205209"/>
            </a:xfrm>
            <a:custGeom>
              <a:avLst/>
              <a:gdLst/>
              <a:ahLst/>
              <a:cxnLst/>
              <a:rect l="l" t="t" r="r" b="b"/>
              <a:pathLst>
                <a:path w="4486" h="11653" extrusionOk="0">
                  <a:moveTo>
                    <a:pt x="769" y="0"/>
                  </a:moveTo>
                  <a:lnTo>
                    <a:pt x="0" y="1043"/>
                  </a:lnTo>
                  <a:cubicBezTo>
                    <a:pt x="0" y="1043"/>
                    <a:pt x="932" y="2580"/>
                    <a:pt x="1058" y="4179"/>
                  </a:cubicBezTo>
                  <a:cubicBezTo>
                    <a:pt x="1182" y="5776"/>
                    <a:pt x="1231" y="8678"/>
                    <a:pt x="2056" y="9628"/>
                  </a:cubicBezTo>
                  <a:cubicBezTo>
                    <a:pt x="2881" y="10577"/>
                    <a:pt x="4485" y="11652"/>
                    <a:pt x="4485" y="11652"/>
                  </a:cubicBezTo>
                  <a:lnTo>
                    <a:pt x="4406" y="837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301957" y="2145331"/>
              <a:ext cx="180872" cy="427993"/>
            </a:xfrm>
            <a:custGeom>
              <a:avLst/>
              <a:gdLst/>
              <a:ahLst/>
              <a:cxnLst/>
              <a:rect l="l" t="t" r="r" b="b"/>
              <a:pathLst>
                <a:path w="10271" h="24304" extrusionOk="0">
                  <a:moveTo>
                    <a:pt x="10271" y="0"/>
                  </a:moveTo>
                  <a:cubicBezTo>
                    <a:pt x="10271" y="0"/>
                    <a:pt x="6540" y="51"/>
                    <a:pt x="4906" y="1994"/>
                  </a:cubicBezTo>
                  <a:cubicBezTo>
                    <a:pt x="3271" y="3935"/>
                    <a:pt x="3374" y="7869"/>
                    <a:pt x="3425" y="9913"/>
                  </a:cubicBezTo>
                  <a:cubicBezTo>
                    <a:pt x="3475" y="11957"/>
                    <a:pt x="2913" y="15482"/>
                    <a:pt x="2044" y="17117"/>
                  </a:cubicBezTo>
                  <a:cubicBezTo>
                    <a:pt x="1176" y="18753"/>
                    <a:pt x="0" y="23198"/>
                    <a:pt x="51" y="24271"/>
                  </a:cubicBezTo>
                  <a:cubicBezTo>
                    <a:pt x="52" y="24293"/>
                    <a:pt x="57" y="24304"/>
                    <a:pt x="67" y="24304"/>
                  </a:cubicBezTo>
                  <a:cubicBezTo>
                    <a:pt x="520" y="24304"/>
                    <a:pt x="10271" y="0"/>
                    <a:pt x="10271"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97431" y="1894097"/>
              <a:ext cx="228578" cy="813723"/>
            </a:xfrm>
            <a:custGeom>
              <a:avLst/>
              <a:gdLst/>
              <a:ahLst/>
              <a:cxnLst/>
              <a:rect l="l" t="t" r="r" b="b"/>
              <a:pathLst>
                <a:path w="12980" h="46208" extrusionOk="0">
                  <a:moveTo>
                    <a:pt x="3386" y="0"/>
                  </a:moveTo>
                  <a:cubicBezTo>
                    <a:pt x="3329" y="0"/>
                    <a:pt x="3268" y="7"/>
                    <a:pt x="3205" y="21"/>
                  </a:cubicBezTo>
                  <a:cubicBezTo>
                    <a:pt x="2592" y="162"/>
                    <a:pt x="2912" y="265"/>
                    <a:pt x="2989" y="1542"/>
                  </a:cubicBezTo>
                  <a:cubicBezTo>
                    <a:pt x="3067" y="2820"/>
                    <a:pt x="3116" y="3932"/>
                    <a:pt x="3116" y="4633"/>
                  </a:cubicBezTo>
                  <a:cubicBezTo>
                    <a:pt x="3116" y="5336"/>
                    <a:pt x="3921" y="6717"/>
                    <a:pt x="4227" y="7430"/>
                  </a:cubicBezTo>
                  <a:cubicBezTo>
                    <a:pt x="4535" y="8146"/>
                    <a:pt x="4893" y="8566"/>
                    <a:pt x="5070" y="9168"/>
                  </a:cubicBezTo>
                  <a:cubicBezTo>
                    <a:pt x="5248" y="9769"/>
                    <a:pt x="4993" y="10037"/>
                    <a:pt x="5479" y="10522"/>
                  </a:cubicBezTo>
                  <a:cubicBezTo>
                    <a:pt x="5964" y="11005"/>
                    <a:pt x="7547" y="14187"/>
                    <a:pt x="7945" y="15043"/>
                  </a:cubicBezTo>
                  <a:cubicBezTo>
                    <a:pt x="8341" y="15900"/>
                    <a:pt x="8664" y="17672"/>
                    <a:pt x="6607" y="23309"/>
                  </a:cubicBezTo>
                  <a:cubicBezTo>
                    <a:pt x="4550" y="28944"/>
                    <a:pt x="3948" y="29127"/>
                    <a:pt x="3118" y="30685"/>
                  </a:cubicBezTo>
                  <a:cubicBezTo>
                    <a:pt x="3118" y="30685"/>
                    <a:pt x="1" y="36085"/>
                    <a:pt x="306" y="38537"/>
                  </a:cubicBezTo>
                  <a:cubicBezTo>
                    <a:pt x="612" y="40990"/>
                    <a:pt x="1307" y="41091"/>
                    <a:pt x="1701" y="42216"/>
                  </a:cubicBezTo>
                  <a:cubicBezTo>
                    <a:pt x="2094" y="43340"/>
                    <a:pt x="1991" y="44720"/>
                    <a:pt x="4189" y="45692"/>
                  </a:cubicBezTo>
                  <a:cubicBezTo>
                    <a:pt x="5022" y="46060"/>
                    <a:pt x="5612" y="46207"/>
                    <a:pt x="6064" y="46207"/>
                  </a:cubicBezTo>
                  <a:cubicBezTo>
                    <a:pt x="6803" y="46207"/>
                    <a:pt x="7169" y="45810"/>
                    <a:pt x="7614" y="45334"/>
                  </a:cubicBezTo>
                  <a:cubicBezTo>
                    <a:pt x="8329" y="44567"/>
                    <a:pt x="11498" y="40142"/>
                    <a:pt x="11650" y="35711"/>
                  </a:cubicBezTo>
                  <a:cubicBezTo>
                    <a:pt x="11804" y="31280"/>
                    <a:pt x="12162" y="27568"/>
                    <a:pt x="12162" y="25108"/>
                  </a:cubicBezTo>
                  <a:cubicBezTo>
                    <a:pt x="12162" y="22648"/>
                    <a:pt x="12316" y="20603"/>
                    <a:pt x="12468" y="19070"/>
                  </a:cubicBezTo>
                  <a:cubicBezTo>
                    <a:pt x="12621" y="17537"/>
                    <a:pt x="12877" y="16463"/>
                    <a:pt x="12929" y="15748"/>
                  </a:cubicBezTo>
                  <a:cubicBezTo>
                    <a:pt x="12980" y="15033"/>
                    <a:pt x="12571" y="14011"/>
                    <a:pt x="11650" y="12989"/>
                  </a:cubicBezTo>
                  <a:cubicBezTo>
                    <a:pt x="10731" y="11967"/>
                    <a:pt x="9696" y="10601"/>
                    <a:pt x="9263" y="10255"/>
                  </a:cubicBezTo>
                  <a:cubicBezTo>
                    <a:pt x="8829" y="9910"/>
                    <a:pt x="8446" y="7663"/>
                    <a:pt x="8343" y="7342"/>
                  </a:cubicBezTo>
                  <a:cubicBezTo>
                    <a:pt x="8250" y="7049"/>
                    <a:pt x="7664" y="6214"/>
                    <a:pt x="7185" y="6214"/>
                  </a:cubicBezTo>
                  <a:cubicBezTo>
                    <a:pt x="7142" y="6214"/>
                    <a:pt x="7098" y="6221"/>
                    <a:pt x="7057" y="6236"/>
                  </a:cubicBezTo>
                  <a:cubicBezTo>
                    <a:pt x="6792" y="6332"/>
                    <a:pt x="7074" y="6810"/>
                    <a:pt x="7074" y="7231"/>
                  </a:cubicBezTo>
                  <a:cubicBezTo>
                    <a:pt x="7074" y="7653"/>
                    <a:pt x="7086" y="7980"/>
                    <a:pt x="7086" y="7980"/>
                  </a:cubicBezTo>
                  <a:cubicBezTo>
                    <a:pt x="7086" y="7980"/>
                    <a:pt x="6248" y="6281"/>
                    <a:pt x="6197" y="5731"/>
                  </a:cubicBezTo>
                  <a:cubicBezTo>
                    <a:pt x="6145" y="5181"/>
                    <a:pt x="5479" y="3777"/>
                    <a:pt x="5416" y="2997"/>
                  </a:cubicBezTo>
                  <a:cubicBezTo>
                    <a:pt x="5352" y="2219"/>
                    <a:pt x="5175" y="1017"/>
                    <a:pt x="5058" y="711"/>
                  </a:cubicBezTo>
                  <a:cubicBezTo>
                    <a:pt x="4971" y="477"/>
                    <a:pt x="4692" y="91"/>
                    <a:pt x="4429" y="91"/>
                  </a:cubicBezTo>
                  <a:cubicBezTo>
                    <a:pt x="4345" y="91"/>
                    <a:pt x="4263" y="130"/>
                    <a:pt x="4189" y="226"/>
                  </a:cubicBezTo>
                  <a:lnTo>
                    <a:pt x="4164" y="493"/>
                  </a:lnTo>
                  <a:cubicBezTo>
                    <a:pt x="4164" y="493"/>
                    <a:pt x="3886" y="0"/>
                    <a:pt x="3386"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369019" y="1900313"/>
              <a:ext cx="12591" cy="42546"/>
            </a:xfrm>
            <a:custGeom>
              <a:avLst/>
              <a:gdLst/>
              <a:ahLst/>
              <a:cxnLst/>
              <a:rect l="l" t="t" r="r" b="b"/>
              <a:pathLst>
                <a:path w="715" h="2416" extrusionOk="0">
                  <a:moveTo>
                    <a:pt x="0" y="1"/>
                  </a:moveTo>
                  <a:cubicBezTo>
                    <a:pt x="0" y="1"/>
                    <a:pt x="76" y="346"/>
                    <a:pt x="113" y="500"/>
                  </a:cubicBezTo>
                  <a:cubicBezTo>
                    <a:pt x="140" y="604"/>
                    <a:pt x="400" y="1342"/>
                    <a:pt x="570" y="1878"/>
                  </a:cubicBezTo>
                  <a:lnTo>
                    <a:pt x="570" y="1878"/>
                  </a:lnTo>
                  <a:lnTo>
                    <a:pt x="102" y="142"/>
                  </a:lnTo>
                  <a:lnTo>
                    <a:pt x="0" y="1"/>
                  </a:lnTo>
                  <a:close/>
                  <a:moveTo>
                    <a:pt x="570" y="1878"/>
                  </a:moveTo>
                  <a:lnTo>
                    <a:pt x="715" y="2416"/>
                  </a:lnTo>
                  <a:cubicBezTo>
                    <a:pt x="710" y="2342"/>
                    <a:pt x="650" y="2133"/>
                    <a:pt x="570" y="1878"/>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366254" y="1965015"/>
              <a:ext cx="29285" cy="84915"/>
            </a:xfrm>
            <a:custGeom>
              <a:avLst/>
              <a:gdLst/>
              <a:ahLst/>
              <a:cxnLst/>
              <a:rect l="l" t="t" r="r" b="b"/>
              <a:pathLst>
                <a:path w="1663" h="4822" extrusionOk="0">
                  <a:moveTo>
                    <a:pt x="6" y="0"/>
                  </a:moveTo>
                  <a:cubicBezTo>
                    <a:pt x="2" y="0"/>
                    <a:pt x="0" y="9"/>
                    <a:pt x="2" y="28"/>
                  </a:cubicBezTo>
                  <a:cubicBezTo>
                    <a:pt x="15" y="147"/>
                    <a:pt x="143" y="404"/>
                    <a:pt x="269" y="630"/>
                  </a:cubicBezTo>
                  <a:lnTo>
                    <a:pt x="269" y="630"/>
                  </a:lnTo>
                  <a:cubicBezTo>
                    <a:pt x="151" y="295"/>
                    <a:pt x="31" y="0"/>
                    <a:pt x="6" y="0"/>
                  </a:cubicBezTo>
                  <a:close/>
                  <a:moveTo>
                    <a:pt x="269" y="630"/>
                  </a:moveTo>
                  <a:cubicBezTo>
                    <a:pt x="387" y="967"/>
                    <a:pt x="502" y="1344"/>
                    <a:pt x="514" y="1501"/>
                  </a:cubicBezTo>
                  <a:cubicBezTo>
                    <a:pt x="538" y="1841"/>
                    <a:pt x="999" y="3248"/>
                    <a:pt x="1109" y="3597"/>
                  </a:cubicBezTo>
                  <a:cubicBezTo>
                    <a:pt x="1220" y="3946"/>
                    <a:pt x="1663" y="4821"/>
                    <a:pt x="1663" y="4821"/>
                  </a:cubicBezTo>
                  <a:cubicBezTo>
                    <a:pt x="1663" y="4821"/>
                    <a:pt x="1339" y="3647"/>
                    <a:pt x="1185" y="3221"/>
                  </a:cubicBezTo>
                  <a:cubicBezTo>
                    <a:pt x="1031" y="2795"/>
                    <a:pt x="810" y="2106"/>
                    <a:pt x="776" y="1910"/>
                  </a:cubicBezTo>
                  <a:cubicBezTo>
                    <a:pt x="742" y="1715"/>
                    <a:pt x="514" y="1050"/>
                    <a:pt x="514" y="1050"/>
                  </a:cubicBezTo>
                  <a:cubicBezTo>
                    <a:pt x="514" y="1050"/>
                    <a:pt x="393" y="855"/>
                    <a:pt x="269"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3351038" y="1919491"/>
              <a:ext cx="20921" cy="105484"/>
            </a:xfrm>
            <a:custGeom>
              <a:avLst/>
              <a:gdLst/>
              <a:ahLst/>
              <a:cxnLst/>
              <a:rect l="l" t="t" r="r" b="b"/>
              <a:pathLst>
                <a:path w="1188" h="5990" extrusionOk="0">
                  <a:moveTo>
                    <a:pt x="15" y="0"/>
                  </a:moveTo>
                  <a:cubicBezTo>
                    <a:pt x="15" y="0"/>
                    <a:pt x="0" y="990"/>
                    <a:pt x="22" y="1474"/>
                  </a:cubicBezTo>
                  <a:cubicBezTo>
                    <a:pt x="43" y="1957"/>
                    <a:pt x="102" y="3182"/>
                    <a:pt x="98" y="3416"/>
                  </a:cubicBezTo>
                  <a:cubicBezTo>
                    <a:pt x="92" y="3650"/>
                    <a:pt x="569" y="4708"/>
                    <a:pt x="729" y="5033"/>
                  </a:cubicBezTo>
                  <a:cubicBezTo>
                    <a:pt x="890" y="5358"/>
                    <a:pt x="1187" y="5989"/>
                    <a:pt x="1187" y="5989"/>
                  </a:cubicBezTo>
                  <a:cubicBezTo>
                    <a:pt x="1187" y="5989"/>
                    <a:pt x="1054" y="5346"/>
                    <a:pt x="866" y="4914"/>
                  </a:cubicBezTo>
                  <a:cubicBezTo>
                    <a:pt x="679" y="4478"/>
                    <a:pt x="602" y="4282"/>
                    <a:pt x="602" y="4282"/>
                  </a:cubicBezTo>
                  <a:cubicBezTo>
                    <a:pt x="602" y="4240"/>
                    <a:pt x="483" y="2885"/>
                    <a:pt x="476" y="2724"/>
                  </a:cubicBezTo>
                  <a:cubicBezTo>
                    <a:pt x="467" y="2562"/>
                    <a:pt x="288" y="1217"/>
                    <a:pt x="261" y="970"/>
                  </a:cubicBezTo>
                  <a:cubicBezTo>
                    <a:pt x="236" y="724"/>
                    <a:pt x="15" y="0"/>
                    <a:pt x="15"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3284875" y="2145331"/>
              <a:ext cx="241134" cy="585039"/>
            </a:xfrm>
            <a:custGeom>
              <a:avLst/>
              <a:gdLst/>
              <a:ahLst/>
              <a:cxnLst/>
              <a:rect l="l" t="t" r="r" b="b"/>
              <a:pathLst>
                <a:path w="13693" h="33222" extrusionOk="0">
                  <a:moveTo>
                    <a:pt x="8283" y="0"/>
                  </a:moveTo>
                  <a:cubicBezTo>
                    <a:pt x="8283" y="0"/>
                    <a:pt x="5837" y="883"/>
                    <a:pt x="4942" y="2721"/>
                  </a:cubicBezTo>
                  <a:cubicBezTo>
                    <a:pt x="4046" y="4561"/>
                    <a:pt x="3951" y="5706"/>
                    <a:pt x="3405" y="7640"/>
                  </a:cubicBezTo>
                  <a:cubicBezTo>
                    <a:pt x="2861" y="9573"/>
                    <a:pt x="3611" y="11894"/>
                    <a:pt x="2861" y="13492"/>
                  </a:cubicBezTo>
                  <a:cubicBezTo>
                    <a:pt x="2112" y="15091"/>
                    <a:pt x="2112" y="18146"/>
                    <a:pt x="1499" y="19174"/>
                  </a:cubicBezTo>
                  <a:cubicBezTo>
                    <a:pt x="886" y="20202"/>
                    <a:pt x="0" y="23265"/>
                    <a:pt x="68" y="24901"/>
                  </a:cubicBezTo>
                  <a:cubicBezTo>
                    <a:pt x="137" y="26536"/>
                    <a:pt x="1839" y="27422"/>
                    <a:pt x="2043" y="28717"/>
                  </a:cubicBezTo>
                  <a:cubicBezTo>
                    <a:pt x="2247" y="30012"/>
                    <a:pt x="2879" y="32054"/>
                    <a:pt x="5493" y="32941"/>
                  </a:cubicBezTo>
                  <a:cubicBezTo>
                    <a:pt x="6054" y="33132"/>
                    <a:pt x="6567" y="33221"/>
                    <a:pt x="7036" y="33221"/>
                  </a:cubicBezTo>
                  <a:cubicBezTo>
                    <a:pt x="8749" y="33221"/>
                    <a:pt x="9864" y="32020"/>
                    <a:pt x="10558" y="30148"/>
                  </a:cubicBezTo>
                  <a:cubicBezTo>
                    <a:pt x="11445" y="27763"/>
                    <a:pt x="12875" y="22685"/>
                    <a:pt x="13284" y="21000"/>
                  </a:cubicBezTo>
                  <a:cubicBezTo>
                    <a:pt x="13693" y="19315"/>
                    <a:pt x="12875" y="18839"/>
                    <a:pt x="12875" y="18839"/>
                  </a:cubicBezTo>
                  <a:cubicBezTo>
                    <a:pt x="12875" y="18839"/>
                    <a:pt x="11104" y="19238"/>
                    <a:pt x="9195" y="19345"/>
                  </a:cubicBezTo>
                  <a:cubicBezTo>
                    <a:pt x="8576" y="19379"/>
                    <a:pt x="8197" y="19410"/>
                    <a:pt x="7920" y="19410"/>
                  </a:cubicBezTo>
                  <a:cubicBezTo>
                    <a:pt x="7345" y="19410"/>
                    <a:pt x="7213" y="19277"/>
                    <a:pt x="6282" y="18771"/>
                  </a:cubicBezTo>
                  <a:cubicBezTo>
                    <a:pt x="4902" y="18021"/>
                    <a:pt x="4725" y="16638"/>
                    <a:pt x="4725" y="16638"/>
                  </a:cubicBezTo>
                  <a:cubicBezTo>
                    <a:pt x="4725" y="16638"/>
                    <a:pt x="4627" y="16223"/>
                    <a:pt x="4911" y="15538"/>
                  </a:cubicBezTo>
                  <a:cubicBezTo>
                    <a:pt x="5194" y="14853"/>
                    <a:pt x="7830" y="7883"/>
                    <a:pt x="8249" y="6239"/>
                  </a:cubicBezTo>
                  <a:cubicBezTo>
                    <a:pt x="8668" y="4593"/>
                    <a:pt x="8968" y="3364"/>
                    <a:pt x="8940" y="1966"/>
                  </a:cubicBezTo>
                  <a:cubicBezTo>
                    <a:pt x="8915" y="740"/>
                    <a:pt x="8283" y="0"/>
                    <a:pt x="8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319057" y="2418473"/>
              <a:ext cx="52337" cy="85021"/>
            </a:xfrm>
            <a:custGeom>
              <a:avLst/>
              <a:gdLst/>
              <a:ahLst/>
              <a:cxnLst/>
              <a:rect l="l" t="t" r="r" b="b"/>
              <a:pathLst>
                <a:path w="2972" h="4828" extrusionOk="0">
                  <a:moveTo>
                    <a:pt x="2230" y="1"/>
                  </a:moveTo>
                  <a:cubicBezTo>
                    <a:pt x="1828" y="1"/>
                    <a:pt x="1375" y="28"/>
                    <a:pt x="1188" y="137"/>
                  </a:cubicBezTo>
                  <a:cubicBezTo>
                    <a:pt x="818" y="357"/>
                    <a:pt x="538" y="1569"/>
                    <a:pt x="511" y="1658"/>
                  </a:cubicBezTo>
                  <a:cubicBezTo>
                    <a:pt x="510" y="1660"/>
                    <a:pt x="511" y="1661"/>
                    <a:pt x="513" y="1661"/>
                  </a:cubicBezTo>
                  <a:cubicBezTo>
                    <a:pt x="578" y="1661"/>
                    <a:pt x="1816" y="675"/>
                    <a:pt x="2000" y="675"/>
                  </a:cubicBezTo>
                  <a:cubicBezTo>
                    <a:pt x="2048" y="675"/>
                    <a:pt x="2024" y="742"/>
                    <a:pt x="1891" y="909"/>
                  </a:cubicBezTo>
                  <a:cubicBezTo>
                    <a:pt x="1227" y="1745"/>
                    <a:pt x="1" y="4827"/>
                    <a:pt x="51" y="4827"/>
                  </a:cubicBezTo>
                  <a:cubicBezTo>
                    <a:pt x="102" y="4827"/>
                    <a:pt x="2971" y="27"/>
                    <a:pt x="2971" y="27"/>
                  </a:cubicBezTo>
                  <a:cubicBezTo>
                    <a:pt x="2971" y="27"/>
                    <a:pt x="2625" y="1"/>
                    <a:pt x="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344012" y="1896615"/>
              <a:ext cx="13718" cy="19688"/>
            </a:xfrm>
            <a:custGeom>
              <a:avLst/>
              <a:gdLst/>
              <a:ahLst/>
              <a:cxnLst/>
              <a:rect l="l" t="t" r="r" b="b"/>
              <a:pathLst>
                <a:path w="779" h="1118" extrusionOk="0">
                  <a:moveTo>
                    <a:pt x="321" y="1"/>
                  </a:moveTo>
                  <a:cubicBezTo>
                    <a:pt x="274" y="1"/>
                    <a:pt x="243" y="16"/>
                    <a:pt x="243" y="16"/>
                  </a:cubicBezTo>
                  <a:cubicBezTo>
                    <a:pt x="235" y="14"/>
                    <a:pt x="228" y="13"/>
                    <a:pt x="221" y="13"/>
                  </a:cubicBezTo>
                  <a:cubicBezTo>
                    <a:pt x="0" y="13"/>
                    <a:pt x="324" y="1117"/>
                    <a:pt x="407" y="1117"/>
                  </a:cubicBezTo>
                  <a:cubicBezTo>
                    <a:pt x="407" y="1117"/>
                    <a:pt x="408" y="1117"/>
                    <a:pt x="408" y="1117"/>
                  </a:cubicBezTo>
                  <a:cubicBezTo>
                    <a:pt x="494" y="1113"/>
                    <a:pt x="779" y="1003"/>
                    <a:pt x="779" y="1003"/>
                  </a:cubicBezTo>
                  <a:cubicBezTo>
                    <a:pt x="779" y="1003"/>
                    <a:pt x="766" y="506"/>
                    <a:pt x="601" y="211"/>
                  </a:cubicBezTo>
                  <a:cubicBezTo>
                    <a:pt x="501" y="36"/>
                    <a:pt x="392" y="1"/>
                    <a:pt x="321"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370745" y="1898059"/>
              <a:ext cx="5582" cy="15409"/>
            </a:xfrm>
            <a:custGeom>
              <a:avLst/>
              <a:gdLst/>
              <a:ahLst/>
              <a:cxnLst/>
              <a:rect l="l" t="t" r="r" b="b"/>
              <a:pathLst>
                <a:path w="317" h="875" extrusionOk="0">
                  <a:moveTo>
                    <a:pt x="69" y="0"/>
                  </a:moveTo>
                  <a:cubicBezTo>
                    <a:pt x="44" y="0"/>
                    <a:pt x="28" y="2"/>
                    <a:pt x="28" y="2"/>
                  </a:cubicBezTo>
                  <a:lnTo>
                    <a:pt x="1" y="270"/>
                  </a:lnTo>
                  <a:lnTo>
                    <a:pt x="188" y="875"/>
                  </a:lnTo>
                  <a:cubicBezTo>
                    <a:pt x="188" y="875"/>
                    <a:pt x="317" y="239"/>
                    <a:pt x="287" y="108"/>
                  </a:cubicBezTo>
                  <a:cubicBezTo>
                    <a:pt x="265" y="13"/>
                    <a:pt x="137" y="0"/>
                    <a:pt x="69"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417026" y="2003512"/>
              <a:ext cx="43514" cy="71162"/>
            </a:xfrm>
            <a:custGeom>
              <a:avLst/>
              <a:gdLst/>
              <a:ahLst/>
              <a:cxnLst/>
              <a:rect l="l" t="t" r="r" b="b"/>
              <a:pathLst>
                <a:path w="2471" h="4041" extrusionOk="0">
                  <a:moveTo>
                    <a:pt x="394" y="1"/>
                  </a:moveTo>
                  <a:cubicBezTo>
                    <a:pt x="350" y="1"/>
                    <a:pt x="307" y="8"/>
                    <a:pt x="266" y="23"/>
                  </a:cubicBezTo>
                  <a:cubicBezTo>
                    <a:pt x="1" y="119"/>
                    <a:pt x="283" y="597"/>
                    <a:pt x="283" y="1018"/>
                  </a:cubicBezTo>
                  <a:cubicBezTo>
                    <a:pt x="283" y="1440"/>
                    <a:pt x="295" y="1767"/>
                    <a:pt x="295" y="1767"/>
                  </a:cubicBezTo>
                  <a:cubicBezTo>
                    <a:pt x="295" y="1767"/>
                    <a:pt x="1770" y="3312"/>
                    <a:pt x="2397" y="3964"/>
                  </a:cubicBezTo>
                  <a:lnTo>
                    <a:pt x="2397" y="3964"/>
                  </a:lnTo>
                  <a:cubicBezTo>
                    <a:pt x="1994" y="3447"/>
                    <a:pt x="1649" y="1430"/>
                    <a:pt x="1552" y="1129"/>
                  </a:cubicBezTo>
                  <a:cubicBezTo>
                    <a:pt x="1457" y="836"/>
                    <a:pt x="872" y="1"/>
                    <a:pt x="394" y="1"/>
                  </a:cubicBezTo>
                  <a:close/>
                  <a:moveTo>
                    <a:pt x="2397" y="3964"/>
                  </a:moveTo>
                  <a:cubicBezTo>
                    <a:pt x="2422" y="3995"/>
                    <a:pt x="2446" y="4021"/>
                    <a:pt x="2471" y="4041"/>
                  </a:cubicBezTo>
                  <a:cubicBezTo>
                    <a:pt x="2448" y="4017"/>
                    <a:pt x="2423" y="3991"/>
                    <a:pt x="2397"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902007" y="2145331"/>
              <a:ext cx="180872" cy="427993"/>
            </a:xfrm>
            <a:custGeom>
              <a:avLst/>
              <a:gdLst/>
              <a:ahLst/>
              <a:cxnLst/>
              <a:rect l="l" t="t" r="r" b="b"/>
              <a:pathLst>
                <a:path w="10271" h="24304" extrusionOk="0">
                  <a:moveTo>
                    <a:pt x="0" y="0"/>
                  </a:moveTo>
                  <a:cubicBezTo>
                    <a:pt x="0" y="0"/>
                    <a:pt x="9751" y="24304"/>
                    <a:pt x="10203" y="24304"/>
                  </a:cubicBezTo>
                  <a:cubicBezTo>
                    <a:pt x="10212" y="24304"/>
                    <a:pt x="10218" y="24293"/>
                    <a:pt x="10219" y="24271"/>
                  </a:cubicBezTo>
                  <a:cubicBezTo>
                    <a:pt x="10271" y="23198"/>
                    <a:pt x="9095" y="18753"/>
                    <a:pt x="8227" y="17117"/>
                  </a:cubicBezTo>
                  <a:cubicBezTo>
                    <a:pt x="7357" y="15482"/>
                    <a:pt x="6796" y="11957"/>
                    <a:pt x="6846" y="9913"/>
                  </a:cubicBezTo>
                  <a:cubicBezTo>
                    <a:pt x="6897" y="7869"/>
                    <a:pt x="7000" y="3935"/>
                    <a:pt x="5365" y="1994"/>
                  </a:cubicBezTo>
                  <a:cubicBezTo>
                    <a:pt x="3731" y="51"/>
                    <a:pt x="1" y="0"/>
                    <a:pt x="0"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858808" y="1894097"/>
              <a:ext cx="228578" cy="813723"/>
            </a:xfrm>
            <a:custGeom>
              <a:avLst/>
              <a:gdLst/>
              <a:ahLst/>
              <a:cxnLst/>
              <a:rect l="l" t="t" r="r" b="b"/>
              <a:pathLst>
                <a:path w="12980" h="46208" extrusionOk="0">
                  <a:moveTo>
                    <a:pt x="9594" y="0"/>
                  </a:moveTo>
                  <a:cubicBezTo>
                    <a:pt x="9094" y="0"/>
                    <a:pt x="8816" y="493"/>
                    <a:pt x="8816" y="493"/>
                  </a:cubicBezTo>
                  <a:lnTo>
                    <a:pt x="8791" y="226"/>
                  </a:lnTo>
                  <a:cubicBezTo>
                    <a:pt x="8716" y="130"/>
                    <a:pt x="8634" y="91"/>
                    <a:pt x="8550" y="91"/>
                  </a:cubicBezTo>
                  <a:cubicBezTo>
                    <a:pt x="8287" y="91"/>
                    <a:pt x="8008" y="477"/>
                    <a:pt x="7921" y="711"/>
                  </a:cubicBezTo>
                  <a:cubicBezTo>
                    <a:pt x="7805" y="1017"/>
                    <a:pt x="7627" y="2219"/>
                    <a:pt x="7563" y="2997"/>
                  </a:cubicBezTo>
                  <a:cubicBezTo>
                    <a:pt x="7499" y="3777"/>
                    <a:pt x="6834" y="5181"/>
                    <a:pt x="6783" y="5731"/>
                  </a:cubicBezTo>
                  <a:cubicBezTo>
                    <a:pt x="6732" y="6281"/>
                    <a:pt x="5892" y="7980"/>
                    <a:pt x="5892" y="7980"/>
                  </a:cubicBezTo>
                  <a:cubicBezTo>
                    <a:pt x="5892" y="7980"/>
                    <a:pt x="5905" y="7653"/>
                    <a:pt x="5905" y="7231"/>
                  </a:cubicBezTo>
                  <a:cubicBezTo>
                    <a:pt x="5905" y="6810"/>
                    <a:pt x="6187" y="6332"/>
                    <a:pt x="5923" y="6236"/>
                  </a:cubicBezTo>
                  <a:cubicBezTo>
                    <a:pt x="5881" y="6221"/>
                    <a:pt x="5838" y="6214"/>
                    <a:pt x="5794" y="6214"/>
                  </a:cubicBezTo>
                  <a:cubicBezTo>
                    <a:pt x="5315" y="6214"/>
                    <a:pt x="4730" y="7049"/>
                    <a:pt x="4636" y="7342"/>
                  </a:cubicBezTo>
                  <a:cubicBezTo>
                    <a:pt x="4534" y="7663"/>
                    <a:pt x="4149" y="9910"/>
                    <a:pt x="3716" y="10255"/>
                  </a:cubicBezTo>
                  <a:cubicBezTo>
                    <a:pt x="3282" y="10601"/>
                    <a:pt x="2247" y="11967"/>
                    <a:pt x="1328" y="12989"/>
                  </a:cubicBezTo>
                  <a:cubicBezTo>
                    <a:pt x="408" y="14011"/>
                    <a:pt x="0" y="15033"/>
                    <a:pt x="51" y="15748"/>
                  </a:cubicBezTo>
                  <a:cubicBezTo>
                    <a:pt x="102" y="16463"/>
                    <a:pt x="357" y="17537"/>
                    <a:pt x="510" y="19070"/>
                  </a:cubicBezTo>
                  <a:cubicBezTo>
                    <a:pt x="664" y="20603"/>
                    <a:pt x="816" y="22648"/>
                    <a:pt x="816" y="25108"/>
                  </a:cubicBezTo>
                  <a:cubicBezTo>
                    <a:pt x="816" y="27568"/>
                    <a:pt x="1175" y="31280"/>
                    <a:pt x="1328" y="35711"/>
                  </a:cubicBezTo>
                  <a:cubicBezTo>
                    <a:pt x="1482" y="40142"/>
                    <a:pt x="4650" y="44567"/>
                    <a:pt x="5366" y="45334"/>
                  </a:cubicBezTo>
                  <a:cubicBezTo>
                    <a:pt x="5810" y="45810"/>
                    <a:pt x="6176" y="46207"/>
                    <a:pt x="6916" y="46207"/>
                  </a:cubicBezTo>
                  <a:cubicBezTo>
                    <a:pt x="7367" y="46207"/>
                    <a:pt x="7958" y="46060"/>
                    <a:pt x="8791" y="45692"/>
                  </a:cubicBezTo>
                  <a:cubicBezTo>
                    <a:pt x="10987" y="44720"/>
                    <a:pt x="10886" y="43340"/>
                    <a:pt x="11279" y="42216"/>
                  </a:cubicBezTo>
                  <a:cubicBezTo>
                    <a:pt x="11671" y="41091"/>
                    <a:pt x="12366" y="40990"/>
                    <a:pt x="12672" y="38537"/>
                  </a:cubicBezTo>
                  <a:cubicBezTo>
                    <a:pt x="12979" y="36085"/>
                    <a:pt x="9862" y="30685"/>
                    <a:pt x="9862" y="30685"/>
                  </a:cubicBezTo>
                  <a:cubicBezTo>
                    <a:pt x="9032" y="29127"/>
                    <a:pt x="8425" y="28945"/>
                    <a:pt x="6374" y="23309"/>
                  </a:cubicBezTo>
                  <a:cubicBezTo>
                    <a:pt x="4317" y="17672"/>
                    <a:pt x="4640" y="15900"/>
                    <a:pt x="5036" y="15043"/>
                  </a:cubicBezTo>
                  <a:cubicBezTo>
                    <a:pt x="5432" y="14187"/>
                    <a:pt x="7017" y="11005"/>
                    <a:pt x="7502" y="10522"/>
                  </a:cubicBezTo>
                  <a:cubicBezTo>
                    <a:pt x="7988" y="10037"/>
                    <a:pt x="7732" y="9769"/>
                    <a:pt x="7911" y="9168"/>
                  </a:cubicBezTo>
                  <a:cubicBezTo>
                    <a:pt x="8088" y="8566"/>
                    <a:pt x="8447" y="8146"/>
                    <a:pt x="8752" y="7430"/>
                  </a:cubicBezTo>
                  <a:cubicBezTo>
                    <a:pt x="9060" y="6717"/>
                    <a:pt x="9865" y="5336"/>
                    <a:pt x="9865" y="4633"/>
                  </a:cubicBezTo>
                  <a:cubicBezTo>
                    <a:pt x="9865" y="3932"/>
                    <a:pt x="9916" y="2820"/>
                    <a:pt x="9992" y="1542"/>
                  </a:cubicBezTo>
                  <a:cubicBezTo>
                    <a:pt x="10069" y="265"/>
                    <a:pt x="10388" y="162"/>
                    <a:pt x="9775" y="21"/>
                  </a:cubicBezTo>
                  <a:cubicBezTo>
                    <a:pt x="9711" y="7"/>
                    <a:pt x="9651" y="0"/>
                    <a:pt x="9594"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4003233" y="1900313"/>
              <a:ext cx="12574" cy="42546"/>
            </a:xfrm>
            <a:custGeom>
              <a:avLst/>
              <a:gdLst/>
              <a:ahLst/>
              <a:cxnLst/>
              <a:rect l="l" t="t" r="r" b="b"/>
              <a:pathLst>
                <a:path w="714" h="2416" extrusionOk="0">
                  <a:moveTo>
                    <a:pt x="714" y="1"/>
                  </a:moveTo>
                  <a:lnTo>
                    <a:pt x="613" y="142"/>
                  </a:lnTo>
                  <a:lnTo>
                    <a:pt x="151" y="1857"/>
                  </a:lnTo>
                  <a:lnTo>
                    <a:pt x="151" y="1857"/>
                  </a:lnTo>
                  <a:cubicBezTo>
                    <a:pt x="320" y="1323"/>
                    <a:pt x="574" y="603"/>
                    <a:pt x="601" y="500"/>
                  </a:cubicBezTo>
                  <a:cubicBezTo>
                    <a:pt x="639" y="346"/>
                    <a:pt x="714" y="1"/>
                    <a:pt x="714" y="1"/>
                  </a:cubicBezTo>
                  <a:close/>
                  <a:moveTo>
                    <a:pt x="151" y="1857"/>
                  </a:moveTo>
                  <a:lnTo>
                    <a:pt x="151" y="1857"/>
                  </a:lnTo>
                  <a:cubicBezTo>
                    <a:pt x="67" y="2121"/>
                    <a:pt x="4" y="2340"/>
                    <a:pt x="0" y="2416"/>
                  </a:cubicBezTo>
                  <a:lnTo>
                    <a:pt x="151" y="1857"/>
                  </a:ln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2"/>
            <p:cNvSpPr/>
            <p:nvPr/>
          </p:nvSpPr>
          <p:spPr>
            <a:xfrm>
              <a:off x="3989268" y="1965015"/>
              <a:ext cx="29285" cy="84915"/>
            </a:xfrm>
            <a:custGeom>
              <a:avLst/>
              <a:gdLst/>
              <a:ahLst/>
              <a:cxnLst/>
              <a:rect l="l" t="t" r="r" b="b"/>
              <a:pathLst>
                <a:path w="1663" h="4822" extrusionOk="0">
                  <a:moveTo>
                    <a:pt x="1657" y="0"/>
                  </a:moveTo>
                  <a:cubicBezTo>
                    <a:pt x="1633" y="0"/>
                    <a:pt x="1513" y="296"/>
                    <a:pt x="1395" y="630"/>
                  </a:cubicBezTo>
                  <a:lnTo>
                    <a:pt x="1395" y="630"/>
                  </a:lnTo>
                  <a:cubicBezTo>
                    <a:pt x="1520" y="404"/>
                    <a:pt x="1648" y="147"/>
                    <a:pt x="1660" y="28"/>
                  </a:cubicBezTo>
                  <a:cubicBezTo>
                    <a:pt x="1662" y="9"/>
                    <a:pt x="1661" y="0"/>
                    <a:pt x="1657" y="0"/>
                  </a:cubicBezTo>
                  <a:close/>
                  <a:moveTo>
                    <a:pt x="1395" y="630"/>
                  </a:moveTo>
                  <a:cubicBezTo>
                    <a:pt x="1271" y="855"/>
                    <a:pt x="1150" y="1050"/>
                    <a:pt x="1150" y="1050"/>
                  </a:cubicBezTo>
                  <a:cubicBezTo>
                    <a:pt x="1150" y="1050"/>
                    <a:pt x="920" y="1715"/>
                    <a:pt x="886" y="1910"/>
                  </a:cubicBezTo>
                  <a:cubicBezTo>
                    <a:pt x="854" y="2106"/>
                    <a:pt x="631" y="2795"/>
                    <a:pt x="477" y="3221"/>
                  </a:cubicBezTo>
                  <a:cubicBezTo>
                    <a:pt x="325" y="3647"/>
                    <a:pt x="1" y="4821"/>
                    <a:pt x="1" y="4821"/>
                  </a:cubicBezTo>
                  <a:cubicBezTo>
                    <a:pt x="1" y="4821"/>
                    <a:pt x="442" y="3946"/>
                    <a:pt x="554" y="3597"/>
                  </a:cubicBezTo>
                  <a:cubicBezTo>
                    <a:pt x="665" y="3248"/>
                    <a:pt x="1125" y="1841"/>
                    <a:pt x="1150" y="1501"/>
                  </a:cubicBezTo>
                  <a:cubicBezTo>
                    <a:pt x="1161" y="1344"/>
                    <a:pt x="1276" y="967"/>
                    <a:pt x="1395" y="63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012866" y="1919491"/>
              <a:ext cx="20885" cy="105484"/>
            </a:xfrm>
            <a:custGeom>
              <a:avLst/>
              <a:gdLst/>
              <a:ahLst/>
              <a:cxnLst/>
              <a:rect l="l" t="t" r="r" b="b"/>
              <a:pathLst>
                <a:path w="1186" h="5990" extrusionOk="0">
                  <a:moveTo>
                    <a:pt x="1172" y="0"/>
                  </a:moveTo>
                  <a:cubicBezTo>
                    <a:pt x="1172" y="0"/>
                    <a:pt x="949" y="724"/>
                    <a:pt x="925" y="970"/>
                  </a:cubicBezTo>
                  <a:cubicBezTo>
                    <a:pt x="898" y="1217"/>
                    <a:pt x="721" y="2562"/>
                    <a:pt x="712" y="2724"/>
                  </a:cubicBezTo>
                  <a:cubicBezTo>
                    <a:pt x="705" y="2885"/>
                    <a:pt x="585" y="4240"/>
                    <a:pt x="585" y="4282"/>
                  </a:cubicBezTo>
                  <a:cubicBezTo>
                    <a:pt x="585" y="4282"/>
                    <a:pt x="509" y="4478"/>
                    <a:pt x="320" y="4914"/>
                  </a:cubicBezTo>
                  <a:cubicBezTo>
                    <a:pt x="134" y="5346"/>
                    <a:pt x="0" y="5989"/>
                    <a:pt x="0" y="5989"/>
                  </a:cubicBezTo>
                  <a:cubicBezTo>
                    <a:pt x="0" y="5989"/>
                    <a:pt x="298" y="5358"/>
                    <a:pt x="458" y="5033"/>
                  </a:cubicBezTo>
                  <a:cubicBezTo>
                    <a:pt x="618" y="4708"/>
                    <a:pt x="1094" y="3650"/>
                    <a:pt x="1089" y="3416"/>
                  </a:cubicBezTo>
                  <a:cubicBezTo>
                    <a:pt x="1086" y="3182"/>
                    <a:pt x="1144" y="1957"/>
                    <a:pt x="1165" y="1474"/>
                  </a:cubicBezTo>
                  <a:cubicBezTo>
                    <a:pt x="1186" y="990"/>
                    <a:pt x="1172" y="1"/>
                    <a:pt x="1172" y="0"/>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858808" y="2145331"/>
              <a:ext cx="241134" cy="585039"/>
            </a:xfrm>
            <a:custGeom>
              <a:avLst/>
              <a:gdLst/>
              <a:ahLst/>
              <a:cxnLst/>
              <a:rect l="l" t="t" r="r" b="b"/>
              <a:pathLst>
                <a:path w="13693" h="33222" extrusionOk="0">
                  <a:moveTo>
                    <a:pt x="5408" y="0"/>
                  </a:moveTo>
                  <a:cubicBezTo>
                    <a:pt x="5408" y="0"/>
                    <a:pt x="4777" y="740"/>
                    <a:pt x="4750" y="1966"/>
                  </a:cubicBezTo>
                  <a:cubicBezTo>
                    <a:pt x="4722" y="3364"/>
                    <a:pt x="5022" y="4593"/>
                    <a:pt x="5441" y="6239"/>
                  </a:cubicBezTo>
                  <a:cubicBezTo>
                    <a:pt x="5861" y="7883"/>
                    <a:pt x="8497" y="14853"/>
                    <a:pt x="8781" y="15538"/>
                  </a:cubicBezTo>
                  <a:cubicBezTo>
                    <a:pt x="9064" y="16223"/>
                    <a:pt x="8968" y="16638"/>
                    <a:pt x="8968" y="16638"/>
                  </a:cubicBezTo>
                  <a:cubicBezTo>
                    <a:pt x="8968" y="16638"/>
                    <a:pt x="8791" y="18021"/>
                    <a:pt x="7410" y="18771"/>
                  </a:cubicBezTo>
                  <a:cubicBezTo>
                    <a:pt x="6478" y="19277"/>
                    <a:pt x="6346" y="19410"/>
                    <a:pt x="5771" y="19410"/>
                  </a:cubicBezTo>
                  <a:cubicBezTo>
                    <a:pt x="5495" y="19410"/>
                    <a:pt x="5116" y="19379"/>
                    <a:pt x="4496" y="19345"/>
                  </a:cubicBezTo>
                  <a:cubicBezTo>
                    <a:pt x="2589" y="19238"/>
                    <a:pt x="816" y="18839"/>
                    <a:pt x="816" y="18839"/>
                  </a:cubicBezTo>
                  <a:cubicBezTo>
                    <a:pt x="816" y="18839"/>
                    <a:pt x="0" y="19315"/>
                    <a:pt x="408" y="21000"/>
                  </a:cubicBezTo>
                  <a:cubicBezTo>
                    <a:pt x="818" y="22685"/>
                    <a:pt x="2246" y="27763"/>
                    <a:pt x="3133" y="30148"/>
                  </a:cubicBezTo>
                  <a:cubicBezTo>
                    <a:pt x="3828" y="32020"/>
                    <a:pt x="4943" y="33221"/>
                    <a:pt x="6657" y="33221"/>
                  </a:cubicBezTo>
                  <a:cubicBezTo>
                    <a:pt x="7125" y="33221"/>
                    <a:pt x="7638" y="33132"/>
                    <a:pt x="8200" y="32941"/>
                  </a:cubicBezTo>
                  <a:cubicBezTo>
                    <a:pt x="10814" y="32054"/>
                    <a:pt x="11444" y="30012"/>
                    <a:pt x="11648" y="28717"/>
                  </a:cubicBezTo>
                  <a:cubicBezTo>
                    <a:pt x="11853" y="27422"/>
                    <a:pt x="13556" y="26536"/>
                    <a:pt x="13623" y="24901"/>
                  </a:cubicBezTo>
                  <a:cubicBezTo>
                    <a:pt x="13693" y="23265"/>
                    <a:pt x="12806" y="20202"/>
                    <a:pt x="12192" y="19174"/>
                  </a:cubicBezTo>
                  <a:cubicBezTo>
                    <a:pt x="11579" y="18146"/>
                    <a:pt x="11579" y="15091"/>
                    <a:pt x="10831" y="13492"/>
                  </a:cubicBezTo>
                  <a:cubicBezTo>
                    <a:pt x="10082" y="11894"/>
                    <a:pt x="10831" y="9573"/>
                    <a:pt x="10286" y="7640"/>
                  </a:cubicBezTo>
                  <a:cubicBezTo>
                    <a:pt x="9742" y="5706"/>
                    <a:pt x="9645" y="4561"/>
                    <a:pt x="8750" y="2721"/>
                  </a:cubicBezTo>
                  <a:cubicBezTo>
                    <a:pt x="7854" y="883"/>
                    <a:pt x="5408" y="0"/>
                    <a:pt x="5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013430" y="2418473"/>
              <a:ext cx="52355" cy="85021"/>
            </a:xfrm>
            <a:custGeom>
              <a:avLst/>
              <a:gdLst/>
              <a:ahLst/>
              <a:cxnLst/>
              <a:rect l="l" t="t" r="r" b="b"/>
              <a:pathLst>
                <a:path w="2973" h="4828" extrusionOk="0">
                  <a:moveTo>
                    <a:pt x="741" y="1"/>
                  </a:moveTo>
                  <a:cubicBezTo>
                    <a:pt x="347" y="1"/>
                    <a:pt x="1" y="27"/>
                    <a:pt x="1" y="27"/>
                  </a:cubicBezTo>
                  <a:cubicBezTo>
                    <a:pt x="1" y="27"/>
                    <a:pt x="2870" y="4827"/>
                    <a:pt x="2922" y="4827"/>
                  </a:cubicBezTo>
                  <a:cubicBezTo>
                    <a:pt x="2973" y="4827"/>
                    <a:pt x="1746" y="1745"/>
                    <a:pt x="1082" y="909"/>
                  </a:cubicBezTo>
                  <a:cubicBezTo>
                    <a:pt x="948" y="742"/>
                    <a:pt x="925" y="675"/>
                    <a:pt x="973" y="675"/>
                  </a:cubicBezTo>
                  <a:cubicBezTo>
                    <a:pt x="1157" y="675"/>
                    <a:pt x="2395" y="1661"/>
                    <a:pt x="2459" y="1661"/>
                  </a:cubicBezTo>
                  <a:cubicBezTo>
                    <a:pt x="2461" y="1661"/>
                    <a:pt x="2461" y="1660"/>
                    <a:pt x="2461" y="1658"/>
                  </a:cubicBezTo>
                  <a:cubicBezTo>
                    <a:pt x="2437" y="1569"/>
                    <a:pt x="2155" y="357"/>
                    <a:pt x="1784" y="137"/>
                  </a:cubicBezTo>
                  <a:cubicBezTo>
                    <a:pt x="1597" y="28"/>
                    <a:pt x="1144" y="1"/>
                    <a:pt x="7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027060" y="1896615"/>
              <a:ext cx="13753" cy="19688"/>
            </a:xfrm>
            <a:custGeom>
              <a:avLst/>
              <a:gdLst/>
              <a:ahLst/>
              <a:cxnLst/>
              <a:rect l="l" t="t" r="r" b="b"/>
              <a:pathLst>
                <a:path w="781" h="1118" extrusionOk="0">
                  <a:moveTo>
                    <a:pt x="458" y="1"/>
                  </a:moveTo>
                  <a:cubicBezTo>
                    <a:pt x="387" y="1"/>
                    <a:pt x="278" y="36"/>
                    <a:pt x="178" y="211"/>
                  </a:cubicBezTo>
                  <a:cubicBezTo>
                    <a:pt x="13" y="506"/>
                    <a:pt x="1" y="1003"/>
                    <a:pt x="1" y="1003"/>
                  </a:cubicBezTo>
                  <a:cubicBezTo>
                    <a:pt x="1" y="1003"/>
                    <a:pt x="285" y="1113"/>
                    <a:pt x="373" y="1117"/>
                  </a:cubicBezTo>
                  <a:cubicBezTo>
                    <a:pt x="373" y="1117"/>
                    <a:pt x="373" y="1117"/>
                    <a:pt x="373" y="1117"/>
                  </a:cubicBezTo>
                  <a:cubicBezTo>
                    <a:pt x="456" y="1117"/>
                    <a:pt x="780" y="13"/>
                    <a:pt x="559" y="13"/>
                  </a:cubicBezTo>
                  <a:cubicBezTo>
                    <a:pt x="552" y="13"/>
                    <a:pt x="544" y="14"/>
                    <a:pt x="536" y="16"/>
                  </a:cubicBezTo>
                  <a:cubicBezTo>
                    <a:pt x="536" y="16"/>
                    <a:pt x="506" y="1"/>
                    <a:pt x="458" y="1"/>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008464" y="1898059"/>
              <a:ext cx="5582" cy="15409"/>
            </a:xfrm>
            <a:custGeom>
              <a:avLst/>
              <a:gdLst/>
              <a:ahLst/>
              <a:cxnLst/>
              <a:rect l="l" t="t" r="r" b="b"/>
              <a:pathLst>
                <a:path w="317" h="875" extrusionOk="0">
                  <a:moveTo>
                    <a:pt x="248" y="0"/>
                  </a:moveTo>
                  <a:cubicBezTo>
                    <a:pt x="181" y="0"/>
                    <a:pt x="53" y="13"/>
                    <a:pt x="32" y="108"/>
                  </a:cubicBezTo>
                  <a:cubicBezTo>
                    <a:pt x="1" y="239"/>
                    <a:pt x="130" y="875"/>
                    <a:pt x="130" y="875"/>
                  </a:cubicBezTo>
                  <a:lnTo>
                    <a:pt x="316" y="270"/>
                  </a:lnTo>
                  <a:lnTo>
                    <a:pt x="290" y="2"/>
                  </a:lnTo>
                  <a:cubicBezTo>
                    <a:pt x="290" y="2"/>
                    <a:pt x="273" y="0"/>
                    <a:pt x="248" y="0"/>
                  </a:cubicBezTo>
                  <a:close/>
                </a:path>
              </a:pathLst>
            </a:custGeom>
            <a:solidFill>
              <a:srgbClr val="8E3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2"/>
            <p:cNvSpPr/>
            <p:nvPr/>
          </p:nvSpPr>
          <p:spPr>
            <a:xfrm>
              <a:off x="3924249" y="2003512"/>
              <a:ext cx="43514" cy="71162"/>
            </a:xfrm>
            <a:custGeom>
              <a:avLst/>
              <a:gdLst/>
              <a:ahLst/>
              <a:cxnLst/>
              <a:rect l="l" t="t" r="r" b="b"/>
              <a:pathLst>
                <a:path w="2471" h="4041" extrusionOk="0">
                  <a:moveTo>
                    <a:pt x="2078" y="1"/>
                  </a:moveTo>
                  <a:cubicBezTo>
                    <a:pt x="1600" y="1"/>
                    <a:pt x="1014" y="836"/>
                    <a:pt x="920" y="1129"/>
                  </a:cubicBezTo>
                  <a:cubicBezTo>
                    <a:pt x="824" y="1430"/>
                    <a:pt x="479" y="3446"/>
                    <a:pt x="75" y="3964"/>
                  </a:cubicBezTo>
                  <a:lnTo>
                    <a:pt x="75" y="3964"/>
                  </a:lnTo>
                  <a:cubicBezTo>
                    <a:pt x="703" y="3311"/>
                    <a:pt x="2177" y="1767"/>
                    <a:pt x="2177" y="1767"/>
                  </a:cubicBezTo>
                  <a:cubicBezTo>
                    <a:pt x="2177" y="1767"/>
                    <a:pt x="2189" y="1440"/>
                    <a:pt x="2189" y="1018"/>
                  </a:cubicBezTo>
                  <a:cubicBezTo>
                    <a:pt x="2189" y="597"/>
                    <a:pt x="2471" y="119"/>
                    <a:pt x="2207" y="23"/>
                  </a:cubicBezTo>
                  <a:cubicBezTo>
                    <a:pt x="2165" y="8"/>
                    <a:pt x="2122" y="1"/>
                    <a:pt x="2078" y="1"/>
                  </a:cubicBezTo>
                  <a:close/>
                  <a:moveTo>
                    <a:pt x="75" y="3964"/>
                  </a:moveTo>
                  <a:cubicBezTo>
                    <a:pt x="48" y="3991"/>
                    <a:pt x="24" y="4017"/>
                    <a:pt x="0" y="4041"/>
                  </a:cubicBezTo>
                  <a:cubicBezTo>
                    <a:pt x="25" y="4021"/>
                    <a:pt x="50" y="3995"/>
                    <a:pt x="75" y="3964"/>
                  </a:cubicBezTo>
                  <a:close/>
                </a:path>
              </a:pathLst>
            </a:custGeom>
            <a:solidFill>
              <a:srgbClr val="662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669616" y="1957354"/>
              <a:ext cx="47477" cy="10672"/>
            </a:xfrm>
            <a:custGeom>
              <a:avLst/>
              <a:gdLst/>
              <a:ahLst/>
              <a:cxnLst/>
              <a:rect l="l" t="t" r="r" b="b"/>
              <a:pathLst>
                <a:path w="2696" h="606" extrusionOk="0">
                  <a:moveTo>
                    <a:pt x="1394" y="1"/>
                  </a:moveTo>
                  <a:cubicBezTo>
                    <a:pt x="987" y="1"/>
                    <a:pt x="511" y="45"/>
                    <a:pt x="0" y="181"/>
                  </a:cubicBezTo>
                  <a:cubicBezTo>
                    <a:pt x="2" y="181"/>
                    <a:pt x="78" y="473"/>
                    <a:pt x="162" y="498"/>
                  </a:cubicBezTo>
                  <a:cubicBezTo>
                    <a:pt x="322" y="550"/>
                    <a:pt x="364" y="546"/>
                    <a:pt x="1258" y="595"/>
                  </a:cubicBezTo>
                  <a:cubicBezTo>
                    <a:pt x="1392" y="602"/>
                    <a:pt x="1518" y="606"/>
                    <a:pt x="1634" y="606"/>
                  </a:cubicBezTo>
                  <a:cubicBezTo>
                    <a:pt x="2150" y="606"/>
                    <a:pt x="2484" y="541"/>
                    <a:pt x="2606" y="467"/>
                  </a:cubicBezTo>
                  <a:cubicBezTo>
                    <a:pt x="2683" y="420"/>
                    <a:pt x="2696" y="165"/>
                    <a:pt x="2696" y="165"/>
                  </a:cubicBezTo>
                  <a:cubicBezTo>
                    <a:pt x="2696" y="165"/>
                    <a:pt x="2175" y="1"/>
                    <a:pt x="1394" y="1"/>
                  </a:cubicBezTo>
                  <a:close/>
                </a:path>
              </a:pathLst>
            </a:custGeom>
            <a:solidFill>
              <a:srgbClr val="CEA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3677250" y="1845896"/>
              <a:ext cx="34834" cy="82740"/>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2"/>
          <p:cNvGrpSpPr/>
          <p:nvPr/>
        </p:nvGrpSpPr>
        <p:grpSpPr>
          <a:xfrm>
            <a:off x="4379700" y="1495475"/>
            <a:ext cx="1265361" cy="3108025"/>
            <a:chOff x="4379700" y="1495475"/>
            <a:chExt cx="1265361" cy="3108025"/>
          </a:xfrm>
        </p:grpSpPr>
        <p:sp>
          <p:nvSpPr>
            <p:cNvPr id="7336" name="Google Shape;7336;p72"/>
            <p:cNvSpPr/>
            <p:nvPr/>
          </p:nvSpPr>
          <p:spPr>
            <a:xfrm>
              <a:off x="4563910" y="2821458"/>
              <a:ext cx="402690" cy="1594813"/>
            </a:xfrm>
            <a:custGeom>
              <a:avLst/>
              <a:gdLst/>
              <a:ahLst/>
              <a:cxnLst/>
              <a:rect l="l" t="t" r="r" b="b"/>
              <a:pathLst>
                <a:path w="15099" h="59798" extrusionOk="0">
                  <a:moveTo>
                    <a:pt x="9658" y="1"/>
                  </a:moveTo>
                  <a:cubicBezTo>
                    <a:pt x="9518" y="1"/>
                    <a:pt x="9377" y="6"/>
                    <a:pt x="9235" y="17"/>
                  </a:cubicBezTo>
                  <a:cubicBezTo>
                    <a:pt x="6100" y="259"/>
                    <a:pt x="3814" y="3090"/>
                    <a:pt x="4241" y="6205"/>
                  </a:cubicBezTo>
                  <a:lnTo>
                    <a:pt x="0" y="59384"/>
                  </a:lnTo>
                  <a:lnTo>
                    <a:pt x="6507" y="59797"/>
                  </a:lnTo>
                  <a:lnTo>
                    <a:pt x="15099" y="5044"/>
                  </a:lnTo>
                  <a:cubicBezTo>
                    <a:pt x="14878" y="2180"/>
                    <a:pt x="12485" y="1"/>
                    <a:pt x="9658"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639627" y="2981265"/>
              <a:ext cx="322974" cy="502249"/>
            </a:xfrm>
            <a:custGeom>
              <a:avLst/>
              <a:gdLst/>
              <a:ahLst/>
              <a:cxnLst/>
              <a:rect l="l" t="t" r="r" b="b"/>
              <a:pathLst>
                <a:path w="12110" h="18832" extrusionOk="0">
                  <a:moveTo>
                    <a:pt x="12109" y="0"/>
                  </a:moveTo>
                  <a:lnTo>
                    <a:pt x="12109" y="0"/>
                  </a:lnTo>
                  <a:cubicBezTo>
                    <a:pt x="8789" y="113"/>
                    <a:pt x="4891" y="246"/>
                    <a:pt x="1390" y="366"/>
                  </a:cubicBezTo>
                  <a:lnTo>
                    <a:pt x="0" y="17807"/>
                  </a:lnTo>
                  <a:lnTo>
                    <a:pt x="9155" y="18831"/>
                  </a:lnTo>
                  <a:lnTo>
                    <a:pt x="12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563910" y="4232546"/>
              <a:ext cx="201172" cy="183730"/>
            </a:xfrm>
            <a:custGeom>
              <a:avLst/>
              <a:gdLst/>
              <a:ahLst/>
              <a:cxnLst/>
              <a:rect l="l" t="t" r="r" b="b"/>
              <a:pathLst>
                <a:path w="7543" h="6889" extrusionOk="0">
                  <a:moveTo>
                    <a:pt x="516" y="0"/>
                  </a:moveTo>
                  <a:lnTo>
                    <a:pt x="0" y="6478"/>
                  </a:lnTo>
                  <a:lnTo>
                    <a:pt x="6507" y="6888"/>
                  </a:lnTo>
                  <a:lnTo>
                    <a:pt x="7543" y="181"/>
                  </a:lnTo>
                  <a:lnTo>
                    <a:pt x="5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492621" y="4407128"/>
              <a:ext cx="272461" cy="196371"/>
            </a:xfrm>
            <a:custGeom>
              <a:avLst/>
              <a:gdLst/>
              <a:ahLst/>
              <a:cxnLst/>
              <a:rect l="l" t="t" r="r" b="b"/>
              <a:pathLst>
                <a:path w="10216" h="7363" extrusionOk="0">
                  <a:moveTo>
                    <a:pt x="1875" y="0"/>
                  </a:moveTo>
                  <a:lnTo>
                    <a:pt x="0" y="7363"/>
                  </a:lnTo>
                  <a:lnTo>
                    <a:pt x="10216" y="7363"/>
                  </a:lnTo>
                  <a:lnTo>
                    <a:pt x="9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4510303" y="4402381"/>
              <a:ext cx="115374" cy="39045"/>
            </a:xfrm>
            <a:custGeom>
              <a:avLst/>
              <a:gdLst/>
              <a:ahLst/>
              <a:cxnLst/>
              <a:rect l="l" t="t" r="r" b="b"/>
              <a:pathLst>
                <a:path w="4326" h="1464" extrusionOk="0">
                  <a:moveTo>
                    <a:pt x="1612" y="0"/>
                  </a:moveTo>
                  <a:cubicBezTo>
                    <a:pt x="1226" y="0"/>
                    <a:pt x="843" y="38"/>
                    <a:pt x="464" y="112"/>
                  </a:cubicBezTo>
                  <a:cubicBezTo>
                    <a:pt x="182" y="168"/>
                    <a:pt x="1" y="440"/>
                    <a:pt x="57" y="720"/>
                  </a:cubicBezTo>
                  <a:cubicBezTo>
                    <a:pt x="104" y="966"/>
                    <a:pt x="321" y="1138"/>
                    <a:pt x="562" y="1138"/>
                  </a:cubicBezTo>
                  <a:cubicBezTo>
                    <a:pt x="596" y="1138"/>
                    <a:pt x="630" y="1135"/>
                    <a:pt x="664" y="1128"/>
                  </a:cubicBezTo>
                  <a:cubicBezTo>
                    <a:pt x="976" y="1066"/>
                    <a:pt x="1292" y="1035"/>
                    <a:pt x="1609" y="1035"/>
                  </a:cubicBezTo>
                  <a:cubicBezTo>
                    <a:pt x="1816" y="1035"/>
                    <a:pt x="2023" y="1048"/>
                    <a:pt x="2230" y="1075"/>
                  </a:cubicBezTo>
                  <a:cubicBezTo>
                    <a:pt x="2682" y="1132"/>
                    <a:pt x="3121" y="1248"/>
                    <a:pt x="3536" y="1423"/>
                  </a:cubicBezTo>
                  <a:cubicBezTo>
                    <a:pt x="3601" y="1451"/>
                    <a:pt x="3671" y="1464"/>
                    <a:pt x="3736" y="1464"/>
                  </a:cubicBezTo>
                  <a:cubicBezTo>
                    <a:pt x="3939" y="1464"/>
                    <a:pt x="4130" y="1344"/>
                    <a:pt x="4214" y="1146"/>
                  </a:cubicBezTo>
                  <a:cubicBezTo>
                    <a:pt x="4326" y="883"/>
                    <a:pt x="4201" y="579"/>
                    <a:pt x="3939" y="469"/>
                  </a:cubicBezTo>
                  <a:cubicBezTo>
                    <a:pt x="3436" y="257"/>
                    <a:pt x="2905" y="114"/>
                    <a:pt x="2359" y="47"/>
                  </a:cubicBezTo>
                  <a:cubicBezTo>
                    <a:pt x="2110" y="16"/>
                    <a:pt x="1860" y="0"/>
                    <a:pt x="1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2"/>
            <p:cNvSpPr/>
            <p:nvPr/>
          </p:nvSpPr>
          <p:spPr>
            <a:xfrm>
              <a:off x="4452323" y="4436945"/>
              <a:ext cx="158366" cy="42299"/>
            </a:xfrm>
            <a:custGeom>
              <a:avLst/>
              <a:gdLst/>
              <a:ahLst/>
              <a:cxnLst/>
              <a:rect l="l" t="t" r="r" b="b"/>
              <a:pathLst>
                <a:path w="5938" h="1586" extrusionOk="0">
                  <a:moveTo>
                    <a:pt x="2949" y="1"/>
                  </a:moveTo>
                  <a:cubicBezTo>
                    <a:pt x="2055" y="1"/>
                    <a:pt x="1171" y="200"/>
                    <a:pt x="366" y="588"/>
                  </a:cubicBezTo>
                  <a:cubicBezTo>
                    <a:pt x="108" y="711"/>
                    <a:pt x="1" y="1020"/>
                    <a:pt x="124" y="1278"/>
                  </a:cubicBezTo>
                  <a:cubicBezTo>
                    <a:pt x="212" y="1463"/>
                    <a:pt x="398" y="1570"/>
                    <a:pt x="591" y="1570"/>
                  </a:cubicBezTo>
                  <a:cubicBezTo>
                    <a:pt x="666" y="1570"/>
                    <a:pt x="742" y="1554"/>
                    <a:pt x="815" y="1519"/>
                  </a:cubicBezTo>
                  <a:cubicBezTo>
                    <a:pt x="1479" y="1200"/>
                    <a:pt x="2209" y="1034"/>
                    <a:pt x="2948" y="1034"/>
                  </a:cubicBezTo>
                  <a:cubicBezTo>
                    <a:pt x="3089" y="1034"/>
                    <a:pt x="3230" y="1040"/>
                    <a:pt x="3370" y="1052"/>
                  </a:cubicBezTo>
                  <a:cubicBezTo>
                    <a:pt x="3984" y="1103"/>
                    <a:pt x="4572" y="1266"/>
                    <a:pt x="5121" y="1534"/>
                  </a:cubicBezTo>
                  <a:cubicBezTo>
                    <a:pt x="5194" y="1568"/>
                    <a:pt x="5271" y="1585"/>
                    <a:pt x="5348" y="1585"/>
                  </a:cubicBezTo>
                  <a:cubicBezTo>
                    <a:pt x="5539" y="1585"/>
                    <a:pt x="5723" y="1478"/>
                    <a:pt x="5813" y="1298"/>
                  </a:cubicBezTo>
                  <a:cubicBezTo>
                    <a:pt x="5938" y="1042"/>
                    <a:pt x="5830" y="731"/>
                    <a:pt x="5574" y="606"/>
                  </a:cubicBezTo>
                  <a:cubicBezTo>
                    <a:pt x="4912" y="281"/>
                    <a:pt x="4200" y="84"/>
                    <a:pt x="3458" y="22"/>
                  </a:cubicBezTo>
                  <a:cubicBezTo>
                    <a:pt x="3288" y="8"/>
                    <a:pt x="3119"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382340" y="4458015"/>
              <a:ext cx="290916" cy="145485"/>
            </a:xfrm>
            <a:custGeom>
              <a:avLst/>
              <a:gdLst/>
              <a:ahLst/>
              <a:cxnLst/>
              <a:rect l="l" t="t" r="r" b="b"/>
              <a:pathLst>
                <a:path w="10908" h="5455" extrusionOk="0">
                  <a:moveTo>
                    <a:pt x="5454" y="0"/>
                  </a:moveTo>
                  <a:cubicBezTo>
                    <a:pt x="2442" y="0"/>
                    <a:pt x="0" y="2443"/>
                    <a:pt x="0" y="5455"/>
                  </a:cubicBezTo>
                  <a:lnTo>
                    <a:pt x="10907" y="5455"/>
                  </a:lnTo>
                  <a:cubicBezTo>
                    <a:pt x="10907" y="2443"/>
                    <a:pt x="8467"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379700" y="4572216"/>
              <a:ext cx="385382" cy="31284"/>
            </a:xfrm>
            <a:custGeom>
              <a:avLst/>
              <a:gdLst/>
              <a:ahLst/>
              <a:cxnLst/>
              <a:rect l="l" t="t" r="r" b="b"/>
              <a:pathLst>
                <a:path w="14450" h="1173" extrusionOk="0">
                  <a:moveTo>
                    <a:pt x="1" y="0"/>
                  </a:moveTo>
                  <a:lnTo>
                    <a:pt x="1" y="1173"/>
                  </a:lnTo>
                  <a:lnTo>
                    <a:pt x="14450" y="1173"/>
                  </a:lnTo>
                  <a:lnTo>
                    <a:pt x="143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683872" y="4448040"/>
              <a:ext cx="62648" cy="96812"/>
            </a:xfrm>
            <a:custGeom>
              <a:avLst/>
              <a:gdLst/>
              <a:ahLst/>
              <a:cxnLst/>
              <a:rect l="l" t="t" r="r" b="b"/>
              <a:pathLst>
                <a:path w="2349" h="3630" extrusionOk="0">
                  <a:moveTo>
                    <a:pt x="1174" y="195"/>
                  </a:moveTo>
                  <a:cubicBezTo>
                    <a:pt x="1715" y="195"/>
                    <a:pt x="2154" y="922"/>
                    <a:pt x="2154" y="1816"/>
                  </a:cubicBezTo>
                  <a:cubicBezTo>
                    <a:pt x="2154" y="2710"/>
                    <a:pt x="1713" y="3435"/>
                    <a:pt x="1174" y="3435"/>
                  </a:cubicBezTo>
                  <a:cubicBezTo>
                    <a:pt x="635" y="3435"/>
                    <a:pt x="195" y="2710"/>
                    <a:pt x="195" y="1816"/>
                  </a:cubicBezTo>
                  <a:cubicBezTo>
                    <a:pt x="195" y="922"/>
                    <a:pt x="635" y="195"/>
                    <a:pt x="1174" y="195"/>
                  </a:cubicBezTo>
                  <a:close/>
                  <a:moveTo>
                    <a:pt x="1174" y="1"/>
                  </a:moveTo>
                  <a:cubicBezTo>
                    <a:pt x="528" y="1"/>
                    <a:pt x="0" y="815"/>
                    <a:pt x="0" y="1816"/>
                  </a:cubicBezTo>
                  <a:cubicBezTo>
                    <a:pt x="0" y="2817"/>
                    <a:pt x="528" y="3629"/>
                    <a:pt x="1174" y="3629"/>
                  </a:cubicBezTo>
                  <a:cubicBezTo>
                    <a:pt x="1824" y="3629"/>
                    <a:pt x="2348" y="2817"/>
                    <a:pt x="2348" y="1816"/>
                  </a:cubicBezTo>
                  <a:cubicBezTo>
                    <a:pt x="2348" y="815"/>
                    <a:pt x="1821" y="1"/>
                    <a:pt x="1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79163" y="2821965"/>
              <a:ext cx="378287" cy="1589905"/>
            </a:xfrm>
            <a:custGeom>
              <a:avLst/>
              <a:gdLst/>
              <a:ahLst/>
              <a:cxnLst/>
              <a:rect l="l" t="t" r="r" b="b"/>
              <a:pathLst>
                <a:path w="14184" h="59614" extrusionOk="0">
                  <a:moveTo>
                    <a:pt x="5904" y="1"/>
                  </a:moveTo>
                  <a:cubicBezTo>
                    <a:pt x="5718" y="1"/>
                    <a:pt x="5530" y="10"/>
                    <a:pt x="5341" y="29"/>
                  </a:cubicBezTo>
                  <a:cubicBezTo>
                    <a:pt x="2214" y="348"/>
                    <a:pt x="1" y="3237"/>
                    <a:pt x="507" y="6344"/>
                  </a:cubicBezTo>
                  <a:lnTo>
                    <a:pt x="5092" y="34244"/>
                  </a:lnTo>
                  <a:cubicBezTo>
                    <a:pt x="5182" y="34787"/>
                    <a:pt x="5242" y="35335"/>
                    <a:pt x="5275" y="35884"/>
                  </a:cubicBezTo>
                  <a:lnTo>
                    <a:pt x="6674" y="59614"/>
                  </a:lnTo>
                  <a:lnTo>
                    <a:pt x="13223" y="58943"/>
                  </a:lnTo>
                  <a:lnTo>
                    <a:pt x="14164" y="34751"/>
                  </a:lnTo>
                  <a:cubicBezTo>
                    <a:pt x="14184" y="34268"/>
                    <a:pt x="14169" y="33782"/>
                    <a:pt x="14121" y="33298"/>
                  </a:cubicBezTo>
                  <a:lnTo>
                    <a:pt x="11330" y="4906"/>
                  </a:lnTo>
                  <a:cubicBezTo>
                    <a:pt x="11042" y="2094"/>
                    <a:pt x="8670" y="1"/>
                    <a:pt x="5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83431" y="2849088"/>
              <a:ext cx="344283" cy="628025"/>
            </a:xfrm>
            <a:custGeom>
              <a:avLst/>
              <a:gdLst/>
              <a:ahLst/>
              <a:cxnLst/>
              <a:rect l="l" t="t" r="r" b="b"/>
              <a:pathLst>
                <a:path w="12909" h="23548" extrusionOk="0">
                  <a:moveTo>
                    <a:pt x="2565" y="1"/>
                  </a:moveTo>
                  <a:cubicBezTo>
                    <a:pt x="933" y="1166"/>
                    <a:pt x="1" y="3196"/>
                    <a:pt x="348" y="5324"/>
                  </a:cubicBezTo>
                  <a:lnTo>
                    <a:pt x="3343" y="23547"/>
                  </a:lnTo>
                  <a:lnTo>
                    <a:pt x="12908" y="21552"/>
                  </a:lnTo>
                  <a:lnTo>
                    <a:pt x="11172" y="3889"/>
                  </a:lnTo>
                  <a:cubicBezTo>
                    <a:pt x="11007" y="2283"/>
                    <a:pt x="10159" y="917"/>
                    <a:pt x="8951" y="36"/>
                  </a:cubicBezTo>
                  <a:cubicBezTo>
                    <a:pt x="6670" y="21"/>
                    <a:pt x="4429" y="6"/>
                    <a:pt x="25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5147478" y="4239933"/>
              <a:ext cx="187703" cy="171915"/>
            </a:xfrm>
            <a:custGeom>
              <a:avLst/>
              <a:gdLst/>
              <a:ahLst/>
              <a:cxnLst/>
              <a:rect l="l" t="t" r="r" b="b"/>
              <a:pathLst>
                <a:path w="7038" h="6446" extrusionOk="0">
                  <a:moveTo>
                    <a:pt x="7037" y="1"/>
                  </a:moveTo>
                  <a:lnTo>
                    <a:pt x="1" y="278"/>
                  </a:lnTo>
                  <a:lnTo>
                    <a:pt x="366" y="6445"/>
                  </a:lnTo>
                  <a:lnTo>
                    <a:pt x="6914" y="5774"/>
                  </a:lnTo>
                  <a:lnTo>
                    <a:pt x="70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5157213" y="4393926"/>
              <a:ext cx="487848" cy="208239"/>
            </a:xfrm>
            <a:custGeom>
              <a:avLst/>
              <a:gdLst/>
              <a:ahLst/>
              <a:cxnLst/>
              <a:rect l="l" t="t" r="r" b="b"/>
              <a:pathLst>
                <a:path w="18292" h="7808" extrusionOk="0">
                  <a:moveTo>
                    <a:pt x="6549" y="0"/>
                  </a:moveTo>
                  <a:lnTo>
                    <a:pt x="1" y="671"/>
                  </a:lnTo>
                  <a:lnTo>
                    <a:pt x="217" y="7808"/>
                  </a:lnTo>
                  <a:lnTo>
                    <a:pt x="18291" y="7808"/>
                  </a:lnTo>
                  <a:lnTo>
                    <a:pt x="18031" y="5784"/>
                  </a:lnTo>
                  <a:cubicBezTo>
                    <a:pt x="17645" y="4364"/>
                    <a:pt x="16568" y="3237"/>
                    <a:pt x="15168" y="2784"/>
                  </a:cubicBezTo>
                  <a:lnTo>
                    <a:pt x="6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5161987" y="4453427"/>
              <a:ext cx="482994" cy="148792"/>
            </a:xfrm>
            <a:custGeom>
              <a:avLst/>
              <a:gdLst/>
              <a:ahLst/>
              <a:cxnLst/>
              <a:rect l="l" t="t" r="r" b="b"/>
              <a:pathLst>
                <a:path w="18110" h="5579" extrusionOk="0">
                  <a:moveTo>
                    <a:pt x="13274" y="0"/>
                  </a:moveTo>
                  <a:cubicBezTo>
                    <a:pt x="12301" y="628"/>
                    <a:pt x="10808" y="1960"/>
                    <a:pt x="10369" y="4405"/>
                  </a:cubicBezTo>
                  <a:lnTo>
                    <a:pt x="0" y="4405"/>
                  </a:lnTo>
                  <a:lnTo>
                    <a:pt x="36" y="5578"/>
                  </a:lnTo>
                  <a:lnTo>
                    <a:pt x="18109" y="5578"/>
                  </a:lnTo>
                  <a:lnTo>
                    <a:pt x="17959" y="4405"/>
                  </a:lnTo>
                  <a:lnTo>
                    <a:pt x="10968" y="4405"/>
                  </a:lnTo>
                  <a:cubicBezTo>
                    <a:pt x="11476" y="1843"/>
                    <a:pt x="13280" y="641"/>
                    <a:pt x="14026" y="244"/>
                  </a:cubicBezTo>
                  <a:lnTo>
                    <a:pt x="132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5419220" y="4414302"/>
              <a:ext cx="67155" cy="64621"/>
            </a:xfrm>
            <a:custGeom>
              <a:avLst/>
              <a:gdLst/>
              <a:ahLst/>
              <a:cxnLst/>
              <a:rect l="l" t="t" r="r" b="b"/>
              <a:pathLst>
                <a:path w="2518" h="2423" extrusionOk="0">
                  <a:moveTo>
                    <a:pt x="1880" y="0"/>
                  </a:moveTo>
                  <a:cubicBezTo>
                    <a:pt x="1754" y="0"/>
                    <a:pt x="1629" y="48"/>
                    <a:pt x="1534" y="143"/>
                  </a:cubicBezTo>
                  <a:lnTo>
                    <a:pt x="189" y="1488"/>
                  </a:lnTo>
                  <a:cubicBezTo>
                    <a:pt x="1" y="1676"/>
                    <a:pt x="1" y="1990"/>
                    <a:pt x="189" y="2180"/>
                  </a:cubicBezTo>
                  <a:lnTo>
                    <a:pt x="291" y="2281"/>
                  </a:lnTo>
                  <a:cubicBezTo>
                    <a:pt x="386" y="2376"/>
                    <a:pt x="512" y="2423"/>
                    <a:pt x="637" y="2423"/>
                  </a:cubicBezTo>
                  <a:cubicBezTo>
                    <a:pt x="763" y="2423"/>
                    <a:pt x="889" y="2376"/>
                    <a:pt x="983" y="2281"/>
                  </a:cubicBezTo>
                  <a:lnTo>
                    <a:pt x="2327" y="937"/>
                  </a:lnTo>
                  <a:cubicBezTo>
                    <a:pt x="2518" y="747"/>
                    <a:pt x="2518" y="433"/>
                    <a:pt x="2327" y="245"/>
                  </a:cubicBezTo>
                  <a:lnTo>
                    <a:pt x="2226" y="143"/>
                  </a:lnTo>
                  <a:cubicBezTo>
                    <a:pt x="2131" y="48"/>
                    <a:pt x="2005" y="0"/>
                    <a:pt x="1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5371667" y="4399154"/>
              <a:ext cx="67235" cy="64621"/>
            </a:xfrm>
            <a:custGeom>
              <a:avLst/>
              <a:gdLst/>
              <a:ahLst/>
              <a:cxnLst/>
              <a:rect l="l" t="t" r="r" b="b"/>
              <a:pathLst>
                <a:path w="2521" h="2423" extrusionOk="0">
                  <a:moveTo>
                    <a:pt x="1882" y="0"/>
                  </a:moveTo>
                  <a:cubicBezTo>
                    <a:pt x="1756" y="0"/>
                    <a:pt x="1630" y="48"/>
                    <a:pt x="1536" y="142"/>
                  </a:cubicBezTo>
                  <a:lnTo>
                    <a:pt x="192" y="1486"/>
                  </a:lnTo>
                  <a:cubicBezTo>
                    <a:pt x="0" y="1677"/>
                    <a:pt x="0" y="1987"/>
                    <a:pt x="192" y="2179"/>
                  </a:cubicBezTo>
                  <a:lnTo>
                    <a:pt x="293" y="2280"/>
                  </a:lnTo>
                  <a:cubicBezTo>
                    <a:pt x="388" y="2375"/>
                    <a:pt x="514" y="2423"/>
                    <a:pt x="640" y="2423"/>
                  </a:cubicBezTo>
                  <a:cubicBezTo>
                    <a:pt x="766" y="2423"/>
                    <a:pt x="891" y="2375"/>
                    <a:pt x="985" y="2280"/>
                  </a:cubicBezTo>
                  <a:lnTo>
                    <a:pt x="2330" y="936"/>
                  </a:lnTo>
                  <a:cubicBezTo>
                    <a:pt x="2520" y="747"/>
                    <a:pt x="2520" y="434"/>
                    <a:pt x="2330" y="243"/>
                  </a:cubicBezTo>
                  <a:lnTo>
                    <a:pt x="2228" y="142"/>
                  </a:lnTo>
                  <a:cubicBezTo>
                    <a:pt x="2133" y="48"/>
                    <a:pt x="2007"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5322194" y="4381978"/>
              <a:ext cx="67155" cy="64648"/>
            </a:xfrm>
            <a:custGeom>
              <a:avLst/>
              <a:gdLst/>
              <a:ahLst/>
              <a:cxnLst/>
              <a:rect l="l" t="t" r="r" b="b"/>
              <a:pathLst>
                <a:path w="2518" h="2424" extrusionOk="0">
                  <a:moveTo>
                    <a:pt x="1880" y="1"/>
                  </a:moveTo>
                  <a:cubicBezTo>
                    <a:pt x="1754" y="1"/>
                    <a:pt x="1628" y="48"/>
                    <a:pt x="1533" y="142"/>
                  </a:cubicBezTo>
                  <a:lnTo>
                    <a:pt x="189" y="1487"/>
                  </a:lnTo>
                  <a:cubicBezTo>
                    <a:pt x="0" y="1678"/>
                    <a:pt x="0" y="1990"/>
                    <a:pt x="189" y="2179"/>
                  </a:cubicBezTo>
                  <a:lnTo>
                    <a:pt x="292" y="2280"/>
                  </a:lnTo>
                  <a:cubicBezTo>
                    <a:pt x="386" y="2376"/>
                    <a:pt x="512" y="2423"/>
                    <a:pt x="637" y="2423"/>
                  </a:cubicBezTo>
                  <a:cubicBezTo>
                    <a:pt x="763" y="2423"/>
                    <a:pt x="888" y="2376"/>
                    <a:pt x="983" y="2280"/>
                  </a:cubicBezTo>
                  <a:lnTo>
                    <a:pt x="2327" y="936"/>
                  </a:lnTo>
                  <a:cubicBezTo>
                    <a:pt x="2517" y="747"/>
                    <a:pt x="2517" y="434"/>
                    <a:pt x="2327" y="244"/>
                  </a:cubicBezTo>
                  <a:lnTo>
                    <a:pt x="2225"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5213754" y="4449080"/>
              <a:ext cx="88624" cy="88624"/>
            </a:xfrm>
            <a:custGeom>
              <a:avLst/>
              <a:gdLst/>
              <a:ahLst/>
              <a:cxnLst/>
              <a:rect l="l" t="t" r="r" b="b"/>
              <a:pathLst>
                <a:path w="3323" h="3323" extrusionOk="0">
                  <a:moveTo>
                    <a:pt x="1662" y="195"/>
                  </a:moveTo>
                  <a:cubicBezTo>
                    <a:pt x="2470" y="195"/>
                    <a:pt x="3128" y="854"/>
                    <a:pt x="3128" y="1662"/>
                  </a:cubicBezTo>
                  <a:cubicBezTo>
                    <a:pt x="3128" y="2470"/>
                    <a:pt x="2470" y="3128"/>
                    <a:pt x="1662" y="3128"/>
                  </a:cubicBezTo>
                  <a:cubicBezTo>
                    <a:pt x="854" y="3128"/>
                    <a:pt x="196" y="2470"/>
                    <a:pt x="196" y="1662"/>
                  </a:cubicBezTo>
                  <a:cubicBezTo>
                    <a:pt x="196" y="853"/>
                    <a:pt x="854" y="195"/>
                    <a:pt x="1662" y="195"/>
                  </a:cubicBezTo>
                  <a:close/>
                  <a:moveTo>
                    <a:pt x="1662" y="0"/>
                  </a:moveTo>
                  <a:cubicBezTo>
                    <a:pt x="747" y="0"/>
                    <a:pt x="0" y="747"/>
                    <a:pt x="0" y="1662"/>
                  </a:cubicBezTo>
                  <a:cubicBezTo>
                    <a:pt x="0" y="2578"/>
                    <a:pt x="747" y="3323"/>
                    <a:pt x="1662" y="3323"/>
                  </a:cubicBezTo>
                  <a:cubicBezTo>
                    <a:pt x="2577" y="3323"/>
                    <a:pt x="3322" y="2578"/>
                    <a:pt x="3322" y="1662"/>
                  </a:cubicBezTo>
                  <a:cubicBezTo>
                    <a:pt x="3322" y="747"/>
                    <a:pt x="2577" y="0"/>
                    <a:pt x="1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5141611" y="2181776"/>
              <a:ext cx="319133" cy="478673"/>
            </a:xfrm>
            <a:custGeom>
              <a:avLst/>
              <a:gdLst/>
              <a:ahLst/>
              <a:cxnLst/>
              <a:rect l="l" t="t" r="r" b="b"/>
              <a:pathLst>
                <a:path w="11966" h="17948" extrusionOk="0">
                  <a:moveTo>
                    <a:pt x="6192" y="1"/>
                  </a:moveTo>
                  <a:lnTo>
                    <a:pt x="1" y="2406"/>
                  </a:lnTo>
                  <a:lnTo>
                    <a:pt x="5108" y="15829"/>
                  </a:lnTo>
                  <a:cubicBezTo>
                    <a:pt x="5619" y="17142"/>
                    <a:pt x="6876" y="17947"/>
                    <a:pt x="8206" y="17947"/>
                  </a:cubicBezTo>
                  <a:cubicBezTo>
                    <a:pt x="8606" y="17947"/>
                    <a:pt x="9013" y="17874"/>
                    <a:pt x="9408" y="17721"/>
                  </a:cubicBezTo>
                  <a:cubicBezTo>
                    <a:pt x="11119" y="17057"/>
                    <a:pt x="11966" y="15132"/>
                    <a:pt x="11299" y="13423"/>
                  </a:cubicBezTo>
                  <a:lnTo>
                    <a:pt x="61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5067228" y="2011354"/>
              <a:ext cx="340469" cy="431014"/>
            </a:xfrm>
            <a:custGeom>
              <a:avLst/>
              <a:gdLst/>
              <a:ahLst/>
              <a:cxnLst/>
              <a:rect l="l" t="t" r="r" b="b"/>
              <a:pathLst>
                <a:path w="12766" h="16161" extrusionOk="0">
                  <a:moveTo>
                    <a:pt x="3259" y="1"/>
                  </a:moveTo>
                  <a:cubicBezTo>
                    <a:pt x="3259" y="1"/>
                    <a:pt x="1" y="4420"/>
                    <a:pt x="920" y="6644"/>
                  </a:cubicBezTo>
                  <a:lnTo>
                    <a:pt x="4710" y="16160"/>
                  </a:lnTo>
                  <a:lnTo>
                    <a:pt x="5780" y="16009"/>
                  </a:lnTo>
                  <a:cubicBezTo>
                    <a:pt x="8007" y="15694"/>
                    <a:pt x="10116" y="14822"/>
                    <a:pt x="11913" y="13472"/>
                  </a:cubicBezTo>
                  <a:lnTo>
                    <a:pt x="12765" y="12832"/>
                  </a:lnTo>
                  <a:lnTo>
                    <a:pt x="8977" y="3314"/>
                  </a:lnTo>
                  <a:cubicBezTo>
                    <a:pt x="8057" y="1089"/>
                    <a:pt x="5852" y="496"/>
                    <a:pt x="3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600315" y="2731660"/>
              <a:ext cx="765402" cy="702354"/>
            </a:xfrm>
            <a:custGeom>
              <a:avLst/>
              <a:gdLst/>
              <a:ahLst/>
              <a:cxnLst/>
              <a:rect l="l" t="t" r="r" b="b"/>
              <a:pathLst>
                <a:path w="28699" h="26335" extrusionOk="0">
                  <a:moveTo>
                    <a:pt x="3941" y="0"/>
                  </a:moveTo>
                  <a:cubicBezTo>
                    <a:pt x="3941" y="0"/>
                    <a:pt x="1" y="5096"/>
                    <a:pt x="446" y="12583"/>
                  </a:cubicBezTo>
                  <a:cubicBezTo>
                    <a:pt x="849" y="19388"/>
                    <a:pt x="81" y="25287"/>
                    <a:pt x="81" y="25287"/>
                  </a:cubicBezTo>
                  <a:lnTo>
                    <a:pt x="13684" y="26334"/>
                  </a:lnTo>
                  <a:lnTo>
                    <a:pt x="15078" y="20131"/>
                  </a:lnTo>
                  <a:lnTo>
                    <a:pt x="15358" y="26334"/>
                  </a:lnTo>
                  <a:lnTo>
                    <a:pt x="28699" y="24651"/>
                  </a:lnTo>
                  <a:lnTo>
                    <a:pt x="2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645921" y="2731660"/>
              <a:ext cx="626585" cy="121615"/>
            </a:xfrm>
            <a:custGeom>
              <a:avLst/>
              <a:gdLst/>
              <a:ahLst/>
              <a:cxnLst/>
              <a:rect l="l" t="t" r="r" b="b"/>
              <a:pathLst>
                <a:path w="23494" h="4560" extrusionOk="0">
                  <a:moveTo>
                    <a:pt x="2231" y="0"/>
                  </a:moveTo>
                  <a:cubicBezTo>
                    <a:pt x="2231" y="0"/>
                    <a:pt x="1005" y="1585"/>
                    <a:pt x="0" y="4284"/>
                  </a:cubicBezTo>
                  <a:cubicBezTo>
                    <a:pt x="2284" y="4477"/>
                    <a:pt x="4407" y="4559"/>
                    <a:pt x="6368" y="4559"/>
                  </a:cubicBezTo>
                  <a:cubicBezTo>
                    <a:pt x="17607" y="4559"/>
                    <a:pt x="23494" y="1852"/>
                    <a:pt x="23494" y="1852"/>
                  </a:cubicBezTo>
                  <a:lnTo>
                    <a:pt x="232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5072242" y="2728220"/>
              <a:ext cx="52620" cy="243577"/>
            </a:xfrm>
            <a:custGeom>
              <a:avLst/>
              <a:gdLst/>
              <a:ahLst/>
              <a:cxnLst/>
              <a:rect l="l" t="t" r="r" b="b"/>
              <a:pathLst>
                <a:path w="1973" h="9133" extrusionOk="0">
                  <a:moveTo>
                    <a:pt x="1831" y="1"/>
                  </a:moveTo>
                  <a:cubicBezTo>
                    <a:pt x="1772" y="1"/>
                    <a:pt x="1715" y="63"/>
                    <a:pt x="1714" y="129"/>
                  </a:cubicBezTo>
                  <a:lnTo>
                    <a:pt x="1606" y="7722"/>
                  </a:lnTo>
                  <a:cubicBezTo>
                    <a:pt x="1606" y="8357"/>
                    <a:pt x="1090" y="8875"/>
                    <a:pt x="454" y="8875"/>
                  </a:cubicBezTo>
                  <a:lnTo>
                    <a:pt x="129" y="8875"/>
                  </a:lnTo>
                  <a:cubicBezTo>
                    <a:pt x="57" y="8875"/>
                    <a:pt x="0" y="8932"/>
                    <a:pt x="0" y="9003"/>
                  </a:cubicBezTo>
                  <a:cubicBezTo>
                    <a:pt x="0" y="9075"/>
                    <a:pt x="57" y="9132"/>
                    <a:pt x="129" y="9132"/>
                  </a:cubicBezTo>
                  <a:lnTo>
                    <a:pt x="454" y="9132"/>
                  </a:lnTo>
                  <a:cubicBezTo>
                    <a:pt x="1233" y="9132"/>
                    <a:pt x="1865" y="8500"/>
                    <a:pt x="1864" y="7723"/>
                  </a:cubicBezTo>
                  <a:lnTo>
                    <a:pt x="1971" y="133"/>
                  </a:lnTo>
                  <a:cubicBezTo>
                    <a:pt x="1972" y="62"/>
                    <a:pt x="1915" y="5"/>
                    <a:pt x="1844" y="2"/>
                  </a:cubicBezTo>
                  <a:cubicBezTo>
                    <a:pt x="1839" y="1"/>
                    <a:pt x="1835" y="1"/>
                    <a:pt x="18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604529" y="2728220"/>
              <a:ext cx="169541" cy="249658"/>
            </a:xfrm>
            <a:custGeom>
              <a:avLst/>
              <a:gdLst/>
              <a:ahLst/>
              <a:cxnLst/>
              <a:rect l="l" t="t" r="r" b="b"/>
              <a:pathLst>
                <a:path w="6357" h="9361" extrusionOk="0">
                  <a:moveTo>
                    <a:pt x="6217" y="0"/>
                  </a:moveTo>
                  <a:cubicBezTo>
                    <a:pt x="6157" y="0"/>
                    <a:pt x="6100" y="42"/>
                    <a:pt x="6087" y="105"/>
                  </a:cubicBezTo>
                  <a:lnTo>
                    <a:pt x="5528" y="2909"/>
                  </a:lnTo>
                  <a:cubicBezTo>
                    <a:pt x="4969" y="5708"/>
                    <a:pt x="3042" y="7988"/>
                    <a:pt x="375" y="9008"/>
                  </a:cubicBezTo>
                  <a:lnTo>
                    <a:pt x="100" y="9112"/>
                  </a:lnTo>
                  <a:cubicBezTo>
                    <a:pt x="32" y="9138"/>
                    <a:pt x="0" y="9212"/>
                    <a:pt x="25" y="9279"/>
                  </a:cubicBezTo>
                  <a:cubicBezTo>
                    <a:pt x="46" y="9330"/>
                    <a:pt x="95" y="9361"/>
                    <a:pt x="146" y="9361"/>
                  </a:cubicBezTo>
                  <a:cubicBezTo>
                    <a:pt x="160" y="9361"/>
                    <a:pt x="178" y="9360"/>
                    <a:pt x="193" y="9354"/>
                  </a:cubicBezTo>
                  <a:lnTo>
                    <a:pt x="468" y="9248"/>
                  </a:lnTo>
                  <a:cubicBezTo>
                    <a:pt x="3218" y="8197"/>
                    <a:pt x="5203" y="5847"/>
                    <a:pt x="5781" y="2960"/>
                  </a:cubicBezTo>
                  <a:lnTo>
                    <a:pt x="6342" y="155"/>
                  </a:lnTo>
                  <a:cubicBezTo>
                    <a:pt x="6356" y="85"/>
                    <a:pt x="6309" y="16"/>
                    <a:pt x="6239" y="2"/>
                  </a:cubicBezTo>
                  <a:cubicBezTo>
                    <a:pt x="6232" y="1"/>
                    <a:pt x="6225" y="0"/>
                    <a:pt x="62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4998553" y="2728193"/>
              <a:ext cx="85637" cy="543828"/>
            </a:xfrm>
            <a:custGeom>
              <a:avLst/>
              <a:gdLst/>
              <a:ahLst/>
              <a:cxnLst/>
              <a:rect l="l" t="t" r="r" b="b"/>
              <a:pathLst>
                <a:path w="3211" h="20391" extrusionOk="0">
                  <a:moveTo>
                    <a:pt x="3084" y="0"/>
                  </a:moveTo>
                  <a:cubicBezTo>
                    <a:pt x="3006" y="1"/>
                    <a:pt x="2953" y="53"/>
                    <a:pt x="2949" y="124"/>
                  </a:cubicBezTo>
                  <a:cubicBezTo>
                    <a:pt x="2946" y="192"/>
                    <a:pt x="2690" y="6945"/>
                    <a:pt x="2626" y="11740"/>
                  </a:cubicBezTo>
                  <a:cubicBezTo>
                    <a:pt x="2562" y="16491"/>
                    <a:pt x="66" y="20151"/>
                    <a:pt x="40" y="20187"/>
                  </a:cubicBezTo>
                  <a:cubicBezTo>
                    <a:pt x="0" y="20246"/>
                    <a:pt x="14" y="20326"/>
                    <a:pt x="73" y="20367"/>
                  </a:cubicBezTo>
                  <a:cubicBezTo>
                    <a:pt x="94" y="20383"/>
                    <a:pt x="122" y="20390"/>
                    <a:pt x="146" y="20390"/>
                  </a:cubicBezTo>
                  <a:cubicBezTo>
                    <a:pt x="187" y="20390"/>
                    <a:pt x="229" y="20372"/>
                    <a:pt x="255" y="20333"/>
                  </a:cubicBezTo>
                  <a:cubicBezTo>
                    <a:pt x="280" y="20297"/>
                    <a:pt x="2820" y="16576"/>
                    <a:pt x="2885" y="11743"/>
                  </a:cubicBezTo>
                  <a:cubicBezTo>
                    <a:pt x="2949" y="6951"/>
                    <a:pt x="3207" y="202"/>
                    <a:pt x="3209" y="134"/>
                  </a:cubicBezTo>
                  <a:cubicBezTo>
                    <a:pt x="3211" y="63"/>
                    <a:pt x="3155" y="3"/>
                    <a:pt x="30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2"/>
            <p:cNvSpPr/>
            <p:nvPr/>
          </p:nvSpPr>
          <p:spPr>
            <a:xfrm>
              <a:off x="4682752" y="1988151"/>
              <a:ext cx="589754" cy="831837"/>
            </a:xfrm>
            <a:custGeom>
              <a:avLst/>
              <a:gdLst/>
              <a:ahLst/>
              <a:cxnLst/>
              <a:rect l="l" t="t" r="r" b="b"/>
              <a:pathLst>
                <a:path w="22113" h="31190" extrusionOk="0">
                  <a:moveTo>
                    <a:pt x="11311" y="1"/>
                  </a:moveTo>
                  <a:cubicBezTo>
                    <a:pt x="10257" y="1"/>
                    <a:pt x="9203" y="90"/>
                    <a:pt x="8161" y="267"/>
                  </a:cubicBezTo>
                  <a:lnTo>
                    <a:pt x="1" y="1817"/>
                  </a:lnTo>
                  <a:cubicBezTo>
                    <a:pt x="1" y="1817"/>
                    <a:pt x="2019" y="14712"/>
                    <a:pt x="1409" y="20393"/>
                  </a:cubicBezTo>
                  <a:cubicBezTo>
                    <a:pt x="1145" y="22858"/>
                    <a:pt x="285" y="28579"/>
                    <a:pt x="285" y="28579"/>
                  </a:cubicBezTo>
                  <a:cubicBezTo>
                    <a:pt x="285" y="28579"/>
                    <a:pt x="2817" y="31189"/>
                    <a:pt x="11308" y="31189"/>
                  </a:cubicBezTo>
                  <a:cubicBezTo>
                    <a:pt x="19800" y="31189"/>
                    <a:pt x="22113" y="29729"/>
                    <a:pt x="22113" y="29729"/>
                  </a:cubicBezTo>
                  <a:cubicBezTo>
                    <a:pt x="22113" y="29729"/>
                    <a:pt x="21367" y="22870"/>
                    <a:pt x="21257" y="20391"/>
                  </a:cubicBezTo>
                  <a:cubicBezTo>
                    <a:pt x="21054" y="15873"/>
                    <a:pt x="21160" y="8965"/>
                    <a:pt x="21402" y="4732"/>
                  </a:cubicBezTo>
                  <a:cubicBezTo>
                    <a:pt x="21503" y="2947"/>
                    <a:pt x="20263" y="1363"/>
                    <a:pt x="18506" y="1031"/>
                  </a:cubicBezTo>
                  <a:lnTo>
                    <a:pt x="14454" y="266"/>
                  </a:lnTo>
                  <a:cubicBezTo>
                    <a:pt x="13414" y="89"/>
                    <a:pt x="12362" y="1"/>
                    <a:pt x="11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696061" y="2474160"/>
              <a:ext cx="565591" cy="262139"/>
            </a:xfrm>
            <a:custGeom>
              <a:avLst/>
              <a:gdLst/>
              <a:ahLst/>
              <a:cxnLst/>
              <a:rect l="l" t="t" r="r" b="b"/>
              <a:pathLst>
                <a:path w="21207" h="9829" extrusionOk="0">
                  <a:moveTo>
                    <a:pt x="1023" y="0"/>
                  </a:moveTo>
                  <a:cubicBezTo>
                    <a:pt x="1015" y="795"/>
                    <a:pt x="980" y="1529"/>
                    <a:pt x="910" y="2170"/>
                  </a:cubicBezTo>
                  <a:cubicBezTo>
                    <a:pt x="730" y="3853"/>
                    <a:pt x="272" y="7052"/>
                    <a:pt x="1" y="8913"/>
                  </a:cubicBezTo>
                  <a:cubicBezTo>
                    <a:pt x="644" y="9280"/>
                    <a:pt x="1872" y="9829"/>
                    <a:pt x="3449" y="9829"/>
                  </a:cubicBezTo>
                  <a:cubicBezTo>
                    <a:pt x="3931" y="9829"/>
                    <a:pt x="4446" y="9777"/>
                    <a:pt x="4986" y="9654"/>
                  </a:cubicBezTo>
                  <a:cubicBezTo>
                    <a:pt x="7383" y="9107"/>
                    <a:pt x="11762" y="6516"/>
                    <a:pt x="16461" y="6516"/>
                  </a:cubicBezTo>
                  <a:cubicBezTo>
                    <a:pt x="18028" y="6516"/>
                    <a:pt x="19630" y="6804"/>
                    <a:pt x="21206" y="7551"/>
                  </a:cubicBezTo>
                  <a:cubicBezTo>
                    <a:pt x="21012" y="5579"/>
                    <a:pt x="20811" y="3367"/>
                    <a:pt x="20758" y="2170"/>
                  </a:cubicBezTo>
                  <a:cubicBezTo>
                    <a:pt x="20727" y="1495"/>
                    <a:pt x="20704" y="765"/>
                    <a:pt x="20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829038" y="2007514"/>
              <a:ext cx="310492" cy="144045"/>
            </a:xfrm>
            <a:custGeom>
              <a:avLst/>
              <a:gdLst/>
              <a:ahLst/>
              <a:cxnLst/>
              <a:rect l="l" t="t" r="r" b="b"/>
              <a:pathLst>
                <a:path w="11642" h="5401" extrusionOk="0">
                  <a:moveTo>
                    <a:pt x="11415" y="0"/>
                  </a:moveTo>
                  <a:cubicBezTo>
                    <a:pt x="11272" y="2875"/>
                    <a:pt x="9594" y="5172"/>
                    <a:pt x="6598" y="5172"/>
                  </a:cubicBezTo>
                  <a:cubicBezTo>
                    <a:pt x="3603" y="5172"/>
                    <a:pt x="374" y="2879"/>
                    <a:pt x="228" y="6"/>
                  </a:cubicBezTo>
                  <a:lnTo>
                    <a:pt x="0" y="49"/>
                  </a:lnTo>
                  <a:cubicBezTo>
                    <a:pt x="168" y="3029"/>
                    <a:pt x="3490" y="5401"/>
                    <a:pt x="6598" y="5401"/>
                  </a:cubicBezTo>
                  <a:cubicBezTo>
                    <a:pt x="6600" y="5401"/>
                    <a:pt x="6601" y="5401"/>
                    <a:pt x="6603" y="5401"/>
                  </a:cubicBezTo>
                  <a:cubicBezTo>
                    <a:pt x="9706" y="5401"/>
                    <a:pt x="11476" y="3023"/>
                    <a:pt x="11642" y="43"/>
                  </a:cubicBezTo>
                  <a:lnTo>
                    <a:pt x="11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853627" y="1988151"/>
              <a:ext cx="262700" cy="133590"/>
            </a:xfrm>
            <a:custGeom>
              <a:avLst/>
              <a:gdLst/>
              <a:ahLst/>
              <a:cxnLst/>
              <a:rect l="l" t="t" r="r" b="b"/>
              <a:pathLst>
                <a:path w="9850" h="5009" extrusionOk="0">
                  <a:moveTo>
                    <a:pt x="4904" y="1"/>
                  </a:moveTo>
                  <a:cubicBezTo>
                    <a:pt x="3850" y="1"/>
                    <a:pt x="2796" y="90"/>
                    <a:pt x="1754" y="267"/>
                  </a:cubicBezTo>
                  <a:lnTo>
                    <a:pt x="1" y="563"/>
                  </a:lnTo>
                  <a:cubicBezTo>
                    <a:pt x="255" y="3062"/>
                    <a:pt x="3139" y="5008"/>
                    <a:pt x="5702" y="5008"/>
                  </a:cubicBezTo>
                  <a:cubicBezTo>
                    <a:pt x="8264" y="5008"/>
                    <a:pt x="9593" y="3063"/>
                    <a:pt x="9849" y="569"/>
                  </a:cubicBezTo>
                  <a:lnTo>
                    <a:pt x="8047" y="266"/>
                  </a:lnTo>
                  <a:cubicBezTo>
                    <a:pt x="7007" y="89"/>
                    <a:pt x="5955" y="1"/>
                    <a:pt x="490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906781" y="1842533"/>
              <a:ext cx="172502" cy="251311"/>
            </a:xfrm>
            <a:custGeom>
              <a:avLst/>
              <a:gdLst/>
              <a:ahLst/>
              <a:cxnLst/>
              <a:rect l="l" t="t" r="r" b="b"/>
              <a:pathLst>
                <a:path w="6468" h="9423" extrusionOk="0">
                  <a:moveTo>
                    <a:pt x="488" y="1"/>
                  </a:moveTo>
                  <a:lnTo>
                    <a:pt x="102" y="6242"/>
                  </a:lnTo>
                  <a:cubicBezTo>
                    <a:pt x="0" y="7894"/>
                    <a:pt x="1254" y="9315"/>
                    <a:pt x="2906" y="9417"/>
                  </a:cubicBezTo>
                  <a:cubicBezTo>
                    <a:pt x="2970" y="9421"/>
                    <a:pt x="3033" y="9423"/>
                    <a:pt x="3095" y="9423"/>
                  </a:cubicBezTo>
                  <a:cubicBezTo>
                    <a:pt x="4665" y="9423"/>
                    <a:pt x="5984" y="8201"/>
                    <a:pt x="6081" y="6611"/>
                  </a:cubicBezTo>
                  <a:lnTo>
                    <a:pt x="6467" y="371"/>
                  </a:lnTo>
                  <a:lnTo>
                    <a:pt x="488"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915795" y="1842533"/>
              <a:ext cx="163434" cy="145111"/>
            </a:xfrm>
            <a:custGeom>
              <a:avLst/>
              <a:gdLst/>
              <a:ahLst/>
              <a:cxnLst/>
              <a:rect l="l" t="t" r="r" b="b"/>
              <a:pathLst>
                <a:path w="6128" h="5441" extrusionOk="0">
                  <a:moveTo>
                    <a:pt x="147" y="1"/>
                  </a:moveTo>
                  <a:lnTo>
                    <a:pt x="1" y="2379"/>
                  </a:lnTo>
                  <a:cubicBezTo>
                    <a:pt x="783" y="3444"/>
                    <a:pt x="3075" y="5441"/>
                    <a:pt x="5172" y="5441"/>
                  </a:cubicBezTo>
                  <a:cubicBezTo>
                    <a:pt x="5390" y="5441"/>
                    <a:pt x="5606" y="5419"/>
                    <a:pt x="5818" y="5372"/>
                  </a:cubicBezTo>
                  <a:lnTo>
                    <a:pt x="6128" y="371"/>
                  </a:lnTo>
                  <a:lnTo>
                    <a:pt x="1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649921" y="2254026"/>
              <a:ext cx="647148" cy="449256"/>
            </a:xfrm>
            <a:custGeom>
              <a:avLst/>
              <a:gdLst/>
              <a:ahLst/>
              <a:cxnLst/>
              <a:rect l="l" t="t" r="r" b="b"/>
              <a:pathLst>
                <a:path w="24265" h="16845" extrusionOk="0">
                  <a:moveTo>
                    <a:pt x="6566" y="0"/>
                  </a:moveTo>
                  <a:lnTo>
                    <a:pt x="0" y="1010"/>
                  </a:lnTo>
                  <a:lnTo>
                    <a:pt x="1912" y="14028"/>
                  </a:lnTo>
                  <a:cubicBezTo>
                    <a:pt x="2166" y="15670"/>
                    <a:pt x="3579" y="16844"/>
                    <a:pt x="5190" y="16844"/>
                  </a:cubicBezTo>
                  <a:cubicBezTo>
                    <a:pt x="5242" y="16844"/>
                    <a:pt x="5294" y="16843"/>
                    <a:pt x="5346" y="16841"/>
                  </a:cubicBezTo>
                  <a:cubicBezTo>
                    <a:pt x="5368" y="16841"/>
                    <a:pt x="5390" y="16841"/>
                    <a:pt x="5412" y="16841"/>
                  </a:cubicBezTo>
                  <a:cubicBezTo>
                    <a:pt x="5761" y="16841"/>
                    <a:pt x="6116" y="16788"/>
                    <a:pt x="6465" y="16671"/>
                  </a:cubicBezTo>
                  <a:lnTo>
                    <a:pt x="19937" y="11236"/>
                  </a:lnTo>
                  <a:cubicBezTo>
                    <a:pt x="20465" y="11412"/>
                    <a:pt x="21279" y="11640"/>
                    <a:pt x="21948" y="11640"/>
                  </a:cubicBezTo>
                  <a:cubicBezTo>
                    <a:pt x="22174" y="11640"/>
                    <a:pt x="22383" y="11614"/>
                    <a:pt x="22560" y="11552"/>
                  </a:cubicBezTo>
                  <a:lnTo>
                    <a:pt x="22620" y="12326"/>
                  </a:lnTo>
                  <a:cubicBezTo>
                    <a:pt x="22620" y="12326"/>
                    <a:pt x="24265" y="12003"/>
                    <a:pt x="24200" y="11034"/>
                  </a:cubicBezTo>
                  <a:cubicBezTo>
                    <a:pt x="24135" y="10069"/>
                    <a:pt x="24166" y="7533"/>
                    <a:pt x="23811" y="7183"/>
                  </a:cubicBezTo>
                  <a:cubicBezTo>
                    <a:pt x="23513" y="6891"/>
                    <a:pt x="23379" y="5602"/>
                    <a:pt x="21731" y="5602"/>
                  </a:cubicBezTo>
                  <a:cubicBezTo>
                    <a:pt x="21409" y="5602"/>
                    <a:pt x="21029" y="5651"/>
                    <a:pt x="20579" y="5767"/>
                  </a:cubicBezTo>
                  <a:cubicBezTo>
                    <a:pt x="19266" y="6103"/>
                    <a:pt x="17936" y="6644"/>
                    <a:pt x="17044" y="7038"/>
                  </a:cubicBezTo>
                  <a:lnTo>
                    <a:pt x="7916" y="9179"/>
                  </a:lnTo>
                  <a:lnTo>
                    <a:pt x="6566"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871363" y="2444850"/>
              <a:ext cx="338122" cy="158020"/>
            </a:xfrm>
            <a:custGeom>
              <a:avLst/>
              <a:gdLst/>
              <a:ahLst/>
              <a:cxnLst/>
              <a:rect l="l" t="t" r="r" b="b"/>
              <a:pathLst>
                <a:path w="12678" h="5925" extrusionOk="0">
                  <a:moveTo>
                    <a:pt x="8247" y="1"/>
                  </a:moveTo>
                  <a:lnTo>
                    <a:pt x="1" y="1936"/>
                  </a:lnTo>
                  <a:lnTo>
                    <a:pt x="1" y="1941"/>
                  </a:lnTo>
                  <a:cubicBezTo>
                    <a:pt x="1" y="1941"/>
                    <a:pt x="4" y="1941"/>
                    <a:pt x="11" y="1941"/>
                  </a:cubicBezTo>
                  <a:cubicBezTo>
                    <a:pt x="250" y="1941"/>
                    <a:pt x="4838" y="1993"/>
                    <a:pt x="7072" y="5924"/>
                  </a:cubicBezTo>
                  <a:lnTo>
                    <a:pt x="12678" y="3662"/>
                  </a:lnTo>
                  <a:lnTo>
                    <a:pt x="12614" y="3200"/>
                  </a:lnTo>
                  <a:lnTo>
                    <a:pt x="82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649921" y="2254106"/>
              <a:ext cx="208133" cy="308145"/>
            </a:xfrm>
            <a:custGeom>
              <a:avLst/>
              <a:gdLst/>
              <a:ahLst/>
              <a:cxnLst/>
              <a:rect l="l" t="t" r="r" b="b"/>
              <a:pathLst>
                <a:path w="7804" h="11554" extrusionOk="0">
                  <a:moveTo>
                    <a:pt x="6566" y="0"/>
                  </a:moveTo>
                  <a:lnTo>
                    <a:pt x="0" y="1010"/>
                  </a:lnTo>
                  <a:lnTo>
                    <a:pt x="1548" y="11553"/>
                  </a:lnTo>
                  <a:cubicBezTo>
                    <a:pt x="1548" y="11553"/>
                    <a:pt x="1925" y="10165"/>
                    <a:pt x="4258" y="9258"/>
                  </a:cubicBezTo>
                  <a:cubicBezTo>
                    <a:pt x="6266" y="8475"/>
                    <a:pt x="7446" y="8421"/>
                    <a:pt x="7734" y="8421"/>
                  </a:cubicBezTo>
                  <a:cubicBezTo>
                    <a:pt x="7780" y="8421"/>
                    <a:pt x="7803" y="8423"/>
                    <a:pt x="7803" y="8423"/>
                  </a:cubicBezTo>
                  <a:lnTo>
                    <a:pt x="65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589620" y="2032664"/>
              <a:ext cx="287449" cy="484674"/>
            </a:xfrm>
            <a:custGeom>
              <a:avLst/>
              <a:gdLst/>
              <a:ahLst/>
              <a:cxnLst/>
              <a:rect l="l" t="t" r="r" b="b"/>
              <a:pathLst>
                <a:path w="10778" h="18173" extrusionOk="0">
                  <a:moveTo>
                    <a:pt x="4736" y="1"/>
                  </a:moveTo>
                  <a:cubicBezTo>
                    <a:pt x="4466" y="1"/>
                    <a:pt x="4191" y="26"/>
                    <a:pt x="3916" y="78"/>
                  </a:cubicBezTo>
                  <a:cubicBezTo>
                    <a:pt x="1553" y="529"/>
                    <a:pt x="0" y="2810"/>
                    <a:pt x="451" y="5176"/>
                  </a:cubicBezTo>
                  <a:lnTo>
                    <a:pt x="2258" y="18173"/>
                  </a:lnTo>
                  <a:lnTo>
                    <a:pt x="10778" y="15604"/>
                  </a:lnTo>
                  <a:lnTo>
                    <a:pt x="9013" y="3547"/>
                  </a:lnTo>
                  <a:cubicBezTo>
                    <a:pt x="8615" y="1457"/>
                    <a:pt x="6788" y="1"/>
                    <a:pt x="4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812209" y="2271574"/>
              <a:ext cx="68729" cy="180743"/>
            </a:xfrm>
            <a:custGeom>
              <a:avLst/>
              <a:gdLst/>
              <a:ahLst/>
              <a:cxnLst/>
              <a:rect l="l" t="t" r="r" b="b"/>
              <a:pathLst>
                <a:path w="2577" h="6777" extrusionOk="0">
                  <a:moveTo>
                    <a:pt x="146" y="1"/>
                  </a:moveTo>
                  <a:cubicBezTo>
                    <a:pt x="131" y="1"/>
                    <a:pt x="116" y="3"/>
                    <a:pt x="102" y="9"/>
                  </a:cubicBezTo>
                  <a:cubicBezTo>
                    <a:pt x="36" y="32"/>
                    <a:pt x="1" y="105"/>
                    <a:pt x="24" y="173"/>
                  </a:cubicBezTo>
                  <a:lnTo>
                    <a:pt x="2310" y="6691"/>
                  </a:lnTo>
                  <a:cubicBezTo>
                    <a:pt x="2328" y="6744"/>
                    <a:pt x="2378" y="6777"/>
                    <a:pt x="2432" y="6777"/>
                  </a:cubicBezTo>
                  <a:cubicBezTo>
                    <a:pt x="2446" y="6777"/>
                    <a:pt x="2461" y="6774"/>
                    <a:pt x="2475" y="6769"/>
                  </a:cubicBezTo>
                  <a:cubicBezTo>
                    <a:pt x="2541" y="6747"/>
                    <a:pt x="2576" y="6674"/>
                    <a:pt x="2553" y="6605"/>
                  </a:cubicBezTo>
                  <a:lnTo>
                    <a:pt x="267" y="88"/>
                  </a:lnTo>
                  <a:cubicBezTo>
                    <a:pt x="249" y="35"/>
                    <a:pt x="198"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810635" y="1721637"/>
              <a:ext cx="95052" cy="99132"/>
            </a:xfrm>
            <a:custGeom>
              <a:avLst/>
              <a:gdLst/>
              <a:ahLst/>
              <a:cxnLst/>
              <a:rect l="l" t="t" r="r" b="b"/>
              <a:pathLst>
                <a:path w="3564" h="3717" extrusionOk="0">
                  <a:moveTo>
                    <a:pt x="1544" y="1"/>
                  </a:moveTo>
                  <a:cubicBezTo>
                    <a:pt x="1398" y="1"/>
                    <a:pt x="1253" y="26"/>
                    <a:pt x="1112" y="79"/>
                  </a:cubicBezTo>
                  <a:cubicBezTo>
                    <a:pt x="333" y="372"/>
                    <a:pt x="1" y="1406"/>
                    <a:pt x="370" y="2388"/>
                  </a:cubicBezTo>
                  <a:cubicBezTo>
                    <a:pt x="674" y="3195"/>
                    <a:pt x="1354" y="3716"/>
                    <a:pt x="2019" y="3716"/>
                  </a:cubicBezTo>
                  <a:cubicBezTo>
                    <a:pt x="2165" y="3716"/>
                    <a:pt x="2310" y="3691"/>
                    <a:pt x="2451" y="3638"/>
                  </a:cubicBezTo>
                  <a:cubicBezTo>
                    <a:pt x="3230" y="3345"/>
                    <a:pt x="3564" y="2311"/>
                    <a:pt x="3193" y="1329"/>
                  </a:cubicBezTo>
                  <a:cubicBezTo>
                    <a:pt x="2889" y="522"/>
                    <a:pt x="2209" y="1"/>
                    <a:pt x="1544"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5071575" y="1722331"/>
              <a:ext cx="95052" cy="99079"/>
            </a:xfrm>
            <a:custGeom>
              <a:avLst/>
              <a:gdLst/>
              <a:ahLst/>
              <a:cxnLst/>
              <a:rect l="l" t="t" r="r" b="b"/>
              <a:pathLst>
                <a:path w="3564" h="3715" extrusionOk="0">
                  <a:moveTo>
                    <a:pt x="2020" y="0"/>
                  </a:moveTo>
                  <a:cubicBezTo>
                    <a:pt x="1354" y="0"/>
                    <a:pt x="674" y="521"/>
                    <a:pt x="371" y="1327"/>
                  </a:cubicBezTo>
                  <a:cubicBezTo>
                    <a:pt x="1" y="2311"/>
                    <a:pt x="333" y="3344"/>
                    <a:pt x="1112" y="3637"/>
                  </a:cubicBezTo>
                  <a:cubicBezTo>
                    <a:pt x="1253" y="3690"/>
                    <a:pt x="1398" y="3715"/>
                    <a:pt x="1544" y="3715"/>
                  </a:cubicBezTo>
                  <a:cubicBezTo>
                    <a:pt x="2209" y="3715"/>
                    <a:pt x="2891" y="3194"/>
                    <a:pt x="3193" y="2388"/>
                  </a:cubicBezTo>
                  <a:cubicBezTo>
                    <a:pt x="3563" y="1404"/>
                    <a:pt x="3232" y="372"/>
                    <a:pt x="2452" y="78"/>
                  </a:cubicBezTo>
                  <a:cubicBezTo>
                    <a:pt x="2312" y="26"/>
                    <a:pt x="2166" y="0"/>
                    <a:pt x="2020"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4831331" y="1495475"/>
              <a:ext cx="357565" cy="296277"/>
            </a:xfrm>
            <a:custGeom>
              <a:avLst/>
              <a:gdLst/>
              <a:ahLst/>
              <a:cxnLst/>
              <a:rect l="l" t="t" r="r" b="b"/>
              <a:pathLst>
                <a:path w="13407" h="11109" extrusionOk="0">
                  <a:moveTo>
                    <a:pt x="7078" y="0"/>
                  </a:moveTo>
                  <a:cubicBezTo>
                    <a:pt x="6374" y="0"/>
                    <a:pt x="5681" y="76"/>
                    <a:pt x="5042" y="194"/>
                  </a:cubicBezTo>
                  <a:cubicBezTo>
                    <a:pt x="3770" y="428"/>
                    <a:pt x="3081" y="1252"/>
                    <a:pt x="2730" y="1884"/>
                  </a:cubicBezTo>
                  <a:cubicBezTo>
                    <a:pt x="2647" y="1302"/>
                    <a:pt x="2403" y="816"/>
                    <a:pt x="2403" y="816"/>
                  </a:cubicBezTo>
                  <a:cubicBezTo>
                    <a:pt x="2180" y="871"/>
                    <a:pt x="1718" y="1112"/>
                    <a:pt x="1665" y="1488"/>
                  </a:cubicBezTo>
                  <a:cubicBezTo>
                    <a:pt x="1625" y="1765"/>
                    <a:pt x="1665" y="2177"/>
                    <a:pt x="1665" y="2177"/>
                  </a:cubicBezTo>
                  <a:cubicBezTo>
                    <a:pt x="1665" y="2177"/>
                    <a:pt x="1425" y="2048"/>
                    <a:pt x="1116" y="2048"/>
                  </a:cubicBezTo>
                  <a:cubicBezTo>
                    <a:pt x="1005" y="2048"/>
                    <a:pt x="885" y="2065"/>
                    <a:pt x="764" y="2110"/>
                  </a:cubicBezTo>
                  <a:cubicBezTo>
                    <a:pt x="529" y="2199"/>
                    <a:pt x="229" y="2339"/>
                    <a:pt x="326" y="2602"/>
                  </a:cubicBezTo>
                  <a:cubicBezTo>
                    <a:pt x="326" y="2602"/>
                    <a:pt x="1280" y="3037"/>
                    <a:pt x="1356" y="3058"/>
                  </a:cubicBezTo>
                  <a:cubicBezTo>
                    <a:pt x="755" y="3519"/>
                    <a:pt x="462" y="4308"/>
                    <a:pt x="321" y="5159"/>
                  </a:cubicBezTo>
                  <a:cubicBezTo>
                    <a:pt x="0" y="7077"/>
                    <a:pt x="1081" y="8921"/>
                    <a:pt x="1081" y="9854"/>
                  </a:cubicBezTo>
                  <a:cubicBezTo>
                    <a:pt x="1081" y="10790"/>
                    <a:pt x="1868" y="11109"/>
                    <a:pt x="1868" y="11109"/>
                  </a:cubicBezTo>
                  <a:lnTo>
                    <a:pt x="10553" y="11109"/>
                  </a:lnTo>
                  <a:cubicBezTo>
                    <a:pt x="11463" y="11059"/>
                    <a:pt x="11806" y="10445"/>
                    <a:pt x="11882" y="9854"/>
                  </a:cubicBezTo>
                  <a:cubicBezTo>
                    <a:pt x="11955" y="9265"/>
                    <a:pt x="12570" y="7372"/>
                    <a:pt x="12742" y="6436"/>
                  </a:cubicBezTo>
                  <a:cubicBezTo>
                    <a:pt x="12913" y="5502"/>
                    <a:pt x="12154" y="4989"/>
                    <a:pt x="12154" y="4989"/>
                  </a:cubicBezTo>
                  <a:lnTo>
                    <a:pt x="12154" y="4989"/>
                  </a:lnTo>
                  <a:lnTo>
                    <a:pt x="13407" y="5555"/>
                  </a:lnTo>
                  <a:cubicBezTo>
                    <a:pt x="13407" y="5555"/>
                    <a:pt x="13328" y="3514"/>
                    <a:pt x="11632" y="1694"/>
                  </a:cubicBezTo>
                  <a:cubicBezTo>
                    <a:pt x="10441" y="418"/>
                    <a:pt x="8732" y="0"/>
                    <a:pt x="7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2"/>
            <p:cNvSpPr/>
            <p:nvPr/>
          </p:nvSpPr>
          <p:spPr>
            <a:xfrm>
              <a:off x="4875790" y="1619171"/>
              <a:ext cx="265820" cy="318867"/>
            </a:xfrm>
            <a:custGeom>
              <a:avLst/>
              <a:gdLst/>
              <a:ahLst/>
              <a:cxnLst/>
              <a:rect l="l" t="t" r="r" b="b"/>
              <a:pathLst>
                <a:path w="9967" h="11956" extrusionOk="0">
                  <a:moveTo>
                    <a:pt x="1943" y="1"/>
                  </a:moveTo>
                  <a:cubicBezTo>
                    <a:pt x="1933" y="2561"/>
                    <a:pt x="986" y="4089"/>
                    <a:pt x="417" y="4776"/>
                  </a:cubicBezTo>
                  <a:cubicBezTo>
                    <a:pt x="141" y="5109"/>
                    <a:pt x="1" y="5537"/>
                    <a:pt x="1" y="5972"/>
                  </a:cubicBezTo>
                  <a:lnTo>
                    <a:pt x="1" y="6973"/>
                  </a:lnTo>
                  <a:cubicBezTo>
                    <a:pt x="1" y="9713"/>
                    <a:pt x="2243" y="11955"/>
                    <a:pt x="4983" y="11955"/>
                  </a:cubicBezTo>
                  <a:cubicBezTo>
                    <a:pt x="7724" y="11955"/>
                    <a:pt x="9966" y="9713"/>
                    <a:pt x="9966" y="6973"/>
                  </a:cubicBezTo>
                  <a:lnTo>
                    <a:pt x="9966" y="3227"/>
                  </a:lnTo>
                  <a:cubicBezTo>
                    <a:pt x="9253" y="1841"/>
                    <a:pt x="7950" y="2046"/>
                    <a:pt x="5786" y="1630"/>
                  </a:cubicBezTo>
                  <a:cubicBezTo>
                    <a:pt x="3731" y="1232"/>
                    <a:pt x="1943" y="1"/>
                    <a:pt x="194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5025969" y="1741293"/>
              <a:ext cx="31497" cy="74809"/>
            </a:xfrm>
            <a:custGeom>
              <a:avLst/>
              <a:gdLst/>
              <a:ahLst/>
              <a:cxnLst/>
              <a:rect l="l" t="t" r="r" b="b"/>
              <a:pathLst>
                <a:path w="1181" h="2805" extrusionOk="0">
                  <a:moveTo>
                    <a:pt x="590" y="1"/>
                  </a:moveTo>
                  <a:cubicBezTo>
                    <a:pt x="265" y="1"/>
                    <a:pt x="0" y="1220"/>
                    <a:pt x="0" y="1993"/>
                  </a:cubicBezTo>
                  <a:cubicBezTo>
                    <a:pt x="0" y="2767"/>
                    <a:pt x="265" y="2804"/>
                    <a:pt x="590" y="2804"/>
                  </a:cubicBezTo>
                  <a:cubicBezTo>
                    <a:pt x="914" y="2804"/>
                    <a:pt x="1180" y="2767"/>
                    <a:pt x="1180" y="1993"/>
                  </a:cubicBezTo>
                  <a:cubicBezTo>
                    <a:pt x="1180" y="1220"/>
                    <a:pt x="914" y="1"/>
                    <a:pt x="590" y="1"/>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942279" y="1694781"/>
              <a:ext cx="59154" cy="19442"/>
            </a:xfrm>
            <a:custGeom>
              <a:avLst/>
              <a:gdLst/>
              <a:ahLst/>
              <a:cxnLst/>
              <a:rect l="l" t="t" r="r" b="b"/>
              <a:pathLst>
                <a:path w="2218" h="729" extrusionOk="0">
                  <a:moveTo>
                    <a:pt x="1096" y="1"/>
                  </a:moveTo>
                  <a:cubicBezTo>
                    <a:pt x="643" y="1"/>
                    <a:pt x="272" y="210"/>
                    <a:pt x="82" y="388"/>
                  </a:cubicBezTo>
                  <a:cubicBezTo>
                    <a:pt x="3" y="462"/>
                    <a:pt x="1" y="587"/>
                    <a:pt x="73" y="665"/>
                  </a:cubicBezTo>
                  <a:cubicBezTo>
                    <a:pt x="112" y="707"/>
                    <a:pt x="165" y="728"/>
                    <a:pt x="218" y="728"/>
                  </a:cubicBezTo>
                  <a:cubicBezTo>
                    <a:pt x="266" y="728"/>
                    <a:pt x="313" y="711"/>
                    <a:pt x="351" y="677"/>
                  </a:cubicBezTo>
                  <a:cubicBezTo>
                    <a:pt x="370" y="659"/>
                    <a:pt x="665" y="394"/>
                    <a:pt x="1098" y="394"/>
                  </a:cubicBezTo>
                  <a:cubicBezTo>
                    <a:pt x="1326" y="394"/>
                    <a:pt x="1592" y="467"/>
                    <a:pt x="1876" y="687"/>
                  </a:cubicBezTo>
                  <a:cubicBezTo>
                    <a:pt x="1911" y="715"/>
                    <a:pt x="1954" y="728"/>
                    <a:pt x="1996" y="728"/>
                  </a:cubicBezTo>
                  <a:cubicBezTo>
                    <a:pt x="2054" y="728"/>
                    <a:pt x="2111" y="701"/>
                    <a:pt x="2152" y="651"/>
                  </a:cubicBezTo>
                  <a:cubicBezTo>
                    <a:pt x="2217" y="565"/>
                    <a:pt x="2202" y="442"/>
                    <a:pt x="2116" y="376"/>
                  </a:cubicBezTo>
                  <a:cubicBezTo>
                    <a:pt x="1758" y="100"/>
                    <a:pt x="1408"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5062267" y="1715610"/>
              <a:ext cx="54060" cy="15549"/>
            </a:xfrm>
            <a:custGeom>
              <a:avLst/>
              <a:gdLst/>
              <a:ahLst/>
              <a:cxnLst/>
              <a:rect l="l" t="t" r="r" b="b"/>
              <a:pathLst>
                <a:path w="2027" h="583" extrusionOk="0">
                  <a:moveTo>
                    <a:pt x="1801" y="0"/>
                  </a:moveTo>
                  <a:cubicBezTo>
                    <a:pt x="1771" y="0"/>
                    <a:pt x="1742" y="6"/>
                    <a:pt x="1714" y="20"/>
                  </a:cubicBezTo>
                  <a:cubicBezTo>
                    <a:pt x="1489" y="133"/>
                    <a:pt x="1228" y="189"/>
                    <a:pt x="926" y="189"/>
                  </a:cubicBezTo>
                  <a:cubicBezTo>
                    <a:pt x="722" y="189"/>
                    <a:pt x="500" y="164"/>
                    <a:pt x="257" y="113"/>
                  </a:cubicBezTo>
                  <a:cubicBezTo>
                    <a:pt x="243" y="110"/>
                    <a:pt x="230" y="109"/>
                    <a:pt x="216" y="109"/>
                  </a:cubicBezTo>
                  <a:cubicBezTo>
                    <a:pt x="125" y="109"/>
                    <a:pt x="42" y="174"/>
                    <a:pt x="24" y="266"/>
                  </a:cubicBezTo>
                  <a:cubicBezTo>
                    <a:pt x="1" y="370"/>
                    <a:pt x="71" y="476"/>
                    <a:pt x="177" y="498"/>
                  </a:cubicBezTo>
                  <a:cubicBezTo>
                    <a:pt x="444" y="554"/>
                    <a:pt x="693" y="582"/>
                    <a:pt x="923" y="582"/>
                  </a:cubicBezTo>
                  <a:cubicBezTo>
                    <a:pt x="1288" y="582"/>
                    <a:pt x="1608" y="512"/>
                    <a:pt x="1890" y="373"/>
                  </a:cubicBezTo>
                  <a:cubicBezTo>
                    <a:pt x="1987" y="323"/>
                    <a:pt x="2026" y="205"/>
                    <a:pt x="1979" y="109"/>
                  </a:cubicBezTo>
                  <a:cubicBezTo>
                    <a:pt x="1943" y="40"/>
                    <a:pt x="1873" y="0"/>
                    <a:pt x="1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963748" y="1824424"/>
              <a:ext cx="85904" cy="54807"/>
            </a:xfrm>
            <a:custGeom>
              <a:avLst/>
              <a:gdLst/>
              <a:ahLst/>
              <a:cxnLst/>
              <a:rect l="l" t="t" r="r" b="b"/>
              <a:pathLst>
                <a:path w="3221" h="2055" extrusionOk="0">
                  <a:moveTo>
                    <a:pt x="2172" y="0"/>
                  </a:moveTo>
                  <a:cubicBezTo>
                    <a:pt x="2169" y="0"/>
                    <a:pt x="2166" y="0"/>
                    <a:pt x="2163" y="0"/>
                  </a:cubicBezTo>
                  <a:cubicBezTo>
                    <a:pt x="1803" y="9"/>
                    <a:pt x="1088" y="109"/>
                    <a:pt x="633" y="708"/>
                  </a:cubicBezTo>
                  <a:cubicBezTo>
                    <a:pt x="1" y="1536"/>
                    <a:pt x="58" y="1901"/>
                    <a:pt x="58" y="1901"/>
                  </a:cubicBezTo>
                  <a:cubicBezTo>
                    <a:pt x="58" y="1901"/>
                    <a:pt x="665" y="1802"/>
                    <a:pt x="1296" y="1802"/>
                  </a:cubicBezTo>
                  <a:cubicBezTo>
                    <a:pt x="1770" y="1802"/>
                    <a:pt x="2257" y="1858"/>
                    <a:pt x="2509" y="2054"/>
                  </a:cubicBezTo>
                  <a:cubicBezTo>
                    <a:pt x="2508" y="2053"/>
                    <a:pt x="3220" y="1372"/>
                    <a:pt x="2499" y="179"/>
                  </a:cubicBezTo>
                  <a:cubicBezTo>
                    <a:pt x="2431" y="66"/>
                    <a:pt x="2304" y="0"/>
                    <a:pt x="2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4963802" y="1838692"/>
              <a:ext cx="59927" cy="37018"/>
            </a:xfrm>
            <a:custGeom>
              <a:avLst/>
              <a:gdLst/>
              <a:ahLst/>
              <a:cxnLst/>
              <a:rect l="l" t="t" r="r" b="b"/>
              <a:pathLst>
                <a:path w="2247" h="1388" extrusionOk="0">
                  <a:moveTo>
                    <a:pt x="787" y="0"/>
                  </a:moveTo>
                  <a:cubicBezTo>
                    <a:pt x="732" y="53"/>
                    <a:pt x="679" y="109"/>
                    <a:pt x="631" y="173"/>
                  </a:cubicBezTo>
                  <a:cubicBezTo>
                    <a:pt x="0" y="1001"/>
                    <a:pt x="57" y="1366"/>
                    <a:pt x="57" y="1366"/>
                  </a:cubicBezTo>
                  <a:cubicBezTo>
                    <a:pt x="57" y="1366"/>
                    <a:pt x="661" y="1267"/>
                    <a:pt x="1290" y="1267"/>
                  </a:cubicBezTo>
                  <a:cubicBezTo>
                    <a:pt x="1633" y="1267"/>
                    <a:pt x="1983" y="1297"/>
                    <a:pt x="2247" y="1388"/>
                  </a:cubicBezTo>
                  <a:cubicBezTo>
                    <a:pt x="2050" y="647"/>
                    <a:pt x="1297" y="215"/>
                    <a:pt x="787" y="0"/>
                  </a:cubicBezTo>
                  <a:close/>
                </a:path>
              </a:pathLst>
            </a:custGeom>
            <a:solidFill>
              <a:srgbClr val="F37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2"/>
            <p:cNvSpPr/>
            <p:nvPr/>
          </p:nvSpPr>
          <p:spPr>
            <a:xfrm>
              <a:off x="4871363" y="2409432"/>
              <a:ext cx="578579" cy="253365"/>
            </a:xfrm>
            <a:custGeom>
              <a:avLst/>
              <a:gdLst/>
              <a:ahLst/>
              <a:cxnLst/>
              <a:rect l="l" t="t" r="r" b="b"/>
              <a:pathLst>
                <a:path w="21694" h="9500" extrusionOk="0">
                  <a:moveTo>
                    <a:pt x="5302" y="0"/>
                  </a:moveTo>
                  <a:cubicBezTo>
                    <a:pt x="3587" y="0"/>
                    <a:pt x="1850" y="633"/>
                    <a:pt x="201" y="2234"/>
                  </a:cubicBezTo>
                  <a:lnTo>
                    <a:pt x="1" y="3269"/>
                  </a:lnTo>
                  <a:cubicBezTo>
                    <a:pt x="1" y="3269"/>
                    <a:pt x="464" y="3202"/>
                    <a:pt x="1203" y="3202"/>
                  </a:cubicBezTo>
                  <a:cubicBezTo>
                    <a:pt x="2501" y="3202"/>
                    <a:pt x="4649" y="3410"/>
                    <a:pt x="6628" y="4561"/>
                  </a:cubicBezTo>
                  <a:cubicBezTo>
                    <a:pt x="11744" y="7534"/>
                    <a:pt x="16718" y="9269"/>
                    <a:pt x="16718" y="9269"/>
                  </a:cubicBezTo>
                  <a:cubicBezTo>
                    <a:pt x="17116" y="9425"/>
                    <a:pt x="17526" y="9499"/>
                    <a:pt x="17930" y="9499"/>
                  </a:cubicBezTo>
                  <a:cubicBezTo>
                    <a:pt x="19256" y="9499"/>
                    <a:pt x="20509" y="8699"/>
                    <a:pt x="21023" y="7390"/>
                  </a:cubicBezTo>
                  <a:cubicBezTo>
                    <a:pt x="21694" y="5682"/>
                    <a:pt x="20851" y="3753"/>
                    <a:pt x="19144" y="3085"/>
                  </a:cubicBezTo>
                  <a:lnTo>
                    <a:pt x="7085" y="217"/>
                  </a:lnTo>
                  <a:cubicBezTo>
                    <a:pt x="6496" y="78"/>
                    <a:pt x="5900" y="0"/>
                    <a:pt x="530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5079236"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963435" y="1722638"/>
              <a:ext cx="20138" cy="28788"/>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43"/>
          <p:cNvSpPr/>
          <p:nvPr/>
        </p:nvSpPr>
        <p:spPr>
          <a:xfrm>
            <a:off x="4029777" y="751624"/>
            <a:ext cx="1084500" cy="1084500"/>
          </a:xfrm>
          <a:prstGeom prst="ellipse">
            <a:avLst/>
          </a:prstGeom>
          <a:solidFill>
            <a:srgbClr val="FFFFFF"/>
          </a:solidFill>
          <a:ln w="9525" cap="flat" cmpd="sng">
            <a:solidFill>
              <a:srgbClr val="000000"/>
            </a:solidFill>
            <a:prstDash val="solid"/>
            <a:round/>
            <a:headEnd type="none" w="sm" len="sm"/>
            <a:tailEnd type="none" w="sm" len="sm"/>
          </a:ln>
          <a:effectLst>
            <a:outerShdw dist="47625" dir="312000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txBox="1">
            <a:spLocks noGrp="1"/>
          </p:cNvSpPr>
          <p:nvPr>
            <p:ph type="title"/>
          </p:nvPr>
        </p:nvSpPr>
        <p:spPr>
          <a:xfrm>
            <a:off x="2391888" y="2228650"/>
            <a:ext cx="4360200" cy="21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b="1" dirty="0">
                <a:solidFill>
                  <a:schemeClr val="lt1"/>
                </a:solidFill>
              </a:rPr>
              <a:t>Introducción</a:t>
            </a:r>
            <a:endParaRPr dirty="0"/>
          </a:p>
        </p:txBody>
      </p:sp>
      <p:sp>
        <p:nvSpPr>
          <p:cNvPr id="1735" name="Google Shape;1735;p43"/>
          <p:cNvSpPr txBox="1">
            <a:spLocks noGrp="1"/>
          </p:cNvSpPr>
          <p:nvPr>
            <p:ph type="title" idx="2"/>
          </p:nvPr>
        </p:nvSpPr>
        <p:spPr>
          <a:xfrm>
            <a:off x="3664200" y="872975"/>
            <a:ext cx="181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737" name="Google Shape;1737;p43"/>
          <p:cNvCxnSpPr>
            <a:stCxn id="1733" idx="4"/>
            <a:endCxn id="1734" idx="0"/>
          </p:cNvCxnSpPr>
          <p:nvPr/>
        </p:nvCxnSpPr>
        <p:spPr>
          <a:xfrm>
            <a:off x="4572027" y="1836124"/>
            <a:ext cx="0" cy="392400"/>
          </a:xfrm>
          <a:prstGeom prst="straightConnector1">
            <a:avLst/>
          </a:prstGeom>
          <a:noFill/>
          <a:ln w="9525" cap="flat" cmpd="sng">
            <a:solidFill>
              <a:srgbClr val="000000"/>
            </a:solidFill>
            <a:prstDash val="solid"/>
            <a:round/>
            <a:headEnd type="none" w="med" len="med"/>
            <a:tailEnd type="none" w="med" len="med"/>
          </a:ln>
        </p:spPr>
      </p:cxnSp>
      <p:grpSp>
        <p:nvGrpSpPr>
          <p:cNvPr id="1738" name="Google Shape;1738;p43"/>
          <p:cNvGrpSpPr/>
          <p:nvPr/>
        </p:nvGrpSpPr>
        <p:grpSpPr>
          <a:xfrm>
            <a:off x="2106748" y="751622"/>
            <a:ext cx="1165483" cy="1003630"/>
            <a:chOff x="2106748" y="751622"/>
            <a:chExt cx="1165483" cy="1003630"/>
          </a:xfrm>
        </p:grpSpPr>
        <p:sp>
          <p:nvSpPr>
            <p:cNvPr id="1739" name="Google Shape;1739;p43"/>
            <p:cNvSpPr/>
            <p:nvPr/>
          </p:nvSpPr>
          <p:spPr>
            <a:xfrm rot="-451723">
              <a:off x="2198405" y="781704"/>
              <a:ext cx="22066" cy="970362"/>
            </a:xfrm>
            <a:custGeom>
              <a:avLst/>
              <a:gdLst/>
              <a:ahLst/>
              <a:cxnLst/>
              <a:rect l="l" t="t" r="r" b="b"/>
              <a:pathLst>
                <a:path w="1060" h="46614" extrusionOk="0">
                  <a:moveTo>
                    <a:pt x="532" y="0"/>
                  </a:moveTo>
                  <a:cubicBezTo>
                    <a:pt x="335" y="0"/>
                    <a:pt x="138" y="127"/>
                    <a:pt x="136" y="381"/>
                  </a:cubicBezTo>
                  <a:cubicBezTo>
                    <a:pt x="0" y="15664"/>
                    <a:pt x="272" y="30950"/>
                    <a:pt x="136" y="46233"/>
                  </a:cubicBezTo>
                  <a:cubicBezTo>
                    <a:pt x="133" y="46487"/>
                    <a:pt x="329" y="46614"/>
                    <a:pt x="526" y="46614"/>
                  </a:cubicBezTo>
                  <a:cubicBezTo>
                    <a:pt x="723" y="46614"/>
                    <a:pt x="921" y="46487"/>
                    <a:pt x="923" y="46233"/>
                  </a:cubicBezTo>
                  <a:cubicBezTo>
                    <a:pt x="1059" y="30950"/>
                    <a:pt x="787" y="15664"/>
                    <a:pt x="923" y="381"/>
                  </a:cubicBezTo>
                  <a:cubicBezTo>
                    <a:pt x="925" y="127"/>
                    <a:pt x="728" y="0"/>
                    <a:pt x="5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rot="-451723">
              <a:off x="2257437" y="1666465"/>
              <a:ext cx="1017387" cy="22233"/>
            </a:xfrm>
            <a:custGeom>
              <a:avLst/>
              <a:gdLst/>
              <a:ahLst/>
              <a:cxnLst/>
              <a:rect l="l" t="t" r="r" b="b"/>
              <a:pathLst>
                <a:path w="48873" h="1068" extrusionOk="0">
                  <a:moveTo>
                    <a:pt x="506" y="0"/>
                  </a:moveTo>
                  <a:cubicBezTo>
                    <a:pt x="1" y="0"/>
                    <a:pt x="0" y="788"/>
                    <a:pt x="508" y="788"/>
                  </a:cubicBezTo>
                  <a:cubicBezTo>
                    <a:pt x="11236" y="814"/>
                    <a:pt x="21996" y="1068"/>
                    <a:pt x="32742" y="1068"/>
                  </a:cubicBezTo>
                  <a:cubicBezTo>
                    <a:pt x="37954" y="1068"/>
                    <a:pt x="43163" y="1008"/>
                    <a:pt x="48364" y="833"/>
                  </a:cubicBezTo>
                  <a:cubicBezTo>
                    <a:pt x="48864" y="818"/>
                    <a:pt x="48872" y="46"/>
                    <a:pt x="48380" y="46"/>
                  </a:cubicBezTo>
                  <a:cubicBezTo>
                    <a:pt x="48375" y="46"/>
                    <a:pt x="48369" y="46"/>
                    <a:pt x="48364" y="46"/>
                  </a:cubicBezTo>
                  <a:cubicBezTo>
                    <a:pt x="43163" y="220"/>
                    <a:pt x="37954" y="280"/>
                    <a:pt x="32742" y="280"/>
                  </a:cubicBezTo>
                  <a:cubicBezTo>
                    <a:pt x="21995" y="280"/>
                    <a:pt x="11234" y="26"/>
                    <a:pt x="508" y="0"/>
                  </a:cubicBezTo>
                  <a:cubicBezTo>
                    <a:pt x="507" y="0"/>
                    <a:pt x="507" y="0"/>
                    <a:pt x="5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rot="-451723">
              <a:off x="2204830" y="806288"/>
              <a:ext cx="892215" cy="877976"/>
            </a:xfrm>
            <a:custGeom>
              <a:avLst/>
              <a:gdLst/>
              <a:ahLst/>
              <a:cxnLst/>
              <a:rect l="l" t="t" r="r" b="b"/>
              <a:pathLst>
                <a:path w="42860" h="42176" extrusionOk="0">
                  <a:moveTo>
                    <a:pt x="42283" y="0"/>
                  </a:moveTo>
                  <a:cubicBezTo>
                    <a:pt x="42194" y="0"/>
                    <a:pt x="42102" y="33"/>
                    <a:pt x="42020" y="113"/>
                  </a:cubicBezTo>
                  <a:cubicBezTo>
                    <a:pt x="27938" y="13728"/>
                    <a:pt x="13502" y="27041"/>
                    <a:pt x="262" y="41494"/>
                  </a:cubicBezTo>
                  <a:cubicBezTo>
                    <a:pt x="0" y="41781"/>
                    <a:pt x="264" y="42176"/>
                    <a:pt x="557" y="42176"/>
                  </a:cubicBezTo>
                  <a:cubicBezTo>
                    <a:pt x="646" y="42176"/>
                    <a:pt x="738" y="42139"/>
                    <a:pt x="819" y="42051"/>
                  </a:cubicBezTo>
                  <a:cubicBezTo>
                    <a:pt x="14058" y="27598"/>
                    <a:pt x="28493" y="14285"/>
                    <a:pt x="42577" y="669"/>
                  </a:cubicBezTo>
                  <a:cubicBezTo>
                    <a:pt x="42860" y="395"/>
                    <a:pt x="42589" y="0"/>
                    <a:pt x="422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rot="-451723">
              <a:off x="2927522" y="940328"/>
              <a:ext cx="16404" cy="67655"/>
            </a:xfrm>
            <a:custGeom>
              <a:avLst/>
              <a:gdLst/>
              <a:ahLst/>
              <a:cxnLst/>
              <a:rect l="l" t="t" r="r" b="b"/>
              <a:pathLst>
                <a:path w="788" h="3250" extrusionOk="0">
                  <a:moveTo>
                    <a:pt x="394" y="0"/>
                  </a:moveTo>
                  <a:cubicBezTo>
                    <a:pt x="197" y="0"/>
                    <a:pt x="0" y="128"/>
                    <a:pt x="0" y="382"/>
                  </a:cubicBezTo>
                  <a:lnTo>
                    <a:pt x="0" y="2870"/>
                  </a:lnTo>
                  <a:cubicBezTo>
                    <a:pt x="0" y="3123"/>
                    <a:pt x="197" y="3250"/>
                    <a:pt x="395" y="3250"/>
                  </a:cubicBezTo>
                  <a:cubicBezTo>
                    <a:pt x="591" y="3250"/>
                    <a:pt x="787" y="3123"/>
                    <a:pt x="787" y="2870"/>
                  </a:cubicBezTo>
                  <a:lnTo>
                    <a:pt x="787" y="382"/>
                  </a:lnTo>
                  <a:cubicBezTo>
                    <a:pt x="787" y="128"/>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rot="-451723">
              <a:off x="2940408" y="1037855"/>
              <a:ext cx="16404" cy="67655"/>
            </a:xfrm>
            <a:custGeom>
              <a:avLst/>
              <a:gdLst/>
              <a:ahLst/>
              <a:cxnLst/>
              <a:rect l="l" t="t" r="r" b="b"/>
              <a:pathLst>
                <a:path w="788" h="3250" extrusionOk="0">
                  <a:moveTo>
                    <a:pt x="393" y="0"/>
                  </a:moveTo>
                  <a:cubicBezTo>
                    <a:pt x="197" y="0"/>
                    <a:pt x="0" y="127"/>
                    <a:pt x="0" y="381"/>
                  </a:cubicBezTo>
                  <a:lnTo>
                    <a:pt x="0" y="2869"/>
                  </a:lnTo>
                  <a:cubicBezTo>
                    <a:pt x="0" y="3123"/>
                    <a:pt x="197" y="3250"/>
                    <a:pt x="394" y="3250"/>
                  </a:cubicBezTo>
                  <a:cubicBezTo>
                    <a:pt x="591" y="3250"/>
                    <a:pt x="787" y="3123"/>
                    <a:pt x="787" y="2869"/>
                  </a:cubicBezTo>
                  <a:lnTo>
                    <a:pt x="787" y="381"/>
                  </a:lnTo>
                  <a:cubicBezTo>
                    <a:pt x="787" y="128"/>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rot="-451723">
              <a:off x="2953293" y="1135381"/>
              <a:ext cx="16404" cy="67655"/>
            </a:xfrm>
            <a:custGeom>
              <a:avLst/>
              <a:gdLst/>
              <a:ahLst/>
              <a:cxnLst/>
              <a:rect l="l" t="t" r="r" b="b"/>
              <a:pathLst>
                <a:path w="788" h="3250" extrusionOk="0">
                  <a:moveTo>
                    <a:pt x="393" y="1"/>
                  </a:moveTo>
                  <a:cubicBezTo>
                    <a:pt x="196" y="1"/>
                    <a:pt x="0" y="128"/>
                    <a:pt x="0" y="382"/>
                  </a:cubicBezTo>
                  <a:lnTo>
                    <a:pt x="0" y="2869"/>
                  </a:lnTo>
                  <a:cubicBezTo>
                    <a:pt x="0" y="3122"/>
                    <a:pt x="197" y="3249"/>
                    <a:pt x="394" y="3249"/>
                  </a:cubicBezTo>
                  <a:cubicBezTo>
                    <a:pt x="591" y="3249"/>
                    <a:pt x="787" y="3122"/>
                    <a:pt x="787" y="2869"/>
                  </a:cubicBezTo>
                  <a:lnTo>
                    <a:pt x="787" y="382"/>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rot="-451723">
              <a:off x="2966178" y="1232907"/>
              <a:ext cx="16404" cy="67634"/>
            </a:xfrm>
            <a:custGeom>
              <a:avLst/>
              <a:gdLst/>
              <a:ahLst/>
              <a:cxnLst/>
              <a:rect l="l" t="t" r="r" b="b"/>
              <a:pathLst>
                <a:path w="788" h="3249" extrusionOk="0">
                  <a:moveTo>
                    <a:pt x="393" y="1"/>
                  </a:moveTo>
                  <a:cubicBezTo>
                    <a:pt x="197" y="1"/>
                    <a:pt x="0" y="128"/>
                    <a:pt x="0" y="381"/>
                  </a:cubicBezTo>
                  <a:lnTo>
                    <a:pt x="0" y="2868"/>
                  </a:lnTo>
                  <a:cubicBezTo>
                    <a:pt x="0" y="3122"/>
                    <a:pt x="197" y="3249"/>
                    <a:pt x="394" y="3249"/>
                  </a:cubicBezTo>
                  <a:cubicBezTo>
                    <a:pt x="591" y="3249"/>
                    <a:pt x="787" y="3122"/>
                    <a:pt x="787" y="2868"/>
                  </a:cubicBezTo>
                  <a:lnTo>
                    <a:pt x="787" y="381"/>
                  </a:lnTo>
                  <a:cubicBezTo>
                    <a:pt x="787" y="128"/>
                    <a:pt x="590" y="1"/>
                    <a:pt x="3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rot="-451723">
              <a:off x="2979065" y="1330433"/>
              <a:ext cx="16404" cy="67655"/>
            </a:xfrm>
            <a:custGeom>
              <a:avLst/>
              <a:gdLst/>
              <a:ahLst/>
              <a:cxnLst/>
              <a:rect l="l" t="t" r="r" b="b"/>
              <a:pathLst>
                <a:path w="788" h="3250" extrusionOk="0">
                  <a:moveTo>
                    <a:pt x="393" y="0"/>
                  </a:moveTo>
                  <a:cubicBezTo>
                    <a:pt x="197" y="0"/>
                    <a:pt x="0" y="127"/>
                    <a:pt x="0" y="381"/>
                  </a:cubicBezTo>
                  <a:lnTo>
                    <a:pt x="0" y="2869"/>
                  </a:lnTo>
                  <a:cubicBezTo>
                    <a:pt x="0" y="3122"/>
                    <a:pt x="197" y="3249"/>
                    <a:pt x="395" y="3249"/>
                  </a:cubicBezTo>
                  <a:cubicBezTo>
                    <a:pt x="591" y="3249"/>
                    <a:pt x="787" y="3123"/>
                    <a:pt x="787" y="2869"/>
                  </a:cubicBezTo>
                  <a:lnTo>
                    <a:pt x="787" y="381"/>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rot="-451723">
              <a:off x="2991950" y="1427960"/>
              <a:ext cx="16404" cy="67655"/>
            </a:xfrm>
            <a:custGeom>
              <a:avLst/>
              <a:gdLst/>
              <a:ahLst/>
              <a:cxnLst/>
              <a:rect l="l" t="t" r="r" b="b"/>
              <a:pathLst>
                <a:path w="788" h="3250" extrusionOk="0">
                  <a:moveTo>
                    <a:pt x="393" y="0"/>
                  </a:moveTo>
                  <a:cubicBezTo>
                    <a:pt x="196" y="0"/>
                    <a:pt x="0" y="127"/>
                    <a:pt x="0" y="380"/>
                  </a:cubicBezTo>
                  <a:lnTo>
                    <a:pt x="0" y="2868"/>
                  </a:lnTo>
                  <a:cubicBezTo>
                    <a:pt x="0" y="3122"/>
                    <a:pt x="197" y="3249"/>
                    <a:pt x="394" y="3249"/>
                  </a:cubicBezTo>
                  <a:cubicBezTo>
                    <a:pt x="591" y="3249"/>
                    <a:pt x="787" y="3122"/>
                    <a:pt x="787" y="2868"/>
                  </a:cubicBezTo>
                  <a:lnTo>
                    <a:pt x="787" y="380"/>
                  </a:lnTo>
                  <a:cubicBezTo>
                    <a:pt x="787" y="127"/>
                    <a:pt x="590" y="0"/>
                    <a:pt x="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rot="-451723">
              <a:off x="3004836" y="1525507"/>
              <a:ext cx="16404" cy="67613"/>
            </a:xfrm>
            <a:custGeom>
              <a:avLst/>
              <a:gdLst/>
              <a:ahLst/>
              <a:cxnLst/>
              <a:rect l="l" t="t" r="r" b="b"/>
              <a:pathLst>
                <a:path w="788" h="3248" extrusionOk="0">
                  <a:moveTo>
                    <a:pt x="394" y="0"/>
                  </a:moveTo>
                  <a:cubicBezTo>
                    <a:pt x="197" y="0"/>
                    <a:pt x="0" y="127"/>
                    <a:pt x="0" y="380"/>
                  </a:cubicBezTo>
                  <a:lnTo>
                    <a:pt x="0" y="2867"/>
                  </a:lnTo>
                  <a:cubicBezTo>
                    <a:pt x="0" y="3121"/>
                    <a:pt x="197" y="3248"/>
                    <a:pt x="394" y="3248"/>
                  </a:cubicBezTo>
                  <a:cubicBezTo>
                    <a:pt x="591" y="3248"/>
                    <a:pt x="787" y="3121"/>
                    <a:pt x="787" y="2867"/>
                  </a:cubicBezTo>
                  <a:lnTo>
                    <a:pt x="787" y="380"/>
                  </a:lnTo>
                  <a:cubicBezTo>
                    <a:pt x="787" y="127"/>
                    <a:pt x="591" y="0"/>
                    <a:pt x="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rot="-451723">
              <a:off x="2112791" y="793676"/>
              <a:ext cx="75711" cy="97215"/>
            </a:xfrm>
            <a:custGeom>
              <a:avLst/>
              <a:gdLst/>
              <a:ahLst/>
              <a:cxnLst/>
              <a:rect l="l" t="t" r="r" b="b"/>
              <a:pathLst>
                <a:path w="3637" h="4670" extrusionOk="0">
                  <a:moveTo>
                    <a:pt x="1775" y="1360"/>
                  </a:moveTo>
                  <a:cubicBezTo>
                    <a:pt x="1995" y="2180"/>
                    <a:pt x="2279" y="2975"/>
                    <a:pt x="2623" y="3751"/>
                  </a:cubicBezTo>
                  <a:lnTo>
                    <a:pt x="2623" y="3751"/>
                  </a:lnTo>
                  <a:cubicBezTo>
                    <a:pt x="2067" y="3820"/>
                    <a:pt x="1509" y="3860"/>
                    <a:pt x="948" y="3876"/>
                  </a:cubicBezTo>
                  <a:lnTo>
                    <a:pt x="948" y="3876"/>
                  </a:lnTo>
                  <a:cubicBezTo>
                    <a:pt x="1175" y="3020"/>
                    <a:pt x="1449" y="2182"/>
                    <a:pt x="1775" y="1360"/>
                  </a:cubicBezTo>
                  <a:close/>
                  <a:moveTo>
                    <a:pt x="1703" y="0"/>
                  </a:moveTo>
                  <a:cubicBezTo>
                    <a:pt x="1587" y="0"/>
                    <a:pt x="1476" y="60"/>
                    <a:pt x="1412" y="206"/>
                  </a:cubicBezTo>
                  <a:cubicBezTo>
                    <a:pt x="843" y="1489"/>
                    <a:pt x="388" y="2804"/>
                    <a:pt x="59" y="4171"/>
                  </a:cubicBezTo>
                  <a:cubicBezTo>
                    <a:pt x="0" y="4418"/>
                    <a:pt x="178" y="4670"/>
                    <a:pt x="438" y="4670"/>
                  </a:cubicBezTo>
                  <a:cubicBezTo>
                    <a:pt x="1402" y="4670"/>
                    <a:pt x="2351" y="4589"/>
                    <a:pt x="3304" y="4443"/>
                  </a:cubicBezTo>
                  <a:cubicBezTo>
                    <a:pt x="3576" y="4402"/>
                    <a:pt x="3636" y="4067"/>
                    <a:pt x="3541" y="3865"/>
                  </a:cubicBezTo>
                  <a:cubicBezTo>
                    <a:pt x="3004" y="2751"/>
                    <a:pt x="2611" y="1595"/>
                    <a:pt x="2348" y="388"/>
                  </a:cubicBezTo>
                  <a:cubicBezTo>
                    <a:pt x="2305" y="190"/>
                    <a:pt x="2159" y="105"/>
                    <a:pt x="2005" y="105"/>
                  </a:cubicBezTo>
                  <a:cubicBezTo>
                    <a:pt x="1994" y="105"/>
                    <a:pt x="1983" y="105"/>
                    <a:pt x="1972" y="106"/>
                  </a:cubicBezTo>
                  <a:lnTo>
                    <a:pt x="1972" y="106"/>
                  </a:lnTo>
                  <a:cubicBezTo>
                    <a:pt x="1894" y="40"/>
                    <a:pt x="1797" y="0"/>
                    <a:pt x="17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rot="-451723">
              <a:off x="2132995" y="809053"/>
              <a:ext cx="32121" cy="69737"/>
            </a:xfrm>
            <a:custGeom>
              <a:avLst/>
              <a:gdLst/>
              <a:ahLst/>
              <a:cxnLst/>
              <a:rect l="l" t="t" r="r" b="b"/>
              <a:pathLst>
                <a:path w="1543" h="3350" extrusionOk="0">
                  <a:moveTo>
                    <a:pt x="676" y="1"/>
                  </a:moveTo>
                  <a:cubicBezTo>
                    <a:pt x="523" y="1"/>
                    <a:pt x="379" y="86"/>
                    <a:pt x="341" y="284"/>
                  </a:cubicBezTo>
                  <a:cubicBezTo>
                    <a:pt x="167" y="1170"/>
                    <a:pt x="57" y="2062"/>
                    <a:pt x="13" y="2961"/>
                  </a:cubicBezTo>
                  <a:cubicBezTo>
                    <a:pt x="1" y="3198"/>
                    <a:pt x="204" y="3349"/>
                    <a:pt x="413" y="3349"/>
                  </a:cubicBezTo>
                  <a:cubicBezTo>
                    <a:pt x="479" y="3349"/>
                    <a:pt x="545" y="3334"/>
                    <a:pt x="605" y="3302"/>
                  </a:cubicBezTo>
                  <a:cubicBezTo>
                    <a:pt x="700" y="3252"/>
                    <a:pt x="779" y="3194"/>
                    <a:pt x="845" y="3127"/>
                  </a:cubicBezTo>
                  <a:lnTo>
                    <a:pt x="845" y="3127"/>
                  </a:lnTo>
                  <a:cubicBezTo>
                    <a:pt x="891" y="3145"/>
                    <a:pt x="936" y="3154"/>
                    <a:pt x="980" y="3154"/>
                  </a:cubicBezTo>
                  <a:cubicBezTo>
                    <a:pt x="1319" y="3154"/>
                    <a:pt x="1542" y="2636"/>
                    <a:pt x="1178" y="2414"/>
                  </a:cubicBezTo>
                  <a:cubicBezTo>
                    <a:pt x="1084" y="2357"/>
                    <a:pt x="988" y="2298"/>
                    <a:pt x="892" y="2241"/>
                  </a:cubicBezTo>
                  <a:cubicBezTo>
                    <a:pt x="879" y="2233"/>
                    <a:pt x="866" y="2227"/>
                    <a:pt x="853" y="2221"/>
                  </a:cubicBezTo>
                  <a:lnTo>
                    <a:pt x="853" y="2221"/>
                  </a:lnTo>
                  <a:cubicBezTo>
                    <a:pt x="906" y="1642"/>
                    <a:pt x="988" y="1068"/>
                    <a:pt x="1099" y="496"/>
                  </a:cubicBezTo>
                  <a:cubicBezTo>
                    <a:pt x="1159" y="196"/>
                    <a:pt x="907" y="1"/>
                    <a:pt x="6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rot="-451723">
              <a:off x="3163727" y="1582278"/>
              <a:ext cx="104355" cy="70195"/>
            </a:xfrm>
            <a:custGeom>
              <a:avLst/>
              <a:gdLst/>
              <a:ahLst/>
              <a:cxnLst/>
              <a:rect l="l" t="t" r="r" b="b"/>
              <a:pathLst>
                <a:path w="5013" h="3372" extrusionOk="0">
                  <a:moveTo>
                    <a:pt x="810" y="854"/>
                  </a:moveTo>
                  <a:cubicBezTo>
                    <a:pt x="1697" y="1041"/>
                    <a:pt x="2564" y="1281"/>
                    <a:pt x="3416" y="1575"/>
                  </a:cubicBezTo>
                  <a:lnTo>
                    <a:pt x="3416" y="1575"/>
                  </a:lnTo>
                  <a:cubicBezTo>
                    <a:pt x="2593" y="1914"/>
                    <a:pt x="1756" y="2211"/>
                    <a:pt x="905" y="2472"/>
                  </a:cubicBezTo>
                  <a:lnTo>
                    <a:pt x="905" y="2472"/>
                  </a:lnTo>
                  <a:cubicBezTo>
                    <a:pt x="840" y="1934"/>
                    <a:pt x="810" y="1396"/>
                    <a:pt x="810" y="854"/>
                  </a:cubicBezTo>
                  <a:close/>
                  <a:moveTo>
                    <a:pt x="438" y="0"/>
                  </a:moveTo>
                  <a:cubicBezTo>
                    <a:pt x="242" y="0"/>
                    <a:pt x="40" y="127"/>
                    <a:pt x="31" y="380"/>
                  </a:cubicBezTo>
                  <a:cubicBezTo>
                    <a:pt x="1" y="1290"/>
                    <a:pt x="63" y="2184"/>
                    <a:pt x="201" y="3083"/>
                  </a:cubicBezTo>
                  <a:cubicBezTo>
                    <a:pt x="228" y="3260"/>
                    <a:pt x="421" y="3372"/>
                    <a:pt x="592" y="3372"/>
                  </a:cubicBezTo>
                  <a:cubicBezTo>
                    <a:pt x="625" y="3372"/>
                    <a:pt x="657" y="3368"/>
                    <a:pt x="687" y="3359"/>
                  </a:cubicBezTo>
                  <a:cubicBezTo>
                    <a:pt x="2049" y="2964"/>
                    <a:pt x="3374" y="2472"/>
                    <a:pt x="4668" y="1887"/>
                  </a:cubicBezTo>
                  <a:cubicBezTo>
                    <a:pt x="5013" y="1733"/>
                    <a:pt x="4850" y="1278"/>
                    <a:pt x="4573" y="1169"/>
                  </a:cubicBezTo>
                  <a:cubicBezTo>
                    <a:pt x="3375" y="692"/>
                    <a:pt x="2150" y="327"/>
                    <a:pt x="887" y="68"/>
                  </a:cubicBezTo>
                  <a:cubicBezTo>
                    <a:pt x="856" y="62"/>
                    <a:pt x="826" y="59"/>
                    <a:pt x="798" y="59"/>
                  </a:cubicBezTo>
                  <a:cubicBezTo>
                    <a:pt x="756" y="59"/>
                    <a:pt x="718" y="65"/>
                    <a:pt x="682" y="76"/>
                  </a:cubicBezTo>
                  <a:lnTo>
                    <a:pt x="682" y="76"/>
                  </a:lnTo>
                  <a:cubicBezTo>
                    <a:pt x="613" y="25"/>
                    <a:pt x="526" y="0"/>
                    <a:pt x="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rot="-451723">
              <a:off x="3176990" y="1597680"/>
              <a:ext cx="38282" cy="41426"/>
            </a:xfrm>
            <a:custGeom>
              <a:avLst/>
              <a:gdLst/>
              <a:ahLst/>
              <a:cxnLst/>
              <a:rect l="l" t="t" r="r" b="b"/>
              <a:pathLst>
                <a:path w="1839" h="1990" extrusionOk="0">
                  <a:moveTo>
                    <a:pt x="499" y="0"/>
                  </a:moveTo>
                  <a:cubicBezTo>
                    <a:pt x="345" y="0"/>
                    <a:pt x="197" y="85"/>
                    <a:pt x="151" y="282"/>
                  </a:cubicBezTo>
                  <a:cubicBezTo>
                    <a:pt x="59" y="671"/>
                    <a:pt x="9" y="1069"/>
                    <a:pt x="3" y="1469"/>
                  </a:cubicBezTo>
                  <a:cubicBezTo>
                    <a:pt x="1" y="1707"/>
                    <a:pt x="209" y="1857"/>
                    <a:pt x="413" y="1857"/>
                  </a:cubicBezTo>
                  <a:cubicBezTo>
                    <a:pt x="509" y="1857"/>
                    <a:pt x="604" y="1823"/>
                    <a:pt x="676" y="1750"/>
                  </a:cubicBezTo>
                  <a:lnTo>
                    <a:pt x="676" y="1750"/>
                  </a:lnTo>
                  <a:cubicBezTo>
                    <a:pt x="684" y="1766"/>
                    <a:pt x="692" y="1783"/>
                    <a:pt x="700" y="1799"/>
                  </a:cubicBezTo>
                  <a:cubicBezTo>
                    <a:pt x="769" y="1932"/>
                    <a:pt x="889" y="1990"/>
                    <a:pt x="1013" y="1990"/>
                  </a:cubicBezTo>
                  <a:cubicBezTo>
                    <a:pt x="1152" y="1990"/>
                    <a:pt x="1296" y="1918"/>
                    <a:pt x="1380" y="1799"/>
                  </a:cubicBezTo>
                  <a:cubicBezTo>
                    <a:pt x="1492" y="1637"/>
                    <a:pt x="1607" y="1477"/>
                    <a:pt x="1720" y="1315"/>
                  </a:cubicBezTo>
                  <a:cubicBezTo>
                    <a:pt x="1839" y="1146"/>
                    <a:pt x="1796" y="981"/>
                    <a:pt x="1684" y="872"/>
                  </a:cubicBezTo>
                  <a:lnTo>
                    <a:pt x="1684" y="872"/>
                  </a:lnTo>
                  <a:cubicBezTo>
                    <a:pt x="1733" y="704"/>
                    <a:pt x="1687" y="508"/>
                    <a:pt x="1512" y="426"/>
                  </a:cubicBezTo>
                  <a:cubicBezTo>
                    <a:pt x="1438" y="391"/>
                    <a:pt x="1362" y="356"/>
                    <a:pt x="1287" y="320"/>
                  </a:cubicBezTo>
                  <a:cubicBezTo>
                    <a:pt x="1220" y="289"/>
                    <a:pt x="1151" y="273"/>
                    <a:pt x="1084" y="273"/>
                  </a:cubicBezTo>
                  <a:cubicBezTo>
                    <a:pt x="1025" y="273"/>
                    <a:pt x="967" y="286"/>
                    <a:pt x="914" y="312"/>
                  </a:cubicBezTo>
                  <a:lnTo>
                    <a:pt x="914" y="312"/>
                  </a:lnTo>
                  <a:cubicBezTo>
                    <a:pt x="872" y="119"/>
                    <a:pt x="681" y="0"/>
                    <a:pt x="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rot="-451723">
              <a:off x="2213818" y="1241488"/>
              <a:ext cx="301450" cy="185542"/>
            </a:xfrm>
            <a:custGeom>
              <a:avLst/>
              <a:gdLst/>
              <a:ahLst/>
              <a:cxnLst/>
              <a:rect l="l" t="t" r="r" b="b"/>
              <a:pathLst>
                <a:path w="14481" h="8913" extrusionOk="0">
                  <a:moveTo>
                    <a:pt x="3443" y="1"/>
                  </a:moveTo>
                  <a:cubicBezTo>
                    <a:pt x="2457" y="1"/>
                    <a:pt x="1457" y="100"/>
                    <a:pt x="466" y="299"/>
                  </a:cubicBezTo>
                  <a:cubicBezTo>
                    <a:pt x="1" y="391"/>
                    <a:pt x="159" y="1066"/>
                    <a:pt x="590" y="1066"/>
                  </a:cubicBezTo>
                  <a:cubicBezTo>
                    <a:pt x="618" y="1066"/>
                    <a:pt x="647" y="1063"/>
                    <a:pt x="678" y="1057"/>
                  </a:cubicBezTo>
                  <a:cubicBezTo>
                    <a:pt x="1613" y="870"/>
                    <a:pt x="2555" y="776"/>
                    <a:pt x="3482" y="776"/>
                  </a:cubicBezTo>
                  <a:cubicBezTo>
                    <a:pt x="8309" y="776"/>
                    <a:pt x="12721" y="3336"/>
                    <a:pt x="13669" y="8629"/>
                  </a:cubicBezTo>
                  <a:cubicBezTo>
                    <a:pt x="13704" y="8827"/>
                    <a:pt x="13846" y="8912"/>
                    <a:pt x="13998" y="8912"/>
                  </a:cubicBezTo>
                  <a:cubicBezTo>
                    <a:pt x="14228" y="8912"/>
                    <a:pt x="14481" y="8717"/>
                    <a:pt x="14428" y="8418"/>
                  </a:cubicBezTo>
                  <a:cubicBezTo>
                    <a:pt x="13412" y="2753"/>
                    <a:pt x="8624" y="1"/>
                    <a:pt x="34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rot="-451723">
              <a:off x="2252520" y="1616438"/>
              <a:ext cx="79209" cy="54894"/>
            </a:xfrm>
            <a:custGeom>
              <a:avLst/>
              <a:gdLst/>
              <a:ahLst/>
              <a:cxnLst/>
              <a:rect l="l" t="t" r="r" b="b"/>
              <a:pathLst>
                <a:path w="3805" h="2637" extrusionOk="0">
                  <a:moveTo>
                    <a:pt x="542" y="0"/>
                  </a:moveTo>
                  <a:cubicBezTo>
                    <a:pt x="216" y="0"/>
                    <a:pt x="0" y="513"/>
                    <a:pt x="350" y="748"/>
                  </a:cubicBezTo>
                  <a:cubicBezTo>
                    <a:pt x="1253" y="1354"/>
                    <a:pt x="2155" y="1962"/>
                    <a:pt x="3059" y="2569"/>
                  </a:cubicBezTo>
                  <a:cubicBezTo>
                    <a:pt x="3129" y="2616"/>
                    <a:pt x="3199" y="2637"/>
                    <a:pt x="3264" y="2637"/>
                  </a:cubicBezTo>
                  <a:cubicBezTo>
                    <a:pt x="3590" y="2637"/>
                    <a:pt x="3805" y="2123"/>
                    <a:pt x="3457" y="1889"/>
                  </a:cubicBezTo>
                  <a:cubicBezTo>
                    <a:pt x="2552" y="1282"/>
                    <a:pt x="1651" y="674"/>
                    <a:pt x="747" y="68"/>
                  </a:cubicBezTo>
                  <a:cubicBezTo>
                    <a:pt x="676" y="21"/>
                    <a:pt x="607" y="0"/>
                    <a:pt x="5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rot="-451723">
              <a:off x="2243905" y="1536473"/>
              <a:ext cx="121217" cy="76565"/>
            </a:xfrm>
            <a:custGeom>
              <a:avLst/>
              <a:gdLst/>
              <a:ahLst/>
              <a:cxnLst/>
              <a:rect l="l" t="t" r="r" b="b"/>
              <a:pathLst>
                <a:path w="5823" h="3678" extrusionOk="0">
                  <a:moveTo>
                    <a:pt x="562" y="0"/>
                  </a:moveTo>
                  <a:cubicBezTo>
                    <a:pt x="223" y="0"/>
                    <a:pt x="0" y="518"/>
                    <a:pt x="364" y="741"/>
                  </a:cubicBezTo>
                  <a:cubicBezTo>
                    <a:pt x="1930" y="1700"/>
                    <a:pt x="3496" y="2658"/>
                    <a:pt x="5061" y="3617"/>
                  </a:cubicBezTo>
                  <a:cubicBezTo>
                    <a:pt x="5130" y="3659"/>
                    <a:pt x="5197" y="3677"/>
                    <a:pt x="5261" y="3677"/>
                  </a:cubicBezTo>
                  <a:cubicBezTo>
                    <a:pt x="5599" y="3677"/>
                    <a:pt x="5823" y="3160"/>
                    <a:pt x="5459" y="2937"/>
                  </a:cubicBezTo>
                  <a:cubicBezTo>
                    <a:pt x="3893" y="1978"/>
                    <a:pt x="2327" y="1020"/>
                    <a:pt x="762" y="61"/>
                  </a:cubicBezTo>
                  <a:cubicBezTo>
                    <a:pt x="693" y="19"/>
                    <a:pt x="625" y="0"/>
                    <a:pt x="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rot="-451723">
              <a:off x="2234065" y="1444473"/>
              <a:ext cx="184313" cy="105230"/>
            </a:xfrm>
            <a:custGeom>
              <a:avLst/>
              <a:gdLst/>
              <a:ahLst/>
              <a:cxnLst/>
              <a:rect l="l" t="t" r="r" b="b"/>
              <a:pathLst>
                <a:path w="8854" h="5055" extrusionOk="0">
                  <a:moveTo>
                    <a:pt x="601" y="1"/>
                  </a:moveTo>
                  <a:cubicBezTo>
                    <a:pt x="240" y="1"/>
                    <a:pt x="0" y="531"/>
                    <a:pt x="390" y="727"/>
                  </a:cubicBezTo>
                  <a:cubicBezTo>
                    <a:pt x="3007" y="2057"/>
                    <a:pt x="5574" y="3480"/>
                    <a:pt x="8089" y="4995"/>
                  </a:cubicBezTo>
                  <a:cubicBezTo>
                    <a:pt x="8157" y="5036"/>
                    <a:pt x="8225" y="5054"/>
                    <a:pt x="8288" y="5054"/>
                  </a:cubicBezTo>
                  <a:cubicBezTo>
                    <a:pt x="8629" y="5054"/>
                    <a:pt x="8854" y="4536"/>
                    <a:pt x="8487" y="4315"/>
                  </a:cubicBezTo>
                  <a:cubicBezTo>
                    <a:pt x="5970" y="2800"/>
                    <a:pt x="3405" y="1379"/>
                    <a:pt x="787" y="47"/>
                  </a:cubicBezTo>
                  <a:cubicBezTo>
                    <a:pt x="723" y="15"/>
                    <a:pt x="661" y="1"/>
                    <a:pt x="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rot="-451723">
              <a:off x="2226625" y="1356270"/>
              <a:ext cx="232734" cy="128003"/>
            </a:xfrm>
            <a:custGeom>
              <a:avLst/>
              <a:gdLst/>
              <a:ahLst/>
              <a:cxnLst/>
              <a:rect l="l" t="t" r="r" b="b"/>
              <a:pathLst>
                <a:path w="11180" h="6149" extrusionOk="0">
                  <a:moveTo>
                    <a:pt x="590" y="0"/>
                  </a:moveTo>
                  <a:cubicBezTo>
                    <a:pt x="234" y="0"/>
                    <a:pt x="0" y="525"/>
                    <a:pt x="383" y="730"/>
                  </a:cubicBezTo>
                  <a:lnTo>
                    <a:pt x="10401" y="6099"/>
                  </a:lnTo>
                  <a:cubicBezTo>
                    <a:pt x="10466" y="6134"/>
                    <a:pt x="10530" y="6149"/>
                    <a:pt x="10590" y="6149"/>
                  </a:cubicBezTo>
                  <a:cubicBezTo>
                    <a:pt x="10945" y="6149"/>
                    <a:pt x="11180" y="5623"/>
                    <a:pt x="10797" y="5419"/>
                  </a:cubicBezTo>
                  <a:lnTo>
                    <a:pt x="781" y="50"/>
                  </a:lnTo>
                  <a:cubicBezTo>
                    <a:pt x="715" y="16"/>
                    <a:pt x="651" y="0"/>
                    <a:pt x="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rot="-451723">
              <a:off x="2219064" y="1277135"/>
              <a:ext cx="285296" cy="156273"/>
            </a:xfrm>
            <a:custGeom>
              <a:avLst/>
              <a:gdLst/>
              <a:ahLst/>
              <a:cxnLst/>
              <a:rect l="l" t="t" r="r" b="b"/>
              <a:pathLst>
                <a:path w="13705" h="7507" extrusionOk="0">
                  <a:moveTo>
                    <a:pt x="504" y="0"/>
                  </a:moveTo>
                  <a:cubicBezTo>
                    <a:pt x="125" y="0"/>
                    <a:pt x="1" y="634"/>
                    <a:pt x="429" y="783"/>
                  </a:cubicBezTo>
                  <a:cubicBezTo>
                    <a:pt x="4830" y="2307"/>
                    <a:pt x="8898" y="5158"/>
                    <a:pt x="12932" y="7452"/>
                  </a:cubicBezTo>
                  <a:cubicBezTo>
                    <a:pt x="12999" y="7490"/>
                    <a:pt x="13065" y="7507"/>
                    <a:pt x="13127" y="7507"/>
                  </a:cubicBezTo>
                  <a:cubicBezTo>
                    <a:pt x="13474" y="7507"/>
                    <a:pt x="13704" y="6985"/>
                    <a:pt x="13329" y="6772"/>
                  </a:cubicBezTo>
                  <a:cubicBezTo>
                    <a:pt x="9225" y="4439"/>
                    <a:pt x="5117" y="1577"/>
                    <a:pt x="637" y="24"/>
                  </a:cubicBezTo>
                  <a:cubicBezTo>
                    <a:pt x="590" y="8"/>
                    <a:pt x="546" y="0"/>
                    <a:pt x="5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rot="-451723">
              <a:off x="2382868" y="1130861"/>
              <a:ext cx="48275" cy="79729"/>
            </a:xfrm>
            <a:custGeom>
              <a:avLst/>
              <a:gdLst/>
              <a:ahLst/>
              <a:cxnLst/>
              <a:rect l="l" t="t" r="r" b="b"/>
              <a:pathLst>
                <a:path w="2319" h="3830" extrusionOk="0">
                  <a:moveTo>
                    <a:pt x="1789" y="1"/>
                  </a:moveTo>
                  <a:cubicBezTo>
                    <a:pt x="1673" y="1"/>
                    <a:pt x="1562" y="61"/>
                    <a:pt x="1497" y="205"/>
                  </a:cubicBezTo>
                  <a:cubicBezTo>
                    <a:pt x="1046" y="1213"/>
                    <a:pt x="593" y="2219"/>
                    <a:pt x="142" y="3227"/>
                  </a:cubicBezTo>
                  <a:cubicBezTo>
                    <a:pt x="1" y="3542"/>
                    <a:pt x="277" y="3829"/>
                    <a:pt x="530" y="3829"/>
                  </a:cubicBezTo>
                  <a:cubicBezTo>
                    <a:pt x="646" y="3829"/>
                    <a:pt x="757" y="3770"/>
                    <a:pt x="822" y="3625"/>
                  </a:cubicBezTo>
                  <a:cubicBezTo>
                    <a:pt x="1273" y="2617"/>
                    <a:pt x="1726" y="1610"/>
                    <a:pt x="2177" y="602"/>
                  </a:cubicBezTo>
                  <a:cubicBezTo>
                    <a:pt x="2318" y="287"/>
                    <a:pt x="2043" y="1"/>
                    <a:pt x="17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rot="-451723">
              <a:off x="2408398" y="1128287"/>
              <a:ext cx="54395" cy="81269"/>
            </a:xfrm>
            <a:custGeom>
              <a:avLst/>
              <a:gdLst/>
              <a:ahLst/>
              <a:cxnLst/>
              <a:rect l="l" t="t" r="r" b="b"/>
              <a:pathLst>
                <a:path w="2613" h="3904" extrusionOk="0">
                  <a:moveTo>
                    <a:pt x="557" y="1"/>
                  </a:moveTo>
                  <a:cubicBezTo>
                    <a:pt x="275" y="1"/>
                    <a:pt x="1" y="281"/>
                    <a:pt x="206" y="572"/>
                  </a:cubicBezTo>
                  <a:cubicBezTo>
                    <a:pt x="872" y="1520"/>
                    <a:pt x="1390" y="2532"/>
                    <a:pt x="1757" y="3631"/>
                  </a:cubicBezTo>
                  <a:cubicBezTo>
                    <a:pt x="1820" y="3821"/>
                    <a:pt x="1977" y="3904"/>
                    <a:pt x="2134" y="3904"/>
                  </a:cubicBezTo>
                  <a:cubicBezTo>
                    <a:pt x="2374" y="3904"/>
                    <a:pt x="2612" y="3713"/>
                    <a:pt x="2515" y="3421"/>
                  </a:cubicBezTo>
                  <a:cubicBezTo>
                    <a:pt x="2130" y="2261"/>
                    <a:pt x="1591" y="1176"/>
                    <a:pt x="886" y="175"/>
                  </a:cubicBezTo>
                  <a:cubicBezTo>
                    <a:pt x="800" y="52"/>
                    <a:pt x="678" y="1"/>
                    <a:pt x="5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rot="-451723">
              <a:off x="2393870" y="1176775"/>
              <a:ext cx="64949" cy="19235"/>
            </a:xfrm>
            <a:custGeom>
              <a:avLst/>
              <a:gdLst/>
              <a:ahLst/>
              <a:cxnLst/>
              <a:rect l="l" t="t" r="r" b="b"/>
              <a:pathLst>
                <a:path w="3120" h="924" extrusionOk="0">
                  <a:moveTo>
                    <a:pt x="2570" y="1"/>
                  </a:moveTo>
                  <a:cubicBezTo>
                    <a:pt x="2536" y="1"/>
                    <a:pt x="2499" y="6"/>
                    <a:pt x="2460" y="16"/>
                  </a:cubicBezTo>
                  <a:cubicBezTo>
                    <a:pt x="2149" y="98"/>
                    <a:pt x="1839" y="140"/>
                    <a:pt x="1529" y="140"/>
                  </a:cubicBezTo>
                  <a:cubicBezTo>
                    <a:pt x="1242" y="140"/>
                    <a:pt x="955" y="104"/>
                    <a:pt x="667" y="33"/>
                  </a:cubicBezTo>
                  <a:cubicBezTo>
                    <a:pt x="630" y="24"/>
                    <a:pt x="596" y="20"/>
                    <a:pt x="563" y="20"/>
                  </a:cubicBezTo>
                  <a:cubicBezTo>
                    <a:pt x="148" y="20"/>
                    <a:pt x="0" y="679"/>
                    <a:pt x="458" y="792"/>
                  </a:cubicBezTo>
                  <a:cubicBezTo>
                    <a:pt x="816" y="879"/>
                    <a:pt x="1176" y="924"/>
                    <a:pt x="1536" y="924"/>
                  </a:cubicBezTo>
                  <a:cubicBezTo>
                    <a:pt x="1915" y="924"/>
                    <a:pt x="2293" y="874"/>
                    <a:pt x="2669" y="775"/>
                  </a:cubicBezTo>
                  <a:cubicBezTo>
                    <a:pt x="3119" y="653"/>
                    <a:pt x="2978" y="1"/>
                    <a:pt x="25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rot="-451723">
              <a:off x="2719785" y="1389791"/>
              <a:ext cx="24751" cy="119427"/>
            </a:xfrm>
            <a:custGeom>
              <a:avLst/>
              <a:gdLst/>
              <a:ahLst/>
              <a:cxnLst/>
              <a:rect l="l" t="t" r="r" b="b"/>
              <a:pathLst>
                <a:path w="1189" h="5737" extrusionOk="0">
                  <a:moveTo>
                    <a:pt x="645" y="0"/>
                  </a:moveTo>
                  <a:cubicBezTo>
                    <a:pt x="493" y="0"/>
                    <a:pt x="351" y="86"/>
                    <a:pt x="315" y="285"/>
                  </a:cubicBezTo>
                  <a:cubicBezTo>
                    <a:pt x="0" y="2016"/>
                    <a:pt x="16" y="3729"/>
                    <a:pt x="368" y="5453"/>
                  </a:cubicBezTo>
                  <a:cubicBezTo>
                    <a:pt x="409" y="5651"/>
                    <a:pt x="554" y="5736"/>
                    <a:pt x="707" y="5736"/>
                  </a:cubicBezTo>
                  <a:cubicBezTo>
                    <a:pt x="938" y="5736"/>
                    <a:pt x="1188" y="5542"/>
                    <a:pt x="1127" y="5244"/>
                  </a:cubicBezTo>
                  <a:cubicBezTo>
                    <a:pt x="804" y="3662"/>
                    <a:pt x="783" y="2083"/>
                    <a:pt x="1074" y="494"/>
                  </a:cubicBezTo>
                  <a:cubicBezTo>
                    <a:pt x="1128" y="196"/>
                    <a:pt x="875" y="0"/>
                    <a:pt x="6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rot="-451723">
              <a:off x="2724759" y="1382204"/>
              <a:ext cx="79687" cy="123653"/>
            </a:xfrm>
            <a:custGeom>
              <a:avLst/>
              <a:gdLst/>
              <a:ahLst/>
              <a:cxnLst/>
              <a:rect l="l" t="t" r="r" b="b"/>
              <a:pathLst>
                <a:path w="3828" h="5940" extrusionOk="0">
                  <a:moveTo>
                    <a:pt x="1406" y="1"/>
                  </a:moveTo>
                  <a:cubicBezTo>
                    <a:pt x="926" y="1"/>
                    <a:pt x="457" y="214"/>
                    <a:pt x="184" y="665"/>
                  </a:cubicBezTo>
                  <a:cubicBezTo>
                    <a:pt x="0" y="968"/>
                    <a:pt x="272" y="1251"/>
                    <a:pt x="543" y="1251"/>
                  </a:cubicBezTo>
                  <a:cubicBezTo>
                    <a:pt x="662" y="1251"/>
                    <a:pt x="781" y="1197"/>
                    <a:pt x="861" y="1064"/>
                  </a:cubicBezTo>
                  <a:cubicBezTo>
                    <a:pt x="984" y="863"/>
                    <a:pt x="1175" y="778"/>
                    <a:pt x="1373" y="778"/>
                  </a:cubicBezTo>
                  <a:cubicBezTo>
                    <a:pt x="1688" y="778"/>
                    <a:pt x="2022" y="992"/>
                    <a:pt x="2125" y="1288"/>
                  </a:cubicBezTo>
                  <a:cubicBezTo>
                    <a:pt x="2399" y="2069"/>
                    <a:pt x="1551" y="2613"/>
                    <a:pt x="881" y="2721"/>
                  </a:cubicBezTo>
                  <a:cubicBezTo>
                    <a:pt x="408" y="2797"/>
                    <a:pt x="582" y="3451"/>
                    <a:pt x="987" y="3494"/>
                  </a:cubicBezTo>
                  <a:cubicBezTo>
                    <a:pt x="1338" y="3531"/>
                    <a:pt x="1760" y="3542"/>
                    <a:pt x="2071" y="3729"/>
                  </a:cubicBezTo>
                  <a:cubicBezTo>
                    <a:pt x="2479" y="3973"/>
                    <a:pt x="3021" y="4804"/>
                    <a:pt x="2333" y="5083"/>
                  </a:cubicBezTo>
                  <a:cubicBezTo>
                    <a:pt x="2164" y="5151"/>
                    <a:pt x="1973" y="5176"/>
                    <a:pt x="1779" y="5176"/>
                  </a:cubicBezTo>
                  <a:cubicBezTo>
                    <a:pt x="1522" y="5176"/>
                    <a:pt x="1258" y="5132"/>
                    <a:pt x="1029" y="5090"/>
                  </a:cubicBezTo>
                  <a:cubicBezTo>
                    <a:pt x="1000" y="5085"/>
                    <a:pt x="973" y="5082"/>
                    <a:pt x="946" y="5082"/>
                  </a:cubicBezTo>
                  <a:cubicBezTo>
                    <a:pt x="510" y="5082"/>
                    <a:pt x="349" y="5761"/>
                    <a:pt x="818" y="5849"/>
                  </a:cubicBezTo>
                  <a:cubicBezTo>
                    <a:pt x="1095" y="5900"/>
                    <a:pt x="1414" y="5939"/>
                    <a:pt x="1736" y="5939"/>
                  </a:cubicBezTo>
                  <a:cubicBezTo>
                    <a:pt x="2496" y="5939"/>
                    <a:pt x="3267" y="5721"/>
                    <a:pt x="3508" y="4931"/>
                  </a:cubicBezTo>
                  <a:cubicBezTo>
                    <a:pt x="3828" y="3883"/>
                    <a:pt x="3067" y="3288"/>
                    <a:pt x="2196" y="2976"/>
                  </a:cubicBezTo>
                  <a:lnTo>
                    <a:pt x="2196" y="2976"/>
                  </a:lnTo>
                  <a:cubicBezTo>
                    <a:pt x="2898" y="2424"/>
                    <a:pt x="3316" y="1522"/>
                    <a:pt x="2744" y="691"/>
                  </a:cubicBezTo>
                  <a:cubicBezTo>
                    <a:pt x="2436" y="241"/>
                    <a:pt x="1915" y="1"/>
                    <a:pt x="14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rot="-451723">
              <a:off x="3038973" y="1014254"/>
              <a:ext cx="123611" cy="476500"/>
            </a:xfrm>
            <a:custGeom>
              <a:avLst/>
              <a:gdLst/>
              <a:ahLst/>
              <a:cxnLst/>
              <a:rect l="l" t="t" r="r" b="b"/>
              <a:pathLst>
                <a:path w="5938" h="22890" extrusionOk="0">
                  <a:moveTo>
                    <a:pt x="264" y="1"/>
                  </a:moveTo>
                  <a:cubicBezTo>
                    <a:pt x="137" y="1"/>
                    <a:pt x="0" y="144"/>
                    <a:pt x="75" y="300"/>
                  </a:cubicBezTo>
                  <a:cubicBezTo>
                    <a:pt x="1018" y="2241"/>
                    <a:pt x="1962" y="4182"/>
                    <a:pt x="2905" y="6126"/>
                  </a:cubicBezTo>
                  <a:cubicBezTo>
                    <a:pt x="3392" y="7127"/>
                    <a:pt x="3876" y="8126"/>
                    <a:pt x="4362" y="9127"/>
                  </a:cubicBezTo>
                  <a:cubicBezTo>
                    <a:pt x="4825" y="10077"/>
                    <a:pt x="5825" y="11383"/>
                    <a:pt x="5160" y="12384"/>
                  </a:cubicBezTo>
                  <a:cubicBezTo>
                    <a:pt x="3035" y="15582"/>
                    <a:pt x="1340" y="19003"/>
                    <a:pt x="137" y="22648"/>
                  </a:cubicBezTo>
                  <a:cubicBezTo>
                    <a:pt x="87" y="22794"/>
                    <a:pt x="207" y="22889"/>
                    <a:pt x="327" y="22889"/>
                  </a:cubicBezTo>
                  <a:cubicBezTo>
                    <a:pt x="406" y="22889"/>
                    <a:pt x="485" y="22848"/>
                    <a:pt x="516" y="22754"/>
                  </a:cubicBezTo>
                  <a:cubicBezTo>
                    <a:pt x="1209" y="20656"/>
                    <a:pt x="2055" y="18614"/>
                    <a:pt x="3073" y="16654"/>
                  </a:cubicBezTo>
                  <a:cubicBezTo>
                    <a:pt x="3559" y="15719"/>
                    <a:pt x="4080" y="14801"/>
                    <a:pt x="4636" y="13908"/>
                  </a:cubicBezTo>
                  <a:cubicBezTo>
                    <a:pt x="5028" y="13278"/>
                    <a:pt x="5871" y="12468"/>
                    <a:pt x="5907" y="11696"/>
                  </a:cubicBezTo>
                  <a:cubicBezTo>
                    <a:pt x="5937" y="11068"/>
                    <a:pt x="5392" y="10355"/>
                    <a:pt x="5128" y="9813"/>
                  </a:cubicBezTo>
                  <a:cubicBezTo>
                    <a:pt x="4614" y="8753"/>
                    <a:pt x="4099" y="7694"/>
                    <a:pt x="3587" y="6635"/>
                  </a:cubicBezTo>
                  <a:cubicBezTo>
                    <a:pt x="2529" y="4456"/>
                    <a:pt x="1471" y="2280"/>
                    <a:pt x="413" y="102"/>
                  </a:cubicBezTo>
                  <a:cubicBezTo>
                    <a:pt x="379" y="31"/>
                    <a:pt x="323" y="1"/>
                    <a:pt x="2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rot="-451723">
              <a:off x="3204081" y="1181493"/>
              <a:ext cx="59432" cy="95383"/>
            </a:xfrm>
            <a:custGeom>
              <a:avLst/>
              <a:gdLst/>
              <a:ahLst/>
              <a:cxnLst/>
              <a:rect l="l" t="t" r="r" b="b"/>
              <a:pathLst>
                <a:path w="2855" h="4582" extrusionOk="0">
                  <a:moveTo>
                    <a:pt x="2428" y="0"/>
                  </a:moveTo>
                  <a:cubicBezTo>
                    <a:pt x="1195" y="0"/>
                    <a:pt x="1" y="994"/>
                    <a:pt x="7" y="2290"/>
                  </a:cubicBezTo>
                  <a:cubicBezTo>
                    <a:pt x="12" y="3585"/>
                    <a:pt x="1185" y="4581"/>
                    <a:pt x="2426" y="4581"/>
                  </a:cubicBezTo>
                  <a:cubicBezTo>
                    <a:pt x="2484" y="4581"/>
                    <a:pt x="2542" y="4579"/>
                    <a:pt x="2600" y="4575"/>
                  </a:cubicBezTo>
                  <a:cubicBezTo>
                    <a:pt x="2844" y="4555"/>
                    <a:pt x="2854" y="4180"/>
                    <a:pt x="2618" y="4180"/>
                  </a:cubicBezTo>
                  <a:cubicBezTo>
                    <a:pt x="2612" y="4180"/>
                    <a:pt x="2606" y="4181"/>
                    <a:pt x="2600" y="4181"/>
                  </a:cubicBezTo>
                  <a:cubicBezTo>
                    <a:pt x="2550" y="4185"/>
                    <a:pt x="2501" y="4187"/>
                    <a:pt x="2451" y="4187"/>
                  </a:cubicBezTo>
                  <a:cubicBezTo>
                    <a:pt x="1419" y="4187"/>
                    <a:pt x="400" y="3390"/>
                    <a:pt x="401" y="2290"/>
                  </a:cubicBezTo>
                  <a:cubicBezTo>
                    <a:pt x="401" y="1191"/>
                    <a:pt x="1419" y="395"/>
                    <a:pt x="2450" y="395"/>
                  </a:cubicBezTo>
                  <a:cubicBezTo>
                    <a:pt x="2500" y="395"/>
                    <a:pt x="2551" y="397"/>
                    <a:pt x="2601" y="400"/>
                  </a:cubicBezTo>
                  <a:cubicBezTo>
                    <a:pt x="2607" y="401"/>
                    <a:pt x="2613" y="401"/>
                    <a:pt x="2619" y="401"/>
                  </a:cubicBezTo>
                  <a:cubicBezTo>
                    <a:pt x="2855" y="401"/>
                    <a:pt x="2849" y="25"/>
                    <a:pt x="2601" y="7"/>
                  </a:cubicBezTo>
                  <a:cubicBezTo>
                    <a:pt x="2544" y="2"/>
                    <a:pt x="2486" y="0"/>
                    <a:pt x="24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43"/>
          <p:cNvGrpSpPr/>
          <p:nvPr/>
        </p:nvGrpSpPr>
        <p:grpSpPr>
          <a:xfrm>
            <a:off x="6379100" y="2828538"/>
            <a:ext cx="814400" cy="1093000"/>
            <a:chOff x="6379100" y="2828538"/>
            <a:chExt cx="814400" cy="1093000"/>
          </a:xfrm>
        </p:grpSpPr>
        <p:sp>
          <p:nvSpPr>
            <p:cNvPr id="1767" name="Google Shape;1767;p43"/>
            <p:cNvSpPr/>
            <p:nvPr/>
          </p:nvSpPr>
          <p:spPr>
            <a:xfrm>
              <a:off x="6423800" y="3448663"/>
              <a:ext cx="23175" cy="30575"/>
            </a:xfrm>
            <a:custGeom>
              <a:avLst/>
              <a:gdLst/>
              <a:ahLst/>
              <a:cxnLst/>
              <a:rect l="l" t="t" r="r" b="b"/>
              <a:pathLst>
                <a:path w="927" h="1223" extrusionOk="0">
                  <a:moveTo>
                    <a:pt x="672" y="0"/>
                  </a:moveTo>
                  <a:cubicBezTo>
                    <a:pt x="596" y="0"/>
                    <a:pt x="521" y="40"/>
                    <a:pt x="481" y="111"/>
                  </a:cubicBezTo>
                  <a:cubicBezTo>
                    <a:pt x="332" y="370"/>
                    <a:pt x="191" y="633"/>
                    <a:pt x="56" y="901"/>
                  </a:cubicBezTo>
                  <a:cubicBezTo>
                    <a:pt x="1" y="1008"/>
                    <a:pt x="43" y="1142"/>
                    <a:pt x="154" y="1198"/>
                  </a:cubicBezTo>
                  <a:cubicBezTo>
                    <a:pt x="185" y="1214"/>
                    <a:pt x="220" y="1223"/>
                    <a:pt x="254" y="1223"/>
                  </a:cubicBezTo>
                  <a:cubicBezTo>
                    <a:pt x="334" y="1223"/>
                    <a:pt x="412" y="1179"/>
                    <a:pt x="451" y="1102"/>
                  </a:cubicBezTo>
                  <a:cubicBezTo>
                    <a:pt x="582" y="844"/>
                    <a:pt x="722" y="586"/>
                    <a:pt x="866" y="333"/>
                  </a:cubicBezTo>
                  <a:cubicBezTo>
                    <a:pt x="927" y="224"/>
                    <a:pt x="888" y="90"/>
                    <a:pt x="782" y="30"/>
                  </a:cubicBezTo>
                  <a:cubicBezTo>
                    <a:pt x="748" y="10"/>
                    <a:pt x="710" y="0"/>
                    <a:pt x="6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6398775" y="3508563"/>
              <a:ext cx="19725" cy="32000"/>
            </a:xfrm>
            <a:custGeom>
              <a:avLst/>
              <a:gdLst/>
              <a:ahLst/>
              <a:cxnLst/>
              <a:rect l="l" t="t" r="r" b="b"/>
              <a:pathLst>
                <a:path w="789" h="1280" extrusionOk="0">
                  <a:moveTo>
                    <a:pt x="540" y="1"/>
                  </a:moveTo>
                  <a:cubicBezTo>
                    <a:pt x="451" y="1"/>
                    <a:pt x="366" y="55"/>
                    <a:pt x="332" y="144"/>
                  </a:cubicBezTo>
                  <a:cubicBezTo>
                    <a:pt x="226" y="423"/>
                    <a:pt x="128" y="706"/>
                    <a:pt x="37" y="991"/>
                  </a:cubicBezTo>
                  <a:cubicBezTo>
                    <a:pt x="0" y="1108"/>
                    <a:pt x="64" y="1232"/>
                    <a:pt x="180" y="1270"/>
                  </a:cubicBezTo>
                  <a:cubicBezTo>
                    <a:pt x="202" y="1277"/>
                    <a:pt x="226" y="1280"/>
                    <a:pt x="249" y="1280"/>
                  </a:cubicBezTo>
                  <a:cubicBezTo>
                    <a:pt x="342" y="1280"/>
                    <a:pt x="429" y="1220"/>
                    <a:pt x="458" y="1125"/>
                  </a:cubicBezTo>
                  <a:cubicBezTo>
                    <a:pt x="548" y="849"/>
                    <a:pt x="643" y="575"/>
                    <a:pt x="746" y="301"/>
                  </a:cubicBezTo>
                  <a:cubicBezTo>
                    <a:pt x="789" y="187"/>
                    <a:pt x="732" y="59"/>
                    <a:pt x="617" y="15"/>
                  </a:cubicBezTo>
                  <a:cubicBezTo>
                    <a:pt x="592" y="5"/>
                    <a:pt x="566" y="1"/>
                    <a:pt x="5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6971050" y="3305138"/>
              <a:ext cx="24425" cy="29775"/>
            </a:xfrm>
            <a:custGeom>
              <a:avLst/>
              <a:gdLst/>
              <a:ahLst/>
              <a:cxnLst/>
              <a:rect l="l" t="t" r="r" b="b"/>
              <a:pathLst>
                <a:path w="977" h="1191" extrusionOk="0">
                  <a:moveTo>
                    <a:pt x="250" y="0"/>
                  </a:moveTo>
                  <a:cubicBezTo>
                    <a:pt x="205" y="0"/>
                    <a:pt x="160" y="14"/>
                    <a:pt x="121" y="42"/>
                  </a:cubicBezTo>
                  <a:cubicBezTo>
                    <a:pt x="22" y="113"/>
                    <a:pt x="0" y="253"/>
                    <a:pt x="71" y="350"/>
                  </a:cubicBezTo>
                  <a:cubicBezTo>
                    <a:pt x="242" y="584"/>
                    <a:pt x="395" y="827"/>
                    <a:pt x="528" y="1073"/>
                  </a:cubicBezTo>
                  <a:cubicBezTo>
                    <a:pt x="568" y="1148"/>
                    <a:pt x="644" y="1190"/>
                    <a:pt x="724" y="1190"/>
                  </a:cubicBezTo>
                  <a:cubicBezTo>
                    <a:pt x="759" y="1190"/>
                    <a:pt x="795" y="1182"/>
                    <a:pt x="829" y="1164"/>
                  </a:cubicBezTo>
                  <a:cubicBezTo>
                    <a:pt x="936" y="1105"/>
                    <a:pt x="976" y="972"/>
                    <a:pt x="918" y="864"/>
                  </a:cubicBezTo>
                  <a:cubicBezTo>
                    <a:pt x="776" y="599"/>
                    <a:pt x="610" y="341"/>
                    <a:pt x="430" y="91"/>
                  </a:cubicBezTo>
                  <a:cubicBezTo>
                    <a:pt x="386" y="32"/>
                    <a:pt x="319" y="0"/>
                    <a:pt x="250"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6922875" y="3260038"/>
              <a:ext cx="30475" cy="24025"/>
            </a:xfrm>
            <a:custGeom>
              <a:avLst/>
              <a:gdLst/>
              <a:ahLst/>
              <a:cxnLst/>
              <a:rect l="l" t="t" r="r" b="b"/>
              <a:pathLst>
                <a:path w="1219" h="961" extrusionOk="0">
                  <a:moveTo>
                    <a:pt x="255" y="0"/>
                  </a:moveTo>
                  <a:cubicBezTo>
                    <a:pt x="181" y="0"/>
                    <a:pt x="109" y="37"/>
                    <a:pt x="67" y="103"/>
                  </a:cubicBezTo>
                  <a:cubicBezTo>
                    <a:pt x="0" y="207"/>
                    <a:pt x="33" y="343"/>
                    <a:pt x="135" y="408"/>
                  </a:cubicBezTo>
                  <a:cubicBezTo>
                    <a:pt x="373" y="557"/>
                    <a:pt x="607" y="727"/>
                    <a:pt x="830" y="910"/>
                  </a:cubicBezTo>
                  <a:cubicBezTo>
                    <a:pt x="871" y="945"/>
                    <a:pt x="921" y="961"/>
                    <a:pt x="970" y="961"/>
                  </a:cubicBezTo>
                  <a:cubicBezTo>
                    <a:pt x="1034" y="961"/>
                    <a:pt x="1098" y="934"/>
                    <a:pt x="1140" y="882"/>
                  </a:cubicBezTo>
                  <a:cubicBezTo>
                    <a:pt x="1218" y="788"/>
                    <a:pt x="1204" y="648"/>
                    <a:pt x="1111" y="570"/>
                  </a:cubicBezTo>
                  <a:cubicBezTo>
                    <a:pt x="874" y="374"/>
                    <a:pt x="626" y="195"/>
                    <a:pt x="372" y="34"/>
                  </a:cubicBezTo>
                  <a:cubicBezTo>
                    <a:pt x="335" y="11"/>
                    <a:pt x="295" y="0"/>
                    <a:pt x="25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6929175" y="3478013"/>
              <a:ext cx="29200" cy="14175"/>
            </a:xfrm>
            <a:custGeom>
              <a:avLst/>
              <a:gdLst/>
              <a:ahLst/>
              <a:cxnLst/>
              <a:rect l="l" t="t" r="r" b="b"/>
              <a:pathLst>
                <a:path w="1168" h="567" extrusionOk="0">
                  <a:moveTo>
                    <a:pt x="1016" y="0"/>
                  </a:moveTo>
                  <a:cubicBezTo>
                    <a:pt x="785" y="84"/>
                    <a:pt x="544" y="125"/>
                    <a:pt x="300" y="125"/>
                  </a:cubicBezTo>
                  <a:lnTo>
                    <a:pt x="233" y="124"/>
                  </a:lnTo>
                  <a:cubicBezTo>
                    <a:pt x="231" y="124"/>
                    <a:pt x="230" y="124"/>
                    <a:pt x="228" y="124"/>
                  </a:cubicBezTo>
                  <a:cubicBezTo>
                    <a:pt x="110" y="124"/>
                    <a:pt x="8" y="218"/>
                    <a:pt x="5" y="336"/>
                  </a:cubicBezTo>
                  <a:cubicBezTo>
                    <a:pt x="1" y="458"/>
                    <a:pt x="97" y="561"/>
                    <a:pt x="218" y="565"/>
                  </a:cubicBezTo>
                  <a:lnTo>
                    <a:pt x="300" y="566"/>
                  </a:lnTo>
                  <a:cubicBezTo>
                    <a:pt x="591" y="566"/>
                    <a:pt x="880" y="517"/>
                    <a:pt x="1163" y="419"/>
                  </a:cubicBezTo>
                  <a:cubicBezTo>
                    <a:pt x="1165" y="419"/>
                    <a:pt x="1165" y="419"/>
                    <a:pt x="1168" y="417"/>
                  </a:cubicBezTo>
                  <a:lnTo>
                    <a:pt x="1016" y="0"/>
                  </a:ln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6945000" y="2974413"/>
              <a:ext cx="27925" cy="26725"/>
            </a:xfrm>
            <a:custGeom>
              <a:avLst/>
              <a:gdLst/>
              <a:ahLst/>
              <a:cxnLst/>
              <a:rect l="l" t="t" r="r" b="b"/>
              <a:pathLst>
                <a:path w="1117" h="1069" extrusionOk="0">
                  <a:moveTo>
                    <a:pt x="872" y="0"/>
                  </a:moveTo>
                  <a:cubicBezTo>
                    <a:pt x="817" y="0"/>
                    <a:pt x="761" y="21"/>
                    <a:pt x="719" y="63"/>
                  </a:cubicBezTo>
                  <a:cubicBezTo>
                    <a:pt x="504" y="268"/>
                    <a:pt x="294" y="480"/>
                    <a:pt x="85" y="694"/>
                  </a:cubicBezTo>
                  <a:cubicBezTo>
                    <a:pt x="0" y="783"/>
                    <a:pt x="4" y="922"/>
                    <a:pt x="91" y="1006"/>
                  </a:cubicBezTo>
                  <a:cubicBezTo>
                    <a:pt x="133" y="1047"/>
                    <a:pt x="189" y="1068"/>
                    <a:pt x="245" y="1068"/>
                  </a:cubicBezTo>
                  <a:cubicBezTo>
                    <a:pt x="304" y="1068"/>
                    <a:pt x="360" y="1045"/>
                    <a:pt x="404" y="1000"/>
                  </a:cubicBezTo>
                  <a:cubicBezTo>
                    <a:pt x="607" y="790"/>
                    <a:pt x="814" y="584"/>
                    <a:pt x="1025" y="382"/>
                  </a:cubicBezTo>
                  <a:cubicBezTo>
                    <a:pt x="1112" y="297"/>
                    <a:pt x="1116" y="156"/>
                    <a:pt x="1031" y="68"/>
                  </a:cubicBezTo>
                  <a:cubicBezTo>
                    <a:pt x="988" y="23"/>
                    <a:pt x="930" y="0"/>
                    <a:pt x="87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6901875" y="3023138"/>
              <a:ext cx="26125" cy="28550"/>
            </a:xfrm>
            <a:custGeom>
              <a:avLst/>
              <a:gdLst/>
              <a:ahLst/>
              <a:cxnLst/>
              <a:rect l="l" t="t" r="r" b="b"/>
              <a:pathLst>
                <a:path w="1045" h="1142" extrusionOk="0">
                  <a:moveTo>
                    <a:pt x="797" y="0"/>
                  </a:moveTo>
                  <a:cubicBezTo>
                    <a:pt x="732" y="0"/>
                    <a:pt x="668" y="28"/>
                    <a:pt x="623" y="82"/>
                  </a:cubicBezTo>
                  <a:cubicBezTo>
                    <a:pt x="435" y="312"/>
                    <a:pt x="250" y="547"/>
                    <a:pt x="73" y="787"/>
                  </a:cubicBezTo>
                  <a:cubicBezTo>
                    <a:pt x="1" y="885"/>
                    <a:pt x="21" y="1022"/>
                    <a:pt x="118" y="1097"/>
                  </a:cubicBezTo>
                  <a:cubicBezTo>
                    <a:pt x="157" y="1127"/>
                    <a:pt x="205" y="1141"/>
                    <a:pt x="250" y="1141"/>
                  </a:cubicBezTo>
                  <a:cubicBezTo>
                    <a:pt x="318" y="1141"/>
                    <a:pt x="385" y="1111"/>
                    <a:pt x="428" y="1053"/>
                  </a:cubicBezTo>
                  <a:cubicBezTo>
                    <a:pt x="603" y="818"/>
                    <a:pt x="782" y="588"/>
                    <a:pt x="966" y="363"/>
                  </a:cubicBezTo>
                  <a:cubicBezTo>
                    <a:pt x="1044" y="266"/>
                    <a:pt x="1030" y="126"/>
                    <a:pt x="935" y="49"/>
                  </a:cubicBezTo>
                  <a:cubicBezTo>
                    <a:pt x="895" y="16"/>
                    <a:pt x="846" y="0"/>
                    <a:pt x="79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6866225" y="3077238"/>
              <a:ext cx="23600" cy="30325"/>
            </a:xfrm>
            <a:custGeom>
              <a:avLst/>
              <a:gdLst/>
              <a:ahLst/>
              <a:cxnLst/>
              <a:rect l="l" t="t" r="r" b="b"/>
              <a:pathLst>
                <a:path w="944" h="1213" extrusionOk="0">
                  <a:moveTo>
                    <a:pt x="689" y="1"/>
                  </a:moveTo>
                  <a:cubicBezTo>
                    <a:pt x="613" y="1"/>
                    <a:pt x="540" y="39"/>
                    <a:pt x="499" y="109"/>
                  </a:cubicBezTo>
                  <a:cubicBezTo>
                    <a:pt x="346" y="364"/>
                    <a:pt x="199" y="624"/>
                    <a:pt x="57" y="886"/>
                  </a:cubicBezTo>
                  <a:cubicBezTo>
                    <a:pt x="0" y="995"/>
                    <a:pt x="41" y="1127"/>
                    <a:pt x="148" y="1187"/>
                  </a:cubicBezTo>
                  <a:cubicBezTo>
                    <a:pt x="180" y="1204"/>
                    <a:pt x="216" y="1212"/>
                    <a:pt x="251" y="1212"/>
                  </a:cubicBezTo>
                  <a:cubicBezTo>
                    <a:pt x="329" y="1212"/>
                    <a:pt x="407" y="1170"/>
                    <a:pt x="447" y="1096"/>
                  </a:cubicBezTo>
                  <a:cubicBezTo>
                    <a:pt x="584" y="839"/>
                    <a:pt x="729" y="585"/>
                    <a:pt x="879" y="336"/>
                  </a:cubicBezTo>
                  <a:cubicBezTo>
                    <a:pt x="943" y="231"/>
                    <a:pt x="908" y="95"/>
                    <a:pt x="803" y="32"/>
                  </a:cubicBezTo>
                  <a:cubicBezTo>
                    <a:pt x="767" y="11"/>
                    <a:pt x="727" y="1"/>
                    <a:pt x="68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6862000" y="3234913"/>
              <a:ext cx="33525" cy="17300"/>
            </a:xfrm>
            <a:custGeom>
              <a:avLst/>
              <a:gdLst/>
              <a:ahLst/>
              <a:cxnLst/>
              <a:rect l="l" t="t" r="r" b="b"/>
              <a:pathLst>
                <a:path w="1341" h="692" extrusionOk="0">
                  <a:moveTo>
                    <a:pt x="240" y="1"/>
                  </a:moveTo>
                  <a:cubicBezTo>
                    <a:pt x="140" y="1"/>
                    <a:pt x="52" y="69"/>
                    <a:pt x="29" y="171"/>
                  </a:cubicBezTo>
                  <a:cubicBezTo>
                    <a:pt x="0" y="288"/>
                    <a:pt x="73" y="407"/>
                    <a:pt x="192" y="437"/>
                  </a:cubicBezTo>
                  <a:cubicBezTo>
                    <a:pt x="475" y="505"/>
                    <a:pt x="753" y="586"/>
                    <a:pt x="1020" y="678"/>
                  </a:cubicBezTo>
                  <a:cubicBezTo>
                    <a:pt x="1044" y="688"/>
                    <a:pt x="1070" y="691"/>
                    <a:pt x="1092" y="691"/>
                  </a:cubicBezTo>
                  <a:cubicBezTo>
                    <a:pt x="1184" y="691"/>
                    <a:pt x="1270" y="634"/>
                    <a:pt x="1301" y="542"/>
                  </a:cubicBezTo>
                  <a:cubicBezTo>
                    <a:pt x="1340" y="427"/>
                    <a:pt x="1279" y="301"/>
                    <a:pt x="1165" y="261"/>
                  </a:cubicBezTo>
                  <a:cubicBezTo>
                    <a:pt x="885" y="164"/>
                    <a:pt x="592" y="78"/>
                    <a:pt x="294" y="8"/>
                  </a:cubicBezTo>
                  <a:cubicBezTo>
                    <a:pt x="276" y="3"/>
                    <a:pt x="258"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6871175" y="3451538"/>
              <a:ext cx="29100" cy="25550"/>
            </a:xfrm>
            <a:custGeom>
              <a:avLst/>
              <a:gdLst/>
              <a:ahLst/>
              <a:cxnLst/>
              <a:rect l="l" t="t" r="r" b="b"/>
              <a:pathLst>
                <a:path w="1164" h="1022" extrusionOk="0">
                  <a:moveTo>
                    <a:pt x="244" y="0"/>
                  </a:moveTo>
                  <a:cubicBezTo>
                    <a:pt x="189" y="0"/>
                    <a:pt x="134" y="21"/>
                    <a:pt x="91" y="62"/>
                  </a:cubicBezTo>
                  <a:cubicBezTo>
                    <a:pt x="3" y="148"/>
                    <a:pt x="1" y="287"/>
                    <a:pt x="86" y="374"/>
                  </a:cubicBezTo>
                  <a:cubicBezTo>
                    <a:pt x="308" y="604"/>
                    <a:pt x="542" y="808"/>
                    <a:pt x="783" y="980"/>
                  </a:cubicBezTo>
                  <a:cubicBezTo>
                    <a:pt x="823" y="1008"/>
                    <a:pt x="867" y="1021"/>
                    <a:pt x="911" y="1021"/>
                  </a:cubicBezTo>
                  <a:cubicBezTo>
                    <a:pt x="981" y="1021"/>
                    <a:pt x="1049" y="988"/>
                    <a:pt x="1093" y="929"/>
                  </a:cubicBezTo>
                  <a:cubicBezTo>
                    <a:pt x="1163" y="830"/>
                    <a:pt x="1141" y="691"/>
                    <a:pt x="1042" y="620"/>
                  </a:cubicBezTo>
                  <a:cubicBezTo>
                    <a:pt x="822" y="467"/>
                    <a:pt x="606" y="279"/>
                    <a:pt x="403" y="67"/>
                  </a:cubicBezTo>
                  <a:cubicBezTo>
                    <a:pt x="360" y="23"/>
                    <a:pt x="302" y="0"/>
                    <a:pt x="244"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7160975" y="2828538"/>
              <a:ext cx="32525" cy="20750"/>
            </a:xfrm>
            <a:custGeom>
              <a:avLst/>
              <a:gdLst/>
              <a:ahLst/>
              <a:cxnLst/>
              <a:rect l="l" t="t" r="r" b="b"/>
              <a:pathLst>
                <a:path w="1301" h="830" extrusionOk="0">
                  <a:moveTo>
                    <a:pt x="1047" y="1"/>
                  </a:moveTo>
                  <a:cubicBezTo>
                    <a:pt x="1015" y="1"/>
                    <a:pt x="983" y="8"/>
                    <a:pt x="953" y="22"/>
                  </a:cubicBezTo>
                  <a:cubicBezTo>
                    <a:pt x="685" y="151"/>
                    <a:pt x="420" y="281"/>
                    <a:pt x="153" y="411"/>
                  </a:cubicBezTo>
                  <a:cubicBezTo>
                    <a:pt x="44" y="466"/>
                    <a:pt x="0" y="600"/>
                    <a:pt x="54" y="707"/>
                  </a:cubicBezTo>
                  <a:cubicBezTo>
                    <a:pt x="94" y="785"/>
                    <a:pt x="172" y="829"/>
                    <a:pt x="253" y="829"/>
                  </a:cubicBezTo>
                  <a:cubicBezTo>
                    <a:pt x="287" y="829"/>
                    <a:pt x="321" y="822"/>
                    <a:pt x="352" y="807"/>
                  </a:cubicBezTo>
                  <a:cubicBezTo>
                    <a:pt x="614" y="676"/>
                    <a:pt x="881" y="549"/>
                    <a:pt x="1145" y="422"/>
                  </a:cubicBezTo>
                  <a:cubicBezTo>
                    <a:pt x="1252" y="371"/>
                    <a:pt x="1301" y="239"/>
                    <a:pt x="1248" y="127"/>
                  </a:cubicBezTo>
                  <a:cubicBezTo>
                    <a:pt x="1210" y="48"/>
                    <a:pt x="1130" y="1"/>
                    <a:pt x="104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7102500" y="2858738"/>
              <a:ext cx="31825" cy="21925"/>
            </a:xfrm>
            <a:custGeom>
              <a:avLst/>
              <a:gdLst/>
              <a:ahLst/>
              <a:cxnLst/>
              <a:rect l="l" t="t" r="r" b="b"/>
              <a:pathLst>
                <a:path w="1273" h="877" extrusionOk="0">
                  <a:moveTo>
                    <a:pt x="1023" y="1"/>
                  </a:moveTo>
                  <a:cubicBezTo>
                    <a:pt x="987" y="1"/>
                    <a:pt x="950" y="9"/>
                    <a:pt x="917" y="28"/>
                  </a:cubicBezTo>
                  <a:cubicBezTo>
                    <a:pt x="659" y="172"/>
                    <a:pt x="399" y="316"/>
                    <a:pt x="143" y="465"/>
                  </a:cubicBezTo>
                  <a:cubicBezTo>
                    <a:pt x="36" y="526"/>
                    <a:pt x="1" y="662"/>
                    <a:pt x="60" y="767"/>
                  </a:cubicBezTo>
                  <a:cubicBezTo>
                    <a:pt x="101" y="838"/>
                    <a:pt x="177" y="876"/>
                    <a:pt x="252" y="876"/>
                  </a:cubicBezTo>
                  <a:cubicBezTo>
                    <a:pt x="290" y="876"/>
                    <a:pt x="328" y="868"/>
                    <a:pt x="362" y="847"/>
                  </a:cubicBezTo>
                  <a:cubicBezTo>
                    <a:pt x="615" y="699"/>
                    <a:pt x="873" y="556"/>
                    <a:pt x="1128" y="414"/>
                  </a:cubicBezTo>
                  <a:cubicBezTo>
                    <a:pt x="1235" y="356"/>
                    <a:pt x="1273" y="221"/>
                    <a:pt x="1215" y="113"/>
                  </a:cubicBezTo>
                  <a:cubicBezTo>
                    <a:pt x="1176" y="42"/>
                    <a:pt x="1100" y="1"/>
                    <a:pt x="102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6983925" y="3430588"/>
              <a:ext cx="22525" cy="30775"/>
            </a:xfrm>
            <a:custGeom>
              <a:avLst/>
              <a:gdLst/>
              <a:ahLst/>
              <a:cxnLst/>
              <a:rect l="l" t="t" r="r" b="b"/>
              <a:pathLst>
                <a:path w="901" h="1231" extrusionOk="0">
                  <a:moveTo>
                    <a:pt x="651" y="0"/>
                  </a:moveTo>
                  <a:cubicBezTo>
                    <a:pt x="561" y="0"/>
                    <a:pt x="478" y="55"/>
                    <a:pt x="443" y="145"/>
                  </a:cubicBezTo>
                  <a:cubicBezTo>
                    <a:pt x="343" y="414"/>
                    <a:pt x="217" y="662"/>
                    <a:pt x="67" y="888"/>
                  </a:cubicBezTo>
                  <a:cubicBezTo>
                    <a:pt x="0" y="988"/>
                    <a:pt x="27" y="1127"/>
                    <a:pt x="129" y="1194"/>
                  </a:cubicBezTo>
                  <a:cubicBezTo>
                    <a:pt x="166" y="1220"/>
                    <a:pt x="209" y="1231"/>
                    <a:pt x="251" y="1231"/>
                  </a:cubicBezTo>
                  <a:cubicBezTo>
                    <a:pt x="322" y="1231"/>
                    <a:pt x="393" y="1198"/>
                    <a:pt x="436" y="1132"/>
                  </a:cubicBezTo>
                  <a:cubicBezTo>
                    <a:pt x="604" y="881"/>
                    <a:pt x="746" y="598"/>
                    <a:pt x="858" y="299"/>
                  </a:cubicBezTo>
                  <a:cubicBezTo>
                    <a:pt x="901" y="184"/>
                    <a:pt x="844" y="57"/>
                    <a:pt x="729" y="14"/>
                  </a:cubicBezTo>
                  <a:cubicBezTo>
                    <a:pt x="703" y="5"/>
                    <a:pt x="677" y="0"/>
                    <a:pt x="651"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6998300" y="3365163"/>
              <a:ext cx="14250" cy="33025"/>
            </a:xfrm>
            <a:custGeom>
              <a:avLst/>
              <a:gdLst/>
              <a:ahLst/>
              <a:cxnLst/>
              <a:rect l="l" t="t" r="r" b="b"/>
              <a:pathLst>
                <a:path w="570" h="1321" extrusionOk="0">
                  <a:moveTo>
                    <a:pt x="239" y="1"/>
                  </a:moveTo>
                  <a:cubicBezTo>
                    <a:pt x="226" y="1"/>
                    <a:pt x="212" y="2"/>
                    <a:pt x="198" y="5"/>
                  </a:cubicBezTo>
                  <a:cubicBezTo>
                    <a:pt x="78" y="30"/>
                    <a:pt x="1" y="147"/>
                    <a:pt x="24" y="266"/>
                  </a:cubicBezTo>
                  <a:cubicBezTo>
                    <a:pt x="80" y="544"/>
                    <a:pt x="114" y="827"/>
                    <a:pt x="123" y="1105"/>
                  </a:cubicBezTo>
                  <a:cubicBezTo>
                    <a:pt x="127" y="1227"/>
                    <a:pt x="226" y="1321"/>
                    <a:pt x="346" y="1321"/>
                  </a:cubicBezTo>
                  <a:lnTo>
                    <a:pt x="353" y="1321"/>
                  </a:lnTo>
                  <a:cubicBezTo>
                    <a:pt x="475" y="1317"/>
                    <a:pt x="570" y="1214"/>
                    <a:pt x="567" y="1091"/>
                  </a:cubicBezTo>
                  <a:cubicBezTo>
                    <a:pt x="555" y="786"/>
                    <a:pt x="520" y="480"/>
                    <a:pt x="459" y="176"/>
                  </a:cubicBezTo>
                  <a:cubicBezTo>
                    <a:pt x="438" y="73"/>
                    <a:pt x="342" y="1"/>
                    <a:pt x="239"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3"/>
            <p:cNvSpPr/>
            <p:nvPr/>
          </p:nvSpPr>
          <p:spPr>
            <a:xfrm>
              <a:off x="6993525" y="2931063"/>
              <a:ext cx="29675" cy="24925"/>
            </a:xfrm>
            <a:custGeom>
              <a:avLst/>
              <a:gdLst/>
              <a:ahLst/>
              <a:cxnLst/>
              <a:rect l="l" t="t" r="r" b="b"/>
              <a:pathLst>
                <a:path w="1187" h="997" extrusionOk="0">
                  <a:moveTo>
                    <a:pt x="937" y="0"/>
                  </a:moveTo>
                  <a:cubicBezTo>
                    <a:pt x="889" y="0"/>
                    <a:pt x="841" y="16"/>
                    <a:pt x="802" y="47"/>
                  </a:cubicBezTo>
                  <a:cubicBezTo>
                    <a:pt x="568" y="230"/>
                    <a:pt x="335" y="415"/>
                    <a:pt x="107" y="605"/>
                  </a:cubicBezTo>
                  <a:cubicBezTo>
                    <a:pt x="13" y="683"/>
                    <a:pt x="1" y="824"/>
                    <a:pt x="79" y="917"/>
                  </a:cubicBezTo>
                  <a:cubicBezTo>
                    <a:pt x="122" y="971"/>
                    <a:pt x="185" y="997"/>
                    <a:pt x="249" y="997"/>
                  </a:cubicBezTo>
                  <a:cubicBezTo>
                    <a:pt x="298" y="997"/>
                    <a:pt x="349" y="981"/>
                    <a:pt x="390" y="946"/>
                  </a:cubicBezTo>
                  <a:cubicBezTo>
                    <a:pt x="616" y="759"/>
                    <a:pt x="843" y="576"/>
                    <a:pt x="1073" y="394"/>
                  </a:cubicBezTo>
                  <a:cubicBezTo>
                    <a:pt x="1169" y="320"/>
                    <a:pt x="1186" y="180"/>
                    <a:pt x="1112" y="85"/>
                  </a:cubicBezTo>
                  <a:cubicBezTo>
                    <a:pt x="1068" y="29"/>
                    <a:pt x="1002" y="0"/>
                    <a:pt x="937"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3"/>
            <p:cNvSpPr/>
            <p:nvPr/>
          </p:nvSpPr>
          <p:spPr>
            <a:xfrm>
              <a:off x="7046375" y="2892713"/>
              <a:ext cx="31025" cy="23375"/>
            </a:xfrm>
            <a:custGeom>
              <a:avLst/>
              <a:gdLst/>
              <a:ahLst/>
              <a:cxnLst/>
              <a:rect l="l" t="t" r="r" b="b"/>
              <a:pathLst>
                <a:path w="1241" h="935" extrusionOk="0">
                  <a:moveTo>
                    <a:pt x="988" y="0"/>
                  </a:moveTo>
                  <a:cubicBezTo>
                    <a:pt x="947" y="0"/>
                    <a:pt x="906" y="11"/>
                    <a:pt x="869" y="35"/>
                  </a:cubicBezTo>
                  <a:cubicBezTo>
                    <a:pt x="618" y="197"/>
                    <a:pt x="372" y="361"/>
                    <a:pt x="127" y="530"/>
                  </a:cubicBezTo>
                  <a:cubicBezTo>
                    <a:pt x="26" y="599"/>
                    <a:pt x="1" y="737"/>
                    <a:pt x="70" y="839"/>
                  </a:cubicBezTo>
                  <a:cubicBezTo>
                    <a:pt x="113" y="900"/>
                    <a:pt x="182" y="934"/>
                    <a:pt x="253" y="934"/>
                  </a:cubicBezTo>
                  <a:cubicBezTo>
                    <a:pt x="296" y="934"/>
                    <a:pt x="340" y="921"/>
                    <a:pt x="380" y="896"/>
                  </a:cubicBezTo>
                  <a:cubicBezTo>
                    <a:pt x="621" y="730"/>
                    <a:pt x="863" y="567"/>
                    <a:pt x="1110" y="408"/>
                  </a:cubicBezTo>
                  <a:cubicBezTo>
                    <a:pt x="1212" y="340"/>
                    <a:pt x="1240" y="204"/>
                    <a:pt x="1175" y="102"/>
                  </a:cubicBezTo>
                  <a:cubicBezTo>
                    <a:pt x="1132" y="35"/>
                    <a:pt x="1060" y="0"/>
                    <a:pt x="98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6379100" y="3638013"/>
              <a:ext cx="11900" cy="33175"/>
            </a:xfrm>
            <a:custGeom>
              <a:avLst/>
              <a:gdLst/>
              <a:ahLst/>
              <a:cxnLst/>
              <a:rect l="l" t="t" r="r" b="b"/>
              <a:pathLst>
                <a:path w="476" h="1327" extrusionOk="0">
                  <a:moveTo>
                    <a:pt x="248" y="0"/>
                  </a:moveTo>
                  <a:cubicBezTo>
                    <a:pt x="132" y="0"/>
                    <a:pt x="34" y="90"/>
                    <a:pt x="27" y="209"/>
                  </a:cubicBezTo>
                  <a:cubicBezTo>
                    <a:pt x="10" y="507"/>
                    <a:pt x="2" y="804"/>
                    <a:pt x="0" y="1105"/>
                  </a:cubicBezTo>
                  <a:cubicBezTo>
                    <a:pt x="0" y="1227"/>
                    <a:pt x="100" y="1326"/>
                    <a:pt x="222" y="1326"/>
                  </a:cubicBezTo>
                  <a:cubicBezTo>
                    <a:pt x="343" y="1326"/>
                    <a:pt x="443" y="1227"/>
                    <a:pt x="443" y="1106"/>
                  </a:cubicBezTo>
                  <a:cubicBezTo>
                    <a:pt x="446" y="816"/>
                    <a:pt x="454" y="524"/>
                    <a:pt x="468" y="233"/>
                  </a:cubicBezTo>
                  <a:cubicBezTo>
                    <a:pt x="475" y="109"/>
                    <a:pt x="382" y="6"/>
                    <a:pt x="258" y="0"/>
                  </a:cubicBezTo>
                  <a:cubicBezTo>
                    <a:pt x="255" y="0"/>
                    <a:pt x="251" y="0"/>
                    <a:pt x="24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3"/>
            <p:cNvSpPr/>
            <p:nvPr/>
          </p:nvSpPr>
          <p:spPr>
            <a:xfrm>
              <a:off x="6411700" y="3832713"/>
              <a:ext cx="21475" cy="31375"/>
            </a:xfrm>
            <a:custGeom>
              <a:avLst/>
              <a:gdLst/>
              <a:ahLst/>
              <a:cxnLst/>
              <a:rect l="l" t="t" r="r" b="b"/>
              <a:pathLst>
                <a:path w="859" h="1255" extrusionOk="0">
                  <a:moveTo>
                    <a:pt x="252" y="0"/>
                  </a:moveTo>
                  <a:cubicBezTo>
                    <a:pt x="224" y="0"/>
                    <a:pt x="195" y="6"/>
                    <a:pt x="167" y="18"/>
                  </a:cubicBezTo>
                  <a:cubicBezTo>
                    <a:pt x="53" y="63"/>
                    <a:pt x="1" y="192"/>
                    <a:pt x="46" y="305"/>
                  </a:cubicBezTo>
                  <a:cubicBezTo>
                    <a:pt x="160" y="582"/>
                    <a:pt x="280" y="856"/>
                    <a:pt x="407" y="1126"/>
                  </a:cubicBezTo>
                  <a:cubicBezTo>
                    <a:pt x="443" y="1206"/>
                    <a:pt x="524" y="1254"/>
                    <a:pt x="606" y="1254"/>
                  </a:cubicBezTo>
                  <a:cubicBezTo>
                    <a:pt x="639" y="1254"/>
                    <a:pt x="670" y="1247"/>
                    <a:pt x="700" y="1233"/>
                  </a:cubicBezTo>
                  <a:cubicBezTo>
                    <a:pt x="811" y="1182"/>
                    <a:pt x="859" y="1048"/>
                    <a:pt x="806" y="939"/>
                  </a:cubicBezTo>
                  <a:cubicBezTo>
                    <a:pt x="684" y="674"/>
                    <a:pt x="568" y="407"/>
                    <a:pt x="456" y="138"/>
                  </a:cubicBezTo>
                  <a:cubicBezTo>
                    <a:pt x="421" y="53"/>
                    <a:pt x="339" y="0"/>
                    <a:pt x="252"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6383925" y="3572188"/>
              <a:ext cx="15875" cy="32875"/>
            </a:xfrm>
            <a:custGeom>
              <a:avLst/>
              <a:gdLst/>
              <a:ahLst/>
              <a:cxnLst/>
              <a:rect l="l" t="t" r="r" b="b"/>
              <a:pathLst>
                <a:path w="635" h="1315" extrusionOk="0">
                  <a:moveTo>
                    <a:pt x="396" y="0"/>
                  </a:moveTo>
                  <a:cubicBezTo>
                    <a:pt x="293" y="0"/>
                    <a:pt x="197" y="70"/>
                    <a:pt x="177" y="176"/>
                  </a:cubicBezTo>
                  <a:cubicBezTo>
                    <a:pt x="116" y="468"/>
                    <a:pt x="64" y="763"/>
                    <a:pt x="17" y="1056"/>
                  </a:cubicBezTo>
                  <a:cubicBezTo>
                    <a:pt x="0" y="1181"/>
                    <a:pt x="84" y="1295"/>
                    <a:pt x="204" y="1313"/>
                  </a:cubicBezTo>
                  <a:cubicBezTo>
                    <a:pt x="214" y="1314"/>
                    <a:pt x="227" y="1314"/>
                    <a:pt x="237" y="1314"/>
                  </a:cubicBezTo>
                  <a:cubicBezTo>
                    <a:pt x="343" y="1314"/>
                    <a:pt x="440" y="1236"/>
                    <a:pt x="455" y="1126"/>
                  </a:cubicBezTo>
                  <a:cubicBezTo>
                    <a:pt x="499" y="839"/>
                    <a:pt x="552" y="551"/>
                    <a:pt x="610" y="266"/>
                  </a:cubicBezTo>
                  <a:cubicBezTo>
                    <a:pt x="634" y="147"/>
                    <a:pt x="559" y="31"/>
                    <a:pt x="438" y="4"/>
                  </a:cubicBezTo>
                  <a:cubicBezTo>
                    <a:pt x="424" y="1"/>
                    <a:pt x="410" y="0"/>
                    <a:pt x="3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6391475" y="3769638"/>
              <a:ext cx="18125" cy="32425"/>
            </a:xfrm>
            <a:custGeom>
              <a:avLst/>
              <a:gdLst/>
              <a:ahLst/>
              <a:cxnLst/>
              <a:rect l="l" t="t" r="r" b="b"/>
              <a:pathLst>
                <a:path w="725" h="1297" extrusionOk="0">
                  <a:moveTo>
                    <a:pt x="243" y="0"/>
                  </a:moveTo>
                  <a:cubicBezTo>
                    <a:pt x="225" y="0"/>
                    <a:pt x="208" y="2"/>
                    <a:pt x="190" y="6"/>
                  </a:cubicBezTo>
                  <a:cubicBezTo>
                    <a:pt x="73" y="35"/>
                    <a:pt x="0" y="155"/>
                    <a:pt x="30" y="274"/>
                  </a:cubicBezTo>
                  <a:cubicBezTo>
                    <a:pt x="101" y="565"/>
                    <a:pt x="179" y="853"/>
                    <a:pt x="264" y="1139"/>
                  </a:cubicBezTo>
                  <a:cubicBezTo>
                    <a:pt x="292" y="1236"/>
                    <a:pt x="380" y="1297"/>
                    <a:pt x="477" y="1297"/>
                  </a:cubicBezTo>
                  <a:cubicBezTo>
                    <a:pt x="498" y="1297"/>
                    <a:pt x="519" y="1294"/>
                    <a:pt x="541" y="1288"/>
                  </a:cubicBezTo>
                  <a:cubicBezTo>
                    <a:pt x="657" y="1253"/>
                    <a:pt x="725" y="1131"/>
                    <a:pt x="689" y="1013"/>
                  </a:cubicBezTo>
                  <a:cubicBezTo>
                    <a:pt x="604" y="734"/>
                    <a:pt x="528" y="453"/>
                    <a:pt x="458" y="169"/>
                  </a:cubicBezTo>
                  <a:cubicBezTo>
                    <a:pt x="434" y="69"/>
                    <a:pt x="344" y="0"/>
                    <a:pt x="24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6380825" y="3704263"/>
              <a:ext cx="14275" cy="33025"/>
            </a:xfrm>
            <a:custGeom>
              <a:avLst/>
              <a:gdLst/>
              <a:ahLst/>
              <a:cxnLst/>
              <a:rect l="l" t="t" r="r" b="b"/>
              <a:pathLst>
                <a:path w="571" h="1321" extrusionOk="0">
                  <a:moveTo>
                    <a:pt x="235" y="1"/>
                  </a:moveTo>
                  <a:cubicBezTo>
                    <a:pt x="227" y="1"/>
                    <a:pt x="219" y="1"/>
                    <a:pt x="211" y="2"/>
                  </a:cubicBezTo>
                  <a:cubicBezTo>
                    <a:pt x="89" y="12"/>
                    <a:pt x="1" y="121"/>
                    <a:pt x="11" y="243"/>
                  </a:cubicBezTo>
                  <a:cubicBezTo>
                    <a:pt x="39" y="541"/>
                    <a:pt x="75" y="837"/>
                    <a:pt x="116" y="1131"/>
                  </a:cubicBezTo>
                  <a:cubicBezTo>
                    <a:pt x="131" y="1242"/>
                    <a:pt x="225" y="1321"/>
                    <a:pt x="334" y="1321"/>
                  </a:cubicBezTo>
                  <a:cubicBezTo>
                    <a:pt x="344" y="1321"/>
                    <a:pt x="355" y="1321"/>
                    <a:pt x="365" y="1320"/>
                  </a:cubicBezTo>
                  <a:cubicBezTo>
                    <a:pt x="487" y="1303"/>
                    <a:pt x="571" y="1192"/>
                    <a:pt x="555" y="1069"/>
                  </a:cubicBezTo>
                  <a:cubicBezTo>
                    <a:pt x="514" y="781"/>
                    <a:pt x="480" y="491"/>
                    <a:pt x="452" y="201"/>
                  </a:cubicBezTo>
                  <a:cubicBezTo>
                    <a:pt x="441" y="88"/>
                    <a:pt x="344" y="1"/>
                    <a:pt x="235"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6441450" y="3891938"/>
              <a:ext cx="24600" cy="29600"/>
            </a:xfrm>
            <a:custGeom>
              <a:avLst/>
              <a:gdLst/>
              <a:ahLst/>
              <a:cxnLst/>
              <a:rect l="l" t="t" r="r" b="b"/>
              <a:pathLst>
                <a:path w="984" h="1184" extrusionOk="0">
                  <a:moveTo>
                    <a:pt x="253" y="0"/>
                  </a:moveTo>
                  <a:cubicBezTo>
                    <a:pt x="214" y="0"/>
                    <a:pt x="174" y="10"/>
                    <a:pt x="138" y="32"/>
                  </a:cubicBezTo>
                  <a:cubicBezTo>
                    <a:pt x="33" y="96"/>
                    <a:pt x="1" y="231"/>
                    <a:pt x="63" y="336"/>
                  </a:cubicBezTo>
                  <a:cubicBezTo>
                    <a:pt x="219" y="591"/>
                    <a:pt x="381" y="842"/>
                    <a:pt x="550" y="1089"/>
                  </a:cubicBezTo>
                  <a:cubicBezTo>
                    <a:pt x="592" y="1151"/>
                    <a:pt x="662" y="1184"/>
                    <a:pt x="732" y="1184"/>
                  </a:cubicBezTo>
                  <a:cubicBezTo>
                    <a:pt x="775" y="1184"/>
                    <a:pt x="819" y="1172"/>
                    <a:pt x="856" y="1146"/>
                  </a:cubicBezTo>
                  <a:cubicBezTo>
                    <a:pt x="957" y="1076"/>
                    <a:pt x="983" y="940"/>
                    <a:pt x="914" y="839"/>
                  </a:cubicBezTo>
                  <a:cubicBezTo>
                    <a:pt x="752" y="600"/>
                    <a:pt x="594" y="354"/>
                    <a:pt x="443" y="106"/>
                  </a:cubicBezTo>
                  <a:cubicBezTo>
                    <a:pt x="401" y="38"/>
                    <a:pt x="328" y="0"/>
                    <a:pt x="253"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6606000" y="3270288"/>
              <a:ext cx="32175" cy="21275"/>
            </a:xfrm>
            <a:custGeom>
              <a:avLst/>
              <a:gdLst/>
              <a:ahLst/>
              <a:cxnLst/>
              <a:rect l="l" t="t" r="r" b="b"/>
              <a:pathLst>
                <a:path w="1287" h="851" extrusionOk="0">
                  <a:moveTo>
                    <a:pt x="1038" y="0"/>
                  </a:moveTo>
                  <a:cubicBezTo>
                    <a:pt x="1005" y="0"/>
                    <a:pt x="971" y="8"/>
                    <a:pt x="939" y="23"/>
                  </a:cubicBezTo>
                  <a:cubicBezTo>
                    <a:pt x="672" y="154"/>
                    <a:pt x="407" y="291"/>
                    <a:pt x="145" y="436"/>
                  </a:cubicBezTo>
                  <a:cubicBezTo>
                    <a:pt x="38" y="494"/>
                    <a:pt x="0" y="629"/>
                    <a:pt x="58" y="737"/>
                  </a:cubicBezTo>
                  <a:cubicBezTo>
                    <a:pt x="99" y="810"/>
                    <a:pt x="173" y="850"/>
                    <a:pt x="251" y="850"/>
                  </a:cubicBezTo>
                  <a:cubicBezTo>
                    <a:pt x="287" y="850"/>
                    <a:pt x="325" y="842"/>
                    <a:pt x="358" y="822"/>
                  </a:cubicBezTo>
                  <a:cubicBezTo>
                    <a:pt x="613" y="680"/>
                    <a:pt x="872" y="545"/>
                    <a:pt x="1133" y="418"/>
                  </a:cubicBezTo>
                  <a:cubicBezTo>
                    <a:pt x="1242" y="365"/>
                    <a:pt x="1286" y="232"/>
                    <a:pt x="1234" y="123"/>
                  </a:cubicBezTo>
                  <a:cubicBezTo>
                    <a:pt x="1198" y="45"/>
                    <a:pt x="1120" y="0"/>
                    <a:pt x="1038"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666325" y="3245738"/>
              <a:ext cx="33425" cy="18225"/>
            </a:xfrm>
            <a:custGeom>
              <a:avLst/>
              <a:gdLst/>
              <a:ahLst/>
              <a:cxnLst/>
              <a:rect l="l" t="t" r="r" b="b"/>
              <a:pathLst>
                <a:path w="1337" h="729" extrusionOk="0">
                  <a:moveTo>
                    <a:pt x="1086" y="0"/>
                  </a:moveTo>
                  <a:cubicBezTo>
                    <a:pt x="1065" y="0"/>
                    <a:pt x="1043" y="3"/>
                    <a:pt x="1022" y="10"/>
                  </a:cubicBezTo>
                  <a:cubicBezTo>
                    <a:pt x="737" y="99"/>
                    <a:pt x="455" y="194"/>
                    <a:pt x="175" y="299"/>
                  </a:cubicBezTo>
                  <a:cubicBezTo>
                    <a:pt x="60" y="342"/>
                    <a:pt x="1" y="469"/>
                    <a:pt x="43" y="583"/>
                  </a:cubicBezTo>
                  <a:cubicBezTo>
                    <a:pt x="77" y="672"/>
                    <a:pt x="161" y="729"/>
                    <a:pt x="252" y="729"/>
                  </a:cubicBezTo>
                  <a:cubicBezTo>
                    <a:pt x="276" y="729"/>
                    <a:pt x="303" y="725"/>
                    <a:pt x="327" y="715"/>
                  </a:cubicBezTo>
                  <a:cubicBezTo>
                    <a:pt x="601" y="613"/>
                    <a:pt x="876" y="519"/>
                    <a:pt x="1154" y="432"/>
                  </a:cubicBezTo>
                  <a:cubicBezTo>
                    <a:pt x="1270" y="397"/>
                    <a:pt x="1337" y="272"/>
                    <a:pt x="1298" y="156"/>
                  </a:cubicBezTo>
                  <a:cubicBezTo>
                    <a:pt x="1269" y="62"/>
                    <a:pt x="1182" y="0"/>
                    <a:pt x="108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3"/>
            <p:cNvSpPr/>
            <p:nvPr/>
          </p:nvSpPr>
          <p:spPr>
            <a:xfrm>
              <a:off x="6501125" y="3345288"/>
              <a:ext cx="28000" cy="26500"/>
            </a:xfrm>
            <a:custGeom>
              <a:avLst/>
              <a:gdLst/>
              <a:ahLst/>
              <a:cxnLst/>
              <a:rect l="l" t="t" r="r" b="b"/>
              <a:pathLst>
                <a:path w="1120" h="1060" extrusionOk="0">
                  <a:moveTo>
                    <a:pt x="876" y="0"/>
                  </a:moveTo>
                  <a:cubicBezTo>
                    <a:pt x="822" y="0"/>
                    <a:pt x="768" y="20"/>
                    <a:pt x="725" y="60"/>
                  </a:cubicBezTo>
                  <a:cubicBezTo>
                    <a:pt x="508" y="264"/>
                    <a:pt x="294" y="471"/>
                    <a:pt x="86" y="685"/>
                  </a:cubicBezTo>
                  <a:cubicBezTo>
                    <a:pt x="0" y="771"/>
                    <a:pt x="2" y="912"/>
                    <a:pt x="90" y="997"/>
                  </a:cubicBezTo>
                  <a:cubicBezTo>
                    <a:pt x="132" y="1039"/>
                    <a:pt x="189" y="1059"/>
                    <a:pt x="244" y="1059"/>
                  </a:cubicBezTo>
                  <a:cubicBezTo>
                    <a:pt x="301" y="1059"/>
                    <a:pt x="359" y="1037"/>
                    <a:pt x="402" y="991"/>
                  </a:cubicBezTo>
                  <a:cubicBezTo>
                    <a:pt x="606" y="783"/>
                    <a:pt x="813" y="579"/>
                    <a:pt x="1026" y="381"/>
                  </a:cubicBezTo>
                  <a:cubicBezTo>
                    <a:pt x="1114" y="299"/>
                    <a:pt x="1119" y="159"/>
                    <a:pt x="1036" y="69"/>
                  </a:cubicBezTo>
                  <a:cubicBezTo>
                    <a:pt x="993" y="24"/>
                    <a:pt x="935" y="0"/>
                    <a:pt x="87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6458325" y="3393888"/>
              <a:ext cx="25850" cy="28675"/>
            </a:xfrm>
            <a:custGeom>
              <a:avLst/>
              <a:gdLst/>
              <a:ahLst/>
              <a:cxnLst/>
              <a:rect l="l" t="t" r="r" b="b"/>
              <a:pathLst>
                <a:path w="1034" h="1147" extrusionOk="0">
                  <a:moveTo>
                    <a:pt x="785" y="0"/>
                  </a:moveTo>
                  <a:cubicBezTo>
                    <a:pt x="720" y="0"/>
                    <a:pt x="656" y="28"/>
                    <a:pt x="612" y="82"/>
                  </a:cubicBezTo>
                  <a:cubicBezTo>
                    <a:pt x="426" y="316"/>
                    <a:pt x="245" y="555"/>
                    <a:pt x="72" y="796"/>
                  </a:cubicBezTo>
                  <a:cubicBezTo>
                    <a:pt x="1" y="895"/>
                    <a:pt x="22" y="1033"/>
                    <a:pt x="121" y="1104"/>
                  </a:cubicBezTo>
                  <a:cubicBezTo>
                    <a:pt x="160" y="1132"/>
                    <a:pt x="206" y="1146"/>
                    <a:pt x="250" y="1146"/>
                  </a:cubicBezTo>
                  <a:cubicBezTo>
                    <a:pt x="320" y="1146"/>
                    <a:pt x="386" y="1115"/>
                    <a:pt x="429" y="1054"/>
                  </a:cubicBezTo>
                  <a:cubicBezTo>
                    <a:pt x="599" y="818"/>
                    <a:pt x="776" y="586"/>
                    <a:pt x="958" y="358"/>
                  </a:cubicBezTo>
                  <a:cubicBezTo>
                    <a:pt x="1033" y="263"/>
                    <a:pt x="1018" y="124"/>
                    <a:pt x="923" y="47"/>
                  </a:cubicBezTo>
                  <a:cubicBezTo>
                    <a:pt x="881" y="16"/>
                    <a:pt x="833" y="0"/>
                    <a:pt x="785"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6550575" y="3303763"/>
              <a:ext cx="30475" cy="24100"/>
            </a:xfrm>
            <a:custGeom>
              <a:avLst/>
              <a:gdLst/>
              <a:ahLst/>
              <a:cxnLst/>
              <a:rect l="l" t="t" r="r" b="b"/>
              <a:pathLst>
                <a:path w="1219" h="964" extrusionOk="0">
                  <a:moveTo>
                    <a:pt x="966" y="1"/>
                  </a:moveTo>
                  <a:cubicBezTo>
                    <a:pt x="923" y="1"/>
                    <a:pt x="880" y="14"/>
                    <a:pt x="842" y="40"/>
                  </a:cubicBezTo>
                  <a:cubicBezTo>
                    <a:pt x="596" y="210"/>
                    <a:pt x="354" y="383"/>
                    <a:pt x="117" y="566"/>
                  </a:cubicBezTo>
                  <a:cubicBezTo>
                    <a:pt x="19" y="640"/>
                    <a:pt x="1" y="779"/>
                    <a:pt x="76" y="877"/>
                  </a:cubicBezTo>
                  <a:cubicBezTo>
                    <a:pt x="120" y="934"/>
                    <a:pt x="185" y="963"/>
                    <a:pt x="252" y="963"/>
                  </a:cubicBezTo>
                  <a:cubicBezTo>
                    <a:pt x="298" y="963"/>
                    <a:pt x="345" y="949"/>
                    <a:pt x="386" y="918"/>
                  </a:cubicBezTo>
                  <a:cubicBezTo>
                    <a:pt x="618" y="741"/>
                    <a:pt x="854" y="570"/>
                    <a:pt x="1093" y="403"/>
                  </a:cubicBezTo>
                  <a:cubicBezTo>
                    <a:pt x="1195" y="334"/>
                    <a:pt x="1219" y="196"/>
                    <a:pt x="1149" y="95"/>
                  </a:cubicBezTo>
                  <a:cubicBezTo>
                    <a:pt x="1106" y="34"/>
                    <a:pt x="1036" y="1"/>
                    <a:pt x="966"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6839475" y="3136463"/>
              <a:ext cx="20450" cy="31725"/>
            </a:xfrm>
            <a:custGeom>
              <a:avLst/>
              <a:gdLst/>
              <a:ahLst/>
              <a:cxnLst/>
              <a:rect l="l" t="t" r="r" b="b"/>
              <a:pathLst>
                <a:path w="818" h="1269" extrusionOk="0">
                  <a:moveTo>
                    <a:pt x="567" y="1"/>
                  </a:moveTo>
                  <a:cubicBezTo>
                    <a:pt x="481" y="1"/>
                    <a:pt x="397" y="52"/>
                    <a:pt x="361" y="138"/>
                  </a:cubicBezTo>
                  <a:cubicBezTo>
                    <a:pt x="248" y="414"/>
                    <a:pt x="141" y="692"/>
                    <a:pt x="42" y="975"/>
                  </a:cubicBezTo>
                  <a:cubicBezTo>
                    <a:pt x="1" y="1089"/>
                    <a:pt x="62" y="1216"/>
                    <a:pt x="177" y="1257"/>
                  </a:cubicBezTo>
                  <a:cubicBezTo>
                    <a:pt x="201" y="1265"/>
                    <a:pt x="226" y="1268"/>
                    <a:pt x="249" y="1268"/>
                  </a:cubicBezTo>
                  <a:cubicBezTo>
                    <a:pt x="340" y="1268"/>
                    <a:pt x="426" y="1211"/>
                    <a:pt x="459" y="1121"/>
                  </a:cubicBezTo>
                  <a:cubicBezTo>
                    <a:pt x="555" y="847"/>
                    <a:pt x="659" y="575"/>
                    <a:pt x="771" y="305"/>
                  </a:cubicBezTo>
                  <a:cubicBezTo>
                    <a:pt x="818" y="193"/>
                    <a:pt x="764" y="63"/>
                    <a:pt x="650" y="17"/>
                  </a:cubicBezTo>
                  <a:cubicBezTo>
                    <a:pt x="623" y="6"/>
                    <a:pt x="595" y="1"/>
                    <a:pt x="56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6836325" y="3395488"/>
              <a:ext cx="21475" cy="31250"/>
            </a:xfrm>
            <a:custGeom>
              <a:avLst/>
              <a:gdLst/>
              <a:ahLst/>
              <a:cxnLst/>
              <a:rect l="l" t="t" r="r" b="b"/>
              <a:pathLst>
                <a:path w="859" h="1250" extrusionOk="0">
                  <a:moveTo>
                    <a:pt x="249" y="0"/>
                  </a:moveTo>
                  <a:cubicBezTo>
                    <a:pt x="224" y="0"/>
                    <a:pt x="199" y="5"/>
                    <a:pt x="174" y="14"/>
                  </a:cubicBezTo>
                  <a:cubicBezTo>
                    <a:pt x="57" y="57"/>
                    <a:pt x="1" y="184"/>
                    <a:pt x="42" y="298"/>
                  </a:cubicBezTo>
                  <a:lnTo>
                    <a:pt x="103" y="455"/>
                  </a:lnTo>
                  <a:cubicBezTo>
                    <a:pt x="191" y="684"/>
                    <a:pt x="297" y="910"/>
                    <a:pt x="412" y="1132"/>
                  </a:cubicBezTo>
                  <a:cubicBezTo>
                    <a:pt x="452" y="1207"/>
                    <a:pt x="530" y="1249"/>
                    <a:pt x="608" y="1249"/>
                  </a:cubicBezTo>
                  <a:cubicBezTo>
                    <a:pt x="643" y="1249"/>
                    <a:pt x="678" y="1241"/>
                    <a:pt x="710" y="1224"/>
                  </a:cubicBezTo>
                  <a:cubicBezTo>
                    <a:pt x="819" y="1167"/>
                    <a:pt x="859" y="1032"/>
                    <a:pt x="802" y="925"/>
                  </a:cubicBezTo>
                  <a:cubicBezTo>
                    <a:pt x="694" y="719"/>
                    <a:pt x="596" y="506"/>
                    <a:pt x="514" y="295"/>
                  </a:cubicBezTo>
                  <a:lnTo>
                    <a:pt x="457" y="145"/>
                  </a:lnTo>
                  <a:cubicBezTo>
                    <a:pt x="424" y="56"/>
                    <a:pt x="339" y="0"/>
                    <a:pt x="249"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6820350" y="3331263"/>
              <a:ext cx="15800" cy="32900"/>
            </a:xfrm>
            <a:custGeom>
              <a:avLst/>
              <a:gdLst/>
              <a:ahLst/>
              <a:cxnLst/>
              <a:rect l="l" t="t" r="r" b="b"/>
              <a:pathLst>
                <a:path w="632" h="1316" extrusionOk="0">
                  <a:moveTo>
                    <a:pt x="240" y="1"/>
                  </a:moveTo>
                  <a:cubicBezTo>
                    <a:pt x="229" y="1"/>
                    <a:pt x="217" y="2"/>
                    <a:pt x="206" y="4"/>
                  </a:cubicBezTo>
                  <a:cubicBezTo>
                    <a:pt x="85" y="21"/>
                    <a:pt x="0" y="133"/>
                    <a:pt x="18" y="253"/>
                  </a:cubicBezTo>
                  <a:cubicBezTo>
                    <a:pt x="58" y="550"/>
                    <a:pt x="112" y="847"/>
                    <a:pt x="173" y="1140"/>
                  </a:cubicBezTo>
                  <a:cubicBezTo>
                    <a:pt x="197" y="1245"/>
                    <a:pt x="287" y="1315"/>
                    <a:pt x="390" y="1315"/>
                  </a:cubicBezTo>
                  <a:cubicBezTo>
                    <a:pt x="406" y="1315"/>
                    <a:pt x="421" y="1314"/>
                    <a:pt x="437" y="1310"/>
                  </a:cubicBezTo>
                  <a:cubicBezTo>
                    <a:pt x="556" y="1284"/>
                    <a:pt x="631" y="1167"/>
                    <a:pt x="607" y="1047"/>
                  </a:cubicBezTo>
                  <a:cubicBezTo>
                    <a:pt x="546" y="765"/>
                    <a:pt x="496" y="479"/>
                    <a:pt x="455" y="191"/>
                  </a:cubicBezTo>
                  <a:cubicBezTo>
                    <a:pt x="440" y="82"/>
                    <a:pt x="346" y="1"/>
                    <a:pt x="240"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6796700" y="3199513"/>
              <a:ext cx="42675" cy="40025"/>
            </a:xfrm>
            <a:custGeom>
              <a:avLst/>
              <a:gdLst/>
              <a:ahLst/>
              <a:cxnLst/>
              <a:rect l="l" t="t" r="r" b="b"/>
              <a:pathLst>
                <a:path w="1707" h="1601" extrusionOk="0">
                  <a:moveTo>
                    <a:pt x="1463" y="1"/>
                  </a:moveTo>
                  <a:cubicBezTo>
                    <a:pt x="1362" y="1"/>
                    <a:pt x="1272" y="70"/>
                    <a:pt x="1248" y="171"/>
                  </a:cubicBezTo>
                  <a:cubicBezTo>
                    <a:pt x="1179" y="465"/>
                    <a:pt x="1118" y="757"/>
                    <a:pt x="1067" y="1051"/>
                  </a:cubicBezTo>
                  <a:cubicBezTo>
                    <a:pt x="1060" y="1089"/>
                    <a:pt x="1062" y="1124"/>
                    <a:pt x="1074" y="1156"/>
                  </a:cubicBezTo>
                  <a:cubicBezTo>
                    <a:pt x="828" y="1141"/>
                    <a:pt x="584" y="1134"/>
                    <a:pt x="339" y="1134"/>
                  </a:cubicBezTo>
                  <a:lnTo>
                    <a:pt x="220" y="1134"/>
                  </a:lnTo>
                  <a:cubicBezTo>
                    <a:pt x="97" y="1136"/>
                    <a:pt x="0" y="1235"/>
                    <a:pt x="2" y="1358"/>
                  </a:cubicBezTo>
                  <a:cubicBezTo>
                    <a:pt x="3" y="1479"/>
                    <a:pt x="102" y="1575"/>
                    <a:pt x="223" y="1575"/>
                  </a:cubicBezTo>
                  <a:lnTo>
                    <a:pt x="338" y="1575"/>
                  </a:lnTo>
                  <a:cubicBezTo>
                    <a:pt x="590" y="1575"/>
                    <a:pt x="841" y="1582"/>
                    <a:pt x="1094" y="1601"/>
                  </a:cubicBezTo>
                  <a:lnTo>
                    <a:pt x="1108" y="1601"/>
                  </a:lnTo>
                  <a:cubicBezTo>
                    <a:pt x="1223" y="1601"/>
                    <a:pt x="1320" y="1510"/>
                    <a:pt x="1328" y="1394"/>
                  </a:cubicBezTo>
                  <a:cubicBezTo>
                    <a:pt x="1329" y="1363"/>
                    <a:pt x="1325" y="1334"/>
                    <a:pt x="1316" y="1309"/>
                  </a:cubicBezTo>
                  <a:cubicBezTo>
                    <a:pt x="1408" y="1294"/>
                    <a:pt x="1485" y="1225"/>
                    <a:pt x="1502" y="1127"/>
                  </a:cubicBezTo>
                  <a:cubicBezTo>
                    <a:pt x="1554" y="842"/>
                    <a:pt x="1613" y="557"/>
                    <a:pt x="1678" y="273"/>
                  </a:cubicBezTo>
                  <a:cubicBezTo>
                    <a:pt x="1706" y="154"/>
                    <a:pt x="1632" y="35"/>
                    <a:pt x="1513" y="7"/>
                  </a:cubicBezTo>
                  <a:cubicBezTo>
                    <a:pt x="1496" y="3"/>
                    <a:pt x="1479" y="1"/>
                    <a:pt x="1463"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6730750" y="3231188"/>
              <a:ext cx="33350" cy="14600"/>
            </a:xfrm>
            <a:custGeom>
              <a:avLst/>
              <a:gdLst/>
              <a:ahLst/>
              <a:cxnLst/>
              <a:rect l="l" t="t" r="r" b="b"/>
              <a:pathLst>
                <a:path w="1334" h="584" extrusionOk="0">
                  <a:moveTo>
                    <a:pt x="1096" y="0"/>
                  </a:moveTo>
                  <a:cubicBezTo>
                    <a:pt x="1086" y="0"/>
                    <a:pt x="1077" y="1"/>
                    <a:pt x="1067" y="2"/>
                  </a:cubicBezTo>
                  <a:cubicBezTo>
                    <a:pt x="780" y="40"/>
                    <a:pt x="494" y="88"/>
                    <a:pt x="210" y="145"/>
                  </a:cubicBezTo>
                  <a:lnTo>
                    <a:pt x="225" y="366"/>
                  </a:lnTo>
                  <a:lnTo>
                    <a:pt x="182" y="151"/>
                  </a:lnTo>
                  <a:cubicBezTo>
                    <a:pt x="61" y="174"/>
                    <a:pt x="0" y="287"/>
                    <a:pt x="23" y="408"/>
                  </a:cubicBezTo>
                  <a:cubicBezTo>
                    <a:pt x="43" y="512"/>
                    <a:pt x="147" y="583"/>
                    <a:pt x="253" y="583"/>
                  </a:cubicBezTo>
                  <a:cubicBezTo>
                    <a:pt x="270" y="583"/>
                    <a:pt x="284" y="582"/>
                    <a:pt x="298" y="581"/>
                  </a:cubicBezTo>
                  <a:cubicBezTo>
                    <a:pt x="572" y="527"/>
                    <a:pt x="849" y="478"/>
                    <a:pt x="1128" y="442"/>
                  </a:cubicBezTo>
                  <a:cubicBezTo>
                    <a:pt x="1248" y="426"/>
                    <a:pt x="1334" y="314"/>
                    <a:pt x="1316" y="192"/>
                  </a:cubicBezTo>
                  <a:cubicBezTo>
                    <a:pt x="1301" y="80"/>
                    <a:pt x="1204" y="0"/>
                    <a:pt x="1096" y="0"/>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3"/>
            <p:cNvSpPr/>
            <p:nvPr/>
          </p:nvSpPr>
          <p:spPr>
            <a:xfrm>
              <a:off x="6817550" y="3265113"/>
              <a:ext cx="11825" cy="33150"/>
            </a:xfrm>
            <a:custGeom>
              <a:avLst/>
              <a:gdLst/>
              <a:ahLst/>
              <a:cxnLst/>
              <a:rect l="l" t="t" r="r" b="b"/>
              <a:pathLst>
                <a:path w="473" h="1326" extrusionOk="0">
                  <a:moveTo>
                    <a:pt x="257" y="1"/>
                  </a:moveTo>
                  <a:cubicBezTo>
                    <a:pt x="129" y="1"/>
                    <a:pt x="30" y="89"/>
                    <a:pt x="23" y="209"/>
                  </a:cubicBezTo>
                  <a:cubicBezTo>
                    <a:pt x="7" y="480"/>
                    <a:pt x="0" y="751"/>
                    <a:pt x="0" y="1025"/>
                  </a:cubicBezTo>
                  <a:lnTo>
                    <a:pt x="0" y="1104"/>
                  </a:lnTo>
                  <a:cubicBezTo>
                    <a:pt x="0" y="1226"/>
                    <a:pt x="99" y="1325"/>
                    <a:pt x="221" y="1325"/>
                  </a:cubicBezTo>
                  <a:cubicBezTo>
                    <a:pt x="222" y="1325"/>
                    <a:pt x="223" y="1325"/>
                    <a:pt x="224" y="1325"/>
                  </a:cubicBezTo>
                  <a:cubicBezTo>
                    <a:pt x="346" y="1325"/>
                    <a:pt x="442" y="1226"/>
                    <a:pt x="442" y="1105"/>
                  </a:cubicBezTo>
                  <a:lnTo>
                    <a:pt x="442" y="1022"/>
                  </a:lnTo>
                  <a:cubicBezTo>
                    <a:pt x="442" y="759"/>
                    <a:pt x="450" y="497"/>
                    <a:pt x="465" y="235"/>
                  </a:cubicBezTo>
                  <a:cubicBezTo>
                    <a:pt x="472" y="113"/>
                    <a:pt x="379" y="8"/>
                    <a:pt x="257" y="1"/>
                  </a:cubicBezTo>
                  <a:close/>
                </a:path>
              </a:pathLst>
            </a:custGeom>
            <a:solidFill>
              <a:srgbClr val="2620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43"/>
          <p:cNvGrpSpPr/>
          <p:nvPr/>
        </p:nvGrpSpPr>
        <p:grpSpPr>
          <a:xfrm>
            <a:off x="1999628" y="3084957"/>
            <a:ext cx="745681" cy="929720"/>
            <a:chOff x="1999628" y="3084957"/>
            <a:chExt cx="745681" cy="929720"/>
          </a:xfrm>
        </p:grpSpPr>
        <p:sp>
          <p:nvSpPr>
            <p:cNvPr id="1801" name="Google Shape;1801;p43"/>
            <p:cNvSpPr/>
            <p:nvPr/>
          </p:nvSpPr>
          <p:spPr>
            <a:xfrm rot="961257">
              <a:off x="2504052" y="3111332"/>
              <a:ext cx="218584" cy="195058"/>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3"/>
            <p:cNvSpPr/>
            <p:nvPr/>
          </p:nvSpPr>
          <p:spPr>
            <a:xfrm rot="961257">
              <a:off x="2499429" y="3144713"/>
              <a:ext cx="218559" cy="161032"/>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3"/>
            <p:cNvSpPr/>
            <p:nvPr/>
          </p:nvSpPr>
          <p:spPr>
            <a:xfrm rot="961257">
              <a:off x="2619863" y="3123181"/>
              <a:ext cx="87729" cy="65353"/>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3"/>
            <p:cNvSpPr/>
            <p:nvPr/>
          </p:nvSpPr>
          <p:spPr>
            <a:xfrm rot="961257">
              <a:off x="2033718" y="3760795"/>
              <a:ext cx="251735" cy="223484"/>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3"/>
            <p:cNvSpPr/>
            <p:nvPr/>
          </p:nvSpPr>
          <p:spPr>
            <a:xfrm rot="961257">
              <a:off x="2056125" y="3865729"/>
              <a:ext cx="81828" cy="71303"/>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3"/>
            <p:cNvSpPr/>
            <p:nvPr/>
          </p:nvSpPr>
          <p:spPr>
            <a:xfrm rot="961257">
              <a:off x="2129378" y="3934912"/>
              <a:ext cx="15001" cy="13326"/>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rot="961257">
              <a:off x="2143756" y="3175276"/>
              <a:ext cx="468419" cy="780982"/>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3"/>
            <p:cNvSpPr/>
            <p:nvPr/>
          </p:nvSpPr>
          <p:spPr>
            <a:xfrm rot="961257">
              <a:off x="2223555" y="3203427"/>
              <a:ext cx="308813" cy="724680"/>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rot="961257">
              <a:off x="2492168" y="3120233"/>
              <a:ext cx="226884" cy="168807"/>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rot="961257">
              <a:off x="2613057" y="3098836"/>
              <a:ext cx="95904" cy="73103"/>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3"/>
            <p:cNvSpPr/>
            <p:nvPr/>
          </p:nvSpPr>
          <p:spPr>
            <a:xfrm rot="961257">
              <a:off x="2016594" y="3806694"/>
              <a:ext cx="239885" cy="156706"/>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3"/>
            <p:cNvSpPr/>
            <p:nvPr/>
          </p:nvSpPr>
          <p:spPr>
            <a:xfrm rot="961257">
              <a:off x="2136745" y="3150866"/>
              <a:ext cx="476744" cy="788682"/>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3"/>
            <p:cNvSpPr/>
            <p:nvPr/>
          </p:nvSpPr>
          <p:spPr>
            <a:xfrm rot="961257">
              <a:off x="2216919" y="3179148"/>
              <a:ext cx="316763" cy="732355"/>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43"/>
          <p:cNvGrpSpPr/>
          <p:nvPr/>
        </p:nvGrpSpPr>
        <p:grpSpPr>
          <a:xfrm>
            <a:off x="857838" y="1160688"/>
            <a:ext cx="491350" cy="799475"/>
            <a:chOff x="2890775" y="2873963"/>
            <a:chExt cx="491350" cy="799475"/>
          </a:xfrm>
        </p:grpSpPr>
        <p:sp>
          <p:nvSpPr>
            <p:cNvPr id="1815" name="Google Shape;1815;p43"/>
            <p:cNvSpPr/>
            <p:nvPr/>
          </p:nvSpPr>
          <p:spPr>
            <a:xfrm>
              <a:off x="2909525" y="2877263"/>
              <a:ext cx="472600" cy="791700"/>
            </a:xfrm>
            <a:custGeom>
              <a:avLst/>
              <a:gdLst/>
              <a:ahLst/>
              <a:cxnLst/>
              <a:rect l="l" t="t" r="r" b="b"/>
              <a:pathLst>
                <a:path w="18904" h="31668" extrusionOk="0">
                  <a:moveTo>
                    <a:pt x="11591" y="1"/>
                  </a:moveTo>
                  <a:lnTo>
                    <a:pt x="0" y="2953"/>
                  </a:lnTo>
                  <a:lnTo>
                    <a:pt x="7313" y="31668"/>
                  </a:lnTo>
                  <a:lnTo>
                    <a:pt x="18904" y="28716"/>
                  </a:lnTo>
                  <a:lnTo>
                    <a:pt x="115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3"/>
            <p:cNvSpPr/>
            <p:nvPr/>
          </p:nvSpPr>
          <p:spPr>
            <a:xfrm>
              <a:off x="2940525" y="2903438"/>
              <a:ext cx="413200" cy="735875"/>
            </a:xfrm>
            <a:custGeom>
              <a:avLst/>
              <a:gdLst/>
              <a:ahLst/>
              <a:cxnLst/>
              <a:rect l="l" t="t" r="r" b="b"/>
              <a:pathLst>
                <a:path w="16528" h="29435" extrusionOk="0">
                  <a:moveTo>
                    <a:pt x="9656" y="1"/>
                  </a:moveTo>
                  <a:lnTo>
                    <a:pt x="0" y="2461"/>
                  </a:lnTo>
                  <a:lnTo>
                    <a:pt x="0" y="5815"/>
                  </a:lnTo>
                  <a:lnTo>
                    <a:pt x="6016" y="29435"/>
                  </a:lnTo>
                  <a:lnTo>
                    <a:pt x="6870" y="29435"/>
                  </a:lnTo>
                  <a:lnTo>
                    <a:pt x="16528" y="26977"/>
                  </a:lnTo>
                  <a:lnTo>
                    <a:pt x="16528" y="23622"/>
                  </a:lnTo>
                  <a:lnTo>
                    <a:pt x="105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3"/>
            <p:cNvSpPr/>
            <p:nvPr/>
          </p:nvSpPr>
          <p:spPr>
            <a:xfrm>
              <a:off x="3062675" y="3478313"/>
              <a:ext cx="296200" cy="98850"/>
            </a:xfrm>
            <a:custGeom>
              <a:avLst/>
              <a:gdLst/>
              <a:ahLst/>
              <a:cxnLst/>
              <a:rect l="l" t="t" r="r" b="b"/>
              <a:pathLst>
                <a:path w="11848" h="3954" extrusionOk="0">
                  <a:moveTo>
                    <a:pt x="11592" y="0"/>
                  </a:moveTo>
                  <a:lnTo>
                    <a:pt x="1" y="2952"/>
                  </a:lnTo>
                  <a:lnTo>
                    <a:pt x="255" y="3954"/>
                  </a:lnTo>
                  <a:lnTo>
                    <a:pt x="11847" y="1002"/>
                  </a:lnTo>
                  <a:lnTo>
                    <a:pt x="115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3"/>
            <p:cNvSpPr/>
            <p:nvPr/>
          </p:nvSpPr>
          <p:spPr>
            <a:xfrm>
              <a:off x="3075225" y="3527888"/>
              <a:ext cx="296175" cy="98825"/>
            </a:xfrm>
            <a:custGeom>
              <a:avLst/>
              <a:gdLst/>
              <a:ahLst/>
              <a:cxnLst/>
              <a:rect l="l" t="t" r="r" b="b"/>
              <a:pathLst>
                <a:path w="11847" h="3953" extrusionOk="0">
                  <a:moveTo>
                    <a:pt x="11593" y="0"/>
                  </a:moveTo>
                  <a:lnTo>
                    <a:pt x="1" y="2952"/>
                  </a:lnTo>
                  <a:lnTo>
                    <a:pt x="256" y="3952"/>
                  </a:lnTo>
                  <a:lnTo>
                    <a:pt x="11847" y="1000"/>
                  </a:lnTo>
                  <a:lnTo>
                    <a:pt x="11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2918850" y="2914313"/>
              <a:ext cx="296175" cy="98825"/>
            </a:xfrm>
            <a:custGeom>
              <a:avLst/>
              <a:gdLst/>
              <a:ahLst/>
              <a:cxnLst/>
              <a:rect l="l" t="t" r="r" b="b"/>
              <a:pathLst>
                <a:path w="11847" h="3953" extrusionOk="0">
                  <a:moveTo>
                    <a:pt x="11591" y="0"/>
                  </a:moveTo>
                  <a:lnTo>
                    <a:pt x="0" y="2952"/>
                  </a:lnTo>
                  <a:lnTo>
                    <a:pt x="254" y="3952"/>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2931350" y="2964113"/>
              <a:ext cx="296175" cy="98850"/>
            </a:xfrm>
            <a:custGeom>
              <a:avLst/>
              <a:gdLst/>
              <a:ahLst/>
              <a:cxnLst/>
              <a:rect l="l" t="t" r="r" b="b"/>
              <a:pathLst>
                <a:path w="11847" h="3954" extrusionOk="0">
                  <a:moveTo>
                    <a:pt x="11591" y="0"/>
                  </a:moveTo>
                  <a:lnTo>
                    <a:pt x="0" y="2953"/>
                  </a:lnTo>
                  <a:lnTo>
                    <a:pt x="256" y="3954"/>
                  </a:lnTo>
                  <a:lnTo>
                    <a:pt x="11847" y="1000"/>
                  </a:lnTo>
                  <a:lnTo>
                    <a:pt x="1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2890775" y="2873963"/>
              <a:ext cx="480675" cy="799475"/>
            </a:xfrm>
            <a:custGeom>
              <a:avLst/>
              <a:gdLst/>
              <a:ahLst/>
              <a:cxnLst/>
              <a:rect l="l" t="t" r="r" b="b"/>
              <a:pathLst>
                <a:path w="19227" h="31979" extrusionOk="0">
                  <a:moveTo>
                    <a:pt x="11638" y="344"/>
                  </a:moveTo>
                  <a:lnTo>
                    <a:pt x="18875" y="28761"/>
                  </a:lnTo>
                  <a:lnTo>
                    <a:pt x="7584" y="31635"/>
                  </a:lnTo>
                  <a:lnTo>
                    <a:pt x="347" y="3220"/>
                  </a:lnTo>
                  <a:lnTo>
                    <a:pt x="11638" y="344"/>
                  </a:lnTo>
                  <a:close/>
                  <a:moveTo>
                    <a:pt x="11751" y="1"/>
                  </a:moveTo>
                  <a:cubicBezTo>
                    <a:pt x="11738" y="1"/>
                    <a:pt x="11725" y="2"/>
                    <a:pt x="11712" y="5"/>
                  </a:cubicBezTo>
                  <a:lnTo>
                    <a:pt x="123" y="2957"/>
                  </a:lnTo>
                  <a:cubicBezTo>
                    <a:pt x="83" y="2967"/>
                    <a:pt x="50" y="2993"/>
                    <a:pt x="29" y="3029"/>
                  </a:cubicBezTo>
                  <a:cubicBezTo>
                    <a:pt x="7" y="3065"/>
                    <a:pt x="0" y="3107"/>
                    <a:pt x="10" y="3146"/>
                  </a:cubicBezTo>
                  <a:lnTo>
                    <a:pt x="7324" y="31863"/>
                  </a:lnTo>
                  <a:cubicBezTo>
                    <a:pt x="7341" y="31933"/>
                    <a:pt x="7404" y="31978"/>
                    <a:pt x="7474" y="31978"/>
                  </a:cubicBezTo>
                  <a:cubicBezTo>
                    <a:pt x="7487" y="31978"/>
                    <a:pt x="7499" y="31977"/>
                    <a:pt x="7513" y="31975"/>
                  </a:cubicBezTo>
                  <a:lnTo>
                    <a:pt x="19103" y="29023"/>
                  </a:lnTo>
                  <a:cubicBezTo>
                    <a:pt x="19142" y="29012"/>
                    <a:pt x="19176" y="28988"/>
                    <a:pt x="19198" y="28952"/>
                  </a:cubicBezTo>
                  <a:cubicBezTo>
                    <a:pt x="19219" y="28916"/>
                    <a:pt x="19226" y="28872"/>
                    <a:pt x="19215" y="28833"/>
                  </a:cubicBezTo>
                  <a:lnTo>
                    <a:pt x="11902" y="118"/>
                  </a:lnTo>
                  <a:cubicBezTo>
                    <a:pt x="11884" y="47"/>
                    <a:pt x="11822" y="1"/>
                    <a:pt x="11751"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3043825" y="3475013"/>
              <a:ext cx="304225" cy="106575"/>
            </a:xfrm>
            <a:custGeom>
              <a:avLst/>
              <a:gdLst/>
              <a:ahLst/>
              <a:cxnLst/>
              <a:rect l="l" t="t" r="r" b="b"/>
              <a:pathLst>
                <a:path w="12169" h="4263" extrusionOk="0">
                  <a:moveTo>
                    <a:pt x="11640" y="345"/>
                  </a:moveTo>
                  <a:lnTo>
                    <a:pt x="11818" y="1042"/>
                  </a:lnTo>
                  <a:lnTo>
                    <a:pt x="529" y="3918"/>
                  </a:lnTo>
                  <a:lnTo>
                    <a:pt x="351" y="3220"/>
                  </a:lnTo>
                  <a:lnTo>
                    <a:pt x="11640" y="345"/>
                  </a:lnTo>
                  <a:close/>
                  <a:moveTo>
                    <a:pt x="11751" y="0"/>
                  </a:moveTo>
                  <a:cubicBezTo>
                    <a:pt x="11739" y="0"/>
                    <a:pt x="11726" y="2"/>
                    <a:pt x="11713" y="5"/>
                  </a:cubicBezTo>
                  <a:lnTo>
                    <a:pt x="123" y="2957"/>
                  </a:lnTo>
                  <a:cubicBezTo>
                    <a:pt x="83" y="2968"/>
                    <a:pt x="51" y="2993"/>
                    <a:pt x="29" y="3028"/>
                  </a:cubicBezTo>
                  <a:cubicBezTo>
                    <a:pt x="8" y="3064"/>
                    <a:pt x="1" y="3107"/>
                    <a:pt x="11" y="3147"/>
                  </a:cubicBezTo>
                  <a:lnTo>
                    <a:pt x="266" y="4147"/>
                  </a:lnTo>
                  <a:cubicBezTo>
                    <a:pt x="283" y="4217"/>
                    <a:pt x="346" y="4263"/>
                    <a:pt x="416" y="4263"/>
                  </a:cubicBezTo>
                  <a:cubicBezTo>
                    <a:pt x="429" y="4263"/>
                    <a:pt x="441" y="4261"/>
                    <a:pt x="455" y="4260"/>
                  </a:cubicBezTo>
                  <a:lnTo>
                    <a:pt x="12046" y="1307"/>
                  </a:lnTo>
                  <a:cubicBezTo>
                    <a:pt x="12084" y="1297"/>
                    <a:pt x="12118" y="1271"/>
                    <a:pt x="12140" y="1235"/>
                  </a:cubicBezTo>
                  <a:cubicBezTo>
                    <a:pt x="12161" y="1199"/>
                    <a:pt x="12168" y="1157"/>
                    <a:pt x="12157" y="1118"/>
                  </a:cubicBezTo>
                  <a:lnTo>
                    <a:pt x="11903" y="118"/>
                  </a:lnTo>
                  <a:cubicBezTo>
                    <a:pt x="11885" y="46"/>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3"/>
            <p:cNvSpPr/>
            <p:nvPr/>
          </p:nvSpPr>
          <p:spPr>
            <a:xfrm>
              <a:off x="3056425" y="3524613"/>
              <a:ext cx="304275" cy="106600"/>
            </a:xfrm>
            <a:custGeom>
              <a:avLst/>
              <a:gdLst/>
              <a:ahLst/>
              <a:cxnLst/>
              <a:rect l="l" t="t" r="r" b="b"/>
              <a:pathLst>
                <a:path w="12171" h="4264" extrusionOk="0">
                  <a:moveTo>
                    <a:pt x="11642" y="344"/>
                  </a:moveTo>
                  <a:lnTo>
                    <a:pt x="11820" y="1043"/>
                  </a:lnTo>
                  <a:lnTo>
                    <a:pt x="530" y="3919"/>
                  </a:lnTo>
                  <a:lnTo>
                    <a:pt x="351" y="3220"/>
                  </a:lnTo>
                  <a:lnTo>
                    <a:pt x="11642" y="344"/>
                  </a:lnTo>
                  <a:close/>
                  <a:moveTo>
                    <a:pt x="11754" y="1"/>
                  </a:moveTo>
                  <a:cubicBezTo>
                    <a:pt x="11741" y="1"/>
                    <a:pt x="11728" y="2"/>
                    <a:pt x="11714" y="6"/>
                  </a:cubicBezTo>
                  <a:lnTo>
                    <a:pt x="125" y="2957"/>
                  </a:lnTo>
                  <a:cubicBezTo>
                    <a:pt x="85" y="2969"/>
                    <a:pt x="51" y="2993"/>
                    <a:pt x="30" y="3029"/>
                  </a:cubicBezTo>
                  <a:cubicBezTo>
                    <a:pt x="8" y="3065"/>
                    <a:pt x="1" y="3107"/>
                    <a:pt x="12" y="3148"/>
                  </a:cubicBezTo>
                  <a:lnTo>
                    <a:pt x="268" y="4148"/>
                  </a:lnTo>
                  <a:cubicBezTo>
                    <a:pt x="285" y="4216"/>
                    <a:pt x="348" y="4263"/>
                    <a:pt x="418" y="4263"/>
                  </a:cubicBezTo>
                  <a:cubicBezTo>
                    <a:pt x="430" y="4263"/>
                    <a:pt x="442" y="4262"/>
                    <a:pt x="457" y="4259"/>
                  </a:cubicBezTo>
                  <a:lnTo>
                    <a:pt x="12046" y="1307"/>
                  </a:lnTo>
                  <a:cubicBezTo>
                    <a:pt x="12086" y="1297"/>
                    <a:pt x="12120" y="1271"/>
                    <a:pt x="12142" y="1236"/>
                  </a:cubicBezTo>
                  <a:cubicBezTo>
                    <a:pt x="12163" y="1200"/>
                    <a:pt x="12170" y="1157"/>
                    <a:pt x="12159" y="1119"/>
                  </a:cubicBezTo>
                  <a:lnTo>
                    <a:pt x="11903" y="118"/>
                  </a:lnTo>
                  <a:cubicBezTo>
                    <a:pt x="11885" y="47"/>
                    <a:pt x="11824" y="1"/>
                    <a:pt x="1175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3"/>
            <p:cNvSpPr/>
            <p:nvPr/>
          </p:nvSpPr>
          <p:spPr>
            <a:xfrm>
              <a:off x="2899900" y="2911113"/>
              <a:ext cx="304525" cy="106600"/>
            </a:xfrm>
            <a:custGeom>
              <a:avLst/>
              <a:gdLst/>
              <a:ahLst/>
              <a:cxnLst/>
              <a:rect l="l" t="t" r="r" b="b"/>
              <a:pathLst>
                <a:path w="12181" h="4264" extrusionOk="0">
                  <a:moveTo>
                    <a:pt x="11651" y="344"/>
                  </a:moveTo>
                  <a:lnTo>
                    <a:pt x="11830" y="1043"/>
                  </a:lnTo>
                  <a:lnTo>
                    <a:pt x="539" y="3919"/>
                  </a:lnTo>
                  <a:lnTo>
                    <a:pt x="361" y="3220"/>
                  </a:lnTo>
                  <a:lnTo>
                    <a:pt x="11651" y="344"/>
                  </a:lnTo>
                  <a:close/>
                  <a:moveTo>
                    <a:pt x="11764" y="0"/>
                  </a:moveTo>
                  <a:cubicBezTo>
                    <a:pt x="11751" y="0"/>
                    <a:pt x="11738" y="2"/>
                    <a:pt x="11724" y="5"/>
                  </a:cubicBezTo>
                  <a:lnTo>
                    <a:pt x="135" y="2957"/>
                  </a:lnTo>
                  <a:cubicBezTo>
                    <a:pt x="51" y="2979"/>
                    <a:pt x="1" y="3063"/>
                    <a:pt x="22" y="3147"/>
                  </a:cubicBezTo>
                  <a:lnTo>
                    <a:pt x="278" y="4148"/>
                  </a:lnTo>
                  <a:cubicBezTo>
                    <a:pt x="288" y="4186"/>
                    <a:pt x="314" y="4220"/>
                    <a:pt x="349" y="4242"/>
                  </a:cubicBezTo>
                  <a:cubicBezTo>
                    <a:pt x="372" y="4256"/>
                    <a:pt x="401" y="4263"/>
                    <a:pt x="428" y="4263"/>
                  </a:cubicBezTo>
                  <a:cubicBezTo>
                    <a:pt x="439" y="4263"/>
                    <a:pt x="454" y="4262"/>
                    <a:pt x="467" y="4259"/>
                  </a:cubicBezTo>
                  <a:lnTo>
                    <a:pt x="12056" y="1307"/>
                  </a:lnTo>
                  <a:cubicBezTo>
                    <a:pt x="12096" y="1297"/>
                    <a:pt x="12130" y="1271"/>
                    <a:pt x="12152" y="1236"/>
                  </a:cubicBezTo>
                  <a:cubicBezTo>
                    <a:pt x="12173" y="1200"/>
                    <a:pt x="12180" y="1157"/>
                    <a:pt x="12169" y="1118"/>
                  </a:cubicBezTo>
                  <a:lnTo>
                    <a:pt x="11913" y="118"/>
                  </a:lnTo>
                  <a:cubicBezTo>
                    <a:pt x="11895" y="47"/>
                    <a:pt x="11834" y="0"/>
                    <a:pt x="11764"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2912800" y="2960688"/>
              <a:ext cx="304225" cy="106575"/>
            </a:xfrm>
            <a:custGeom>
              <a:avLst/>
              <a:gdLst/>
              <a:ahLst/>
              <a:cxnLst/>
              <a:rect l="l" t="t" r="r" b="b"/>
              <a:pathLst>
                <a:path w="12169" h="4263" extrusionOk="0">
                  <a:moveTo>
                    <a:pt x="11640" y="344"/>
                  </a:moveTo>
                  <a:lnTo>
                    <a:pt x="11818" y="1043"/>
                  </a:lnTo>
                  <a:lnTo>
                    <a:pt x="529" y="3918"/>
                  </a:lnTo>
                  <a:lnTo>
                    <a:pt x="351" y="3219"/>
                  </a:lnTo>
                  <a:lnTo>
                    <a:pt x="11640" y="344"/>
                  </a:lnTo>
                  <a:close/>
                  <a:moveTo>
                    <a:pt x="11751" y="0"/>
                  </a:moveTo>
                  <a:cubicBezTo>
                    <a:pt x="11739" y="0"/>
                    <a:pt x="11727" y="1"/>
                    <a:pt x="11714" y="4"/>
                  </a:cubicBezTo>
                  <a:lnTo>
                    <a:pt x="123" y="2958"/>
                  </a:lnTo>
                  <a:cubicBezTo>
                    <a:pt x="85" y="2968"/>
                    <a:pt x="51" y="2993"/>
                    <a:pt x="29" y="3029"/>
                  </a:cubicBezTo>
                  <a:cubicBezTo>
                    <a:pt x="8" y="3065"/>
                    <a:pt x="1" y="3108"/>
                    <a:pt x="12" y="3146"/>
                  </a:cubicBezTo>
                  <a:lnTo>
                    <a:pt x="266" y="4146"/>
                  </a:lnTo>
                  <a:cubicBezTo>
                    <a:pt x="285" y="4216"/>
                    <a:pt x="348" y="4262"/>
                    <a:pt x="416" y="4262"/>
                  </a:cubicBezTo>
                  <a:cubicBezTo>
                    <a:pt x="429" y="4262"/>
                    <a:pt x="442" y="4261"/>
                    <a:pt x="456" y="4259"/>
                  </a:cubicBezTo>
                  <a:lnTo>
                    <a:pt x="12046" y="1307"/>
                  </a:lnTo>
                  <a:cubicBezTo>
                    <a:pt x="12086" y="1296"/>
                    <a:pt x="12119" y="1272"/>
                    <a:pt x="12140" y="1236"/>
                  </a:cubicBezTo>
                  <a:cubicBezTo>
                    <a:pt x="12161" y="1200"/>
                    <a:pt x="12169" y="1157"/>
                    <a:pt x="12159" y="1117"/>
                  </a:cubicBezTo>
                  <a:lnTo>
                    <a:pt x="11903" y="117"/>
                  </a:lnTo>
                  <a:cubicBezTo>
                    <a:pt x="11884" y="45"/>
                    <a:pt x="11822" y="0"/>
                    <a:pt x="11751"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43"/>
          <p:cNvGrpSpPr/>
          <p:nvPr/>
        </p:nvGrpSpPr>
        <p:grpSpPr>
          <a:xfrm>
            <a:off x="533438" y="2702175"/>
            <a:ext cx="373125" cy="345125"/>
            <a:chOff x="533438" y="2702175"/>
            <a:chExt cx="373125" cy="345125"/>
          </a:xfrm>
        </p:grpSpPr>
        <p:sp>
          <p:nvSpPr>
            <p:cNvPr id="1827" name="Google Shape;1827;p43"/>
            <p:cNvSpPr/>
            <p:nvPr/>
          </p:nvSpPr>
          <p:spPr>
            <a:xfrm>
              <a:off x="533438" y="2706575"/>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3"/>
            <p:cNvSpPr/>
            <p:nvPr/>
          </p:nvSpPr>
          <p:spPr>
            <a:xfrm>
              <a:off x="551088" y="2702175"/>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43"/>
          <p:cNvGrpSpPr/>
          <p:nvPr/>
        </p:nvGrpSpPr>
        <p:grpSpPr>
          <a:xfrm>
            <a:off x="8237438" y="3268113"/>
            <a:ext cx="373125" cy="345125"/>
            <a:chOff x="8085038" y="3115713"/>
            <a:chExt cx="373125" cy="345125"/>
          </a:xfrm>
        </p:grpSpPr>
        <p:sp>
          <p:nvSpPr>
            <p:cNvPr id="1830" name="Google Shape;1830;p43"/>
            <p:cNvSpPr/>
            <p:nvPr/>
          </p:nvSpPr>
          <p:spPr>
            <a:xfrm>
              <a:off x="8085038" y="3120113"/>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8102688" y="3115713"/>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43"/>
          <p:cNvGrpSpPr/>
          <p:nvPr/>
        </p:nvGrpSpPr>
        <p:grpSpPr>
          <a:xfrm>
            <a:off x="6331837" y="762855"/>
            <a:ext cx="861654" cy="752835"/>
            <a:chOff x="6331838" y="762855"/>
            <a:chExt cx="861654" cy="752835"/>
          </a:xfrm>
        </p:grpSpPr>
        <p:sp>
          <p:nvSpPr>
            <p:cNvPr id="1833" name="Google Shape;1833;p43"/>
            <p:cNvSpPr/>
            <p:nvPr/>
          </p:nvSpPr>
          <p:spPr>
            <a:xfrm>
              <a:off x="6332748" y="771415"/>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3"/>
            <p:cNvSpPr/>
            <p:nvPr/>
          </p:nvSpPr>
          <p:spPr>
            <a:xfrm>
              <a:off x="6346394" y="762855"/>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6331838" y="984945"/>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6335178" y="973102"/>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6373249" y="999900"/>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6347856" y="995289"/>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6359433" y="1003449"/>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6410713" y="1026338"/>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6385358" y="1021707"/>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6396935" y="1029849"/>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6448254" y="1052737"/>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6422860" y="1048126"/>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6434456" y="1056267"/>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3"/>
            <p:cNvSpPr/>
            <p:nvPr/>
          </p:nvSpPr>
          <p:spPr>
            <a:xfrm>
              <a:off x="6485756" y="1079137"/>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6460343" y="1074525"/>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6471958" y="1082648"/>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6523239" y="1105574"/>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6497883" y="1100944"/>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6509479" y="1109104"/>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6560760" y="1131993"/>
              <a:ext cx="30994" cy="40333"/>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6535385" y="1127343"/>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6546962" y="1135504"/>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6598243" y="1158354"/>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6572887" y="1153743"/>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6584464" y="1161922"/>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6635764" y="1184754"/>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p:nvPr/>
          </p:nvSpPr>
          <p:spPr>
            <a:xfrm>
              <a:off x="6610389" y="1180161"/>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3"/>
            <p:cNvSpPr/>
            <p:nvPr/>
          </p:nvSpPr>
          <p:spPr>
            <a:xfrm>
              <a:off x="6621967" y="1188322"/>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6673266" y="1211191"/>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3"/>
            <p:cNvSpPr/>
            <p:nvPr/>
          </p:nvSpPr>
          <p:spPr>
            <a:xfrm>
              <a:off x="6647911" y="1206599"/>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6659469" y="1214722"/>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6710749" y="1237610"/>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6685394" y="1232998"/>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6696990" y="1241140"/>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6748271" y="1264010"/>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6722896" y="1259398"/>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6734473" y="1267578"/>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6785754" y="1290428"/>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3"/>
            <p:cNvSpPr/>
            <p:nvPr/>
          </p:nvSpPr>
          <p:spPr>
            <a:xfrm>
              <a:off x="6760398" y="1285797"/>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6771975" y="1293977"/>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6823256" y="1316865"/>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6797900" y="1312216"/>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6809477" y="1320377"/>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6860796" y="1343227"/>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6835383" y="1338615"/>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6846979" y="1346776"/>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6898260" y="1369665"/>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6872904" y="1365034"/>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3"/>
            <p:cNvSpPr/>
            <p:nvPr/>
          </p:nvSpPr>
          <p:spPr>
            <a:xfrm>
              <a:off x="6884519" y="1373195"/>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6935800" y="1396083"/>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6910407" y="1391471"/>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6921984" y="1399594"/>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6973264" y="1422483"/>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6947909" y="1417871"/>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6959505" y="1426013"/>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7010766" y="1448882"/>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6985411" y="1444270"/>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6997007" y="1452450"/>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7048307" y="1475320"/>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7022894" y="1470689"/>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7034509" y="1478850"/>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6782831" y="1114874"/>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6778997" y="1118632"/>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3"/>
          <p:cNvGrpSpPr/>
          <p:nvPr/>
        </p:nvGrpSpPr>
        <p:grpSpPr>
          <a:xfrm>
            <a:off x="429563" y="3921550"/>
            <a:ext cx="580875" cy="378050"/>
            <a:chOff x="429563" y="3921550"/>
            <a:chExt cx="580875" cy="378050"/>
          </a:xfrm>
        </p:grpSpPr>
        <p:sp>
          <p:nvSpPr>
            <p:cNvPr id="1897" name="Google Shape;1897;p43"/>
            <p:cNvSpPr/>
            <p:nvPr/>
          </p:nvSpPr>
          <p:spPr>
            <a:xfrm>
              <a:off x="467288" y="3965275"/>
              <a:ext cx="51975" cy="78350"/>
            </a:xfrm>
            <a:custGeom>
              <a:avLst/>
              <a:gdLst/>
              <a:ahLst/>
              <a:cxnLst/>
              <a:rect l="l" t="t" r="r" b="b"/>
              <a:pathLst>
                <a:path w="2079" h="3134" extrusionOk="0">
                  <a:moveTo>
                    <a:pt x="684" y="1"/>
                  </a:moveTo>
                  <a:cubicBezTo>
                    <a:pt x="511" y="1"/>
                    <a:pt x="336" y="45"/>
                    <a:pt x="182" y="134"/>
                  </a:cubicBezTo>
                  <a:cubicBezTo>
                    <a:pt x="1" y="244"/>
                    <a:pt x="114" y="503"/>
                    <a:pt x="285" y="503"/>
                  </a:cubicBezTo>
                  <a:cubicBezTo>
                    <a:pt x="317" y="503"/>
                    <a:pt x="350" y="495"/>
                    <a:pt x="384" y="475"/>
                  </a:cubicBezTo>
                  <a:cubicBezTo>
                    <a:pt x="489" y="414"/>
                    <a:pt x="589" y="387"/>
                    <a:pt x="681" y="387"/>
                  </a:cubicBezTo>
                  <a:cubicBezTo>
                    <a:pt x="1185" y="387"/>
                    <a:pt x="1422" y="1189"/>
                    <a:pt x="768" y="1380"/>
                  </a:cubicBezTo>
                  <a:cubicBezTo>
                    <a:pt x="562" y="1439"/>
                    <a:pt x="590" y="1766"/>
                    <a:pt x="808" y="1766"/>
                  </a:cubicBezTo>
                  <a:cubicBezTo>
                    <a:pt x="812" y="1766"/>
                    <a:pt x="815" y="1766"/>
                    <a:pt x="819" y="1766"/>
                  </a:cubicBezTo>
                  <a:cubicBezTo>
                    <a:pt x="834" y="1765"/>
                    <a:pt x="849" y="1765"/>
                    <a:pt x="864" y="1765"/>
                  </a:cubicBezTo>
                  <a:cubicBezTo>
                    <a:pt x="1195" y="1765"/>
                    <a:pt x="1562" y="1962"/>
                    <a:pt x="1532" y="2339"/>
                  </a:cubicBezTo>
                  <a:cubicBezTo>
                    <a:pt x="1516" y="2559"/>
                    <a:pt x="1313" y="2752"/>
                    <a:pt x="1095" y="2752"/>
                  </a:cubicBezTo>
                  <a:cubicBezTo>
                    <a:pt x="1009" y="2752"/>
                    <a:pt x="921" y="2722"/>
                    <a:pt x="841" y="2651"/>
                  </a:cubicBezTo>
                  <a:cubicBezTo>
                    <a:pt x="799" y="2614"/>
                    <a:pt x="754" y="2599"/>
                    <a:pt x="709" y="2599"/>
                  </a:cubicBezTo>
                  <a:cubicBezTo>
                    <a:pt x="551" y="2599"/>
                    <a:pt x="412" y="2798"/>
                    <a:pt x="561" y="2930"/>
                  </a:cubicBezTo>
                  <a:cubicBezTo>
                    <a:pt x="717" y="3068"/>
                    <a:pt x="912" y="3133"/>
                    <a:pt x="1107" y="3133"/>
                  </a:cubicBezTo>
                  <a:cubicBezTo>
                    <a:pt x="1452" y="3133"/>
                    <a:pt x="1796" y="2929"/>
                    <a:pt x="1916" y="2568"/>
                  </a:cubicBezTo>
                  <a:cubicBezTo>
                    <a:pt x="2078" y="2078"/>
                    <a:pt x="1756" y="1655"/>
                    <a:pt x="1331" y="1469"/>
                  </a:cubicBezTo>
                  <a:lnTo>
                    <a:pt x="1331" y="1469"/>
                  </a:lnTo>
                  <a:cubicBezTo>
                    <a:pt x="1567" y="1215"/>
                    <a:pt x="1670" y="847"/>
                    <a:pt x="1509" y="502"/>
                  </a:cubicBezTo>
                  <a:cubicBezTo>
                    <a:pt x="1356" y="170"/>
                    <a:pt x="1023" y="1"/>
                    <a:pt x="6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570438" y="3970300"/>
              <a:ext cx="48425" cy="68875"/>
            </a:xfrm>
            <a:custGeom>
              <a:avLst/>
              <a:gdLst/>
              <a:ahLst/>
              <a:cxnLst/>
              <a:rect l="l" t="t" r="r" b="b"/>
              <a:pathLst>
                <a:path w="1937" h="2755" extrusionOk="0">
                  <a:moveTo>
                    <a:pt x="1316" y="0"/>
                  </a:moveTo>
                  <a:cubicBezTo>
                    <a:pt x="965" y="0"/>
                    <a:pt x="616" y="253"/>
                    <a:pt x="480" y="610"/>
                  </a:cubicBezTo>
                  <a:cubicBezTo>
                    <a:pt x="236" y="1247"/>
                    <a:pt x="757" y="1800"/>
                    <a:pt x="1264" y="2144"/>
                  </a:cubicBezTo>
                  <a:lnTo>
                    <a:pt x="1264" y="2144"/>
                  </a:lnTo>
                  <a:cubicBezTo>
                    <a:pt x="1082" y="2287"/>
                    <a:pt x="871" y="2362"/>
                    <a:pt x="642" y="2362"/>
                  </a:cubicBezTo>
                  <a:cubicBezTo>
                    <a:pt x="541" y="2362"/>
                    <a:pt x="436" y="2347"/>
                    <a:pt x="329" y="2317"/>
                  </a:cubicBezTo>
                  <a:cubicBezTo>
                    <a:pt x="309" y="2311"/>
                    <a:pt x="289" y="2308"/>
                    <a:pt x="271" y="2308"/>
                  </a:cubicBezTo>
                  <a:cubicBezTo>
                    <a:pt x="69" y="2308"/>
                    <a:pt x="0" y="2633"/>
                    <a:pt x="223" y="2696"/>
                  </a:cubicBezTo>
                  <a:cubicBezTo>
                    <a:pt x="362" y="2735"/>
                    <a:pt x="502" y="2755"/>
                    <a:pt x="639" y="2755"/>
                  </a:cubicBezTo>
                  <a:cubicBezTo>
                    <a:pt x="1050" y="2755"/>
                    <a:pt x="1438" y="2580"/>
                    <a:pt x="1721" y="2248"/>
                  </a:cubicBezTo>
                  <a:cubicBezTo>
                    <a:pt x="1802" y="2153"/>
                    <a:pt x="1798" y="2006"/>
                    <a:pt x="1682" y="1939"/>
                  </a:cubicBezTo>
                  <a:cubicBezTo>
                    <a:pt x="1354" y="1751"/>
                    <a:pt x="981" y="1505"/>
                    <a:pt x="855" y="1126"/>
                  </a:cubicBezTo>
                  <a:cubicBezTo>
                    <a:pt x="768" y="861"/>
                    <a:pt x="991" y="364"/>
                    <a:pt x="1288" y="364"/>
                  </a:cubicBezTo>
                  <a:cubicBezTo>
                    <a:pt x="1358" y="364"/>
                    <a:pt x="1433" y="392"/>
                    <a:pt x="1509" y="458"/>
                  </a:cubicBezTo>
                  <a:cubicBezTo>
                    <a:pt x="1550" y="495"/>
                    <a:pt x="1596" y="511"/>
                    <a:pt x="1641" y="511"/>
                  </a:cubicBezTo>
                  <a:cubicBezTo>
                    <a:pt x="1799" y="511"/>
                    <a:pt x="1937" y="313"/>
                    <a:pt x="1788" y="181"/>
                  </a:cubicBezTo>
                  <a:cubicBezTo>
                    <a:pt x="1644" y="55"/>
                    <a:pt x="1480" y="0"/>
                    <a:pt x="13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41188" y="3971050"/>
              <a:ext cx="14000" cy="67925"/>
            </a:xfrm>
            <a:custGeom>
              <a:avLst/>
              <a:gdLst/>
              <a:ahLst/>
              <a:cxnLst/>
              <a:rect l="l" t="t" r="r" b="b"/>
              <a:pathLst>
                <a:path w="560" h="2717" extrusionOk="0">
                  <a:moveTo>
                    <a:pt x="289" y="0"/>
                  </a:moveTo>
                  <a:cubicBezTo>
                    <a:pt x="190" y="0"/>
                    <a:pt x="85" y="64"/>
                    <a:pt x="75" y="189"/>
                  </a:cubicBezTo>
                  <a:cubicBezTo>
                    <a:pt x="0" y="991"/>
                    <a:pt x="32" y="1780"/>
                    <a:pt x="156" y="2574"/>
                  </a:cubicBezTo>
                  <a:cubicBezTo>
                    <a:pt x="172" y="2674"/>
                    <a:pt x="242" y="2717"/>
                    <a:pt x="317" y="2717"/>
                  </a:cubicBezTo>
                  <a:cubicBezTo>
                    <a:pt x="432" y="2717"/>
                    <a:pt x="560" y="2618"/>
                    <a:pt x="535" y="2468"/>
                  </a:cubicBezTo>
                  <a:cubicBezTo>
                    <a:pt x="418" y="1710"/>
                    <a:pt x="398" y="952"/>
                    <a:pt x="468" y="189"/>
                  </a:cubicBezTo>
                  <a:cubicBezTo>
                    <a:pt x="480" y="63"/>
                    <a:pt x="387"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69963" y="3971050"/>
              <a:ext cx="15150" cy="67825"/>
            </a:xfrm>
            <a:custGeom>
              <a:avLst/>
              <a:gdLst/>
              <a:ahLst/>
              <a:cxnLst/>
              <a:rect l="l" t="t" r="r" b="b"/>
              <a:pathLst>
                <a:path w="606" h="2713" extrusionOk="0">
                  <a:moveTo>
                    <a:pt x="299" y="0"/>
                  </a:moveTo>
                  <a:cubicBezTo>
                    <a:pt x="200" y="0"/>
                    <a:pt x="95" y="64"/>
                    <a:pt x="83" y="189"/>
                  </a:cubicBezTo>
                  <a:cubicBezTo>
                    <a:pt x="0" y="991"/>
                    <a:pt x="42" y="1780"/>
                    <a:pt x="198" y="2570"/>
                  </a:cubicBezTo>
                  <a:cubicBezTo>
                    <a:pt x="216" y="2669"/>
                    <a:pt x="288" y="2712"/>
                    <a:pt x="364" y="2712"/>
                  </a:cubicBezTo>
                  <a:cubicBezTo>
                    <a:pt x="479" y="2712"/>
                    <a:pt x="605" y="2614"/>
                    <a:pt x="577" y="2464"/>
                  </a:cubicBezTo>
                  <a:cubicBezTo>
                    <a:pt x="428" y="1708"/>
                    <a:pt x="399" y="954"/>
                    <a:pt x="475" y="189"/>
                  </a:cubicBezTo>
                  <a:cubicBezTo>
                    <a:pt x="488" y="63"/>
                    <a:pt x="397" y="0"/>
                    <a:pt x="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65038" y="3958650"/>
              <a:ext cx="84275" cy="69325"/>
            </a:xfrm>
            <a:custGeom>
              <a:avLst/>
              <a:gdLst/>
              <a:ahLst/>
              <a:cxnLst/>
              <a:rect l="l" t="t" r="r" b="b"/>
              <a:pathLst>
                <a:path w="3371" h="2773" extrusionOk="0">
                  <a:moveTo>
                    <a:pt x="3179" y="0"/>
                  </a:moveTo>
                  <a:cubicBezTo>
                    <a:pt x="3080" y="0"/>
                    <a:pt x="2976" y="63"/>
                    <a:pt x="2966" y="189"/>
                  </a:cubicBezTo>
                  <a:cubicBezTo>
                    <a:pt x="2907" y="862"/>
                    <a:pt x="2847" y="1533"/>
                    <a:pt x="2789" y="2205"/>
                  </a:cubicBezTo>
                  <a:lnTo>
                    <a:pt x="2789" y="2205"/>
                  </a:lnTo>
                  <a:cubicBezTo>
                    <a:pt x="2006" y="1595"/>
                    <a:pt x="1221" y="983"/>
                    <a:pt x="439" y="373"/>
                  </a:cubicBezTo>
                  <a:cubicBezTo>
                    <a:pt x="398" y="342"/>
                    <a:pt x="354" y="329"/>
                    <a:pt x="311" y="329"/>
                  </a:cubicBezTo>
                  <a:cubicBezTo>
                    <a:pt x="145" y="329"/>
                    <a:pt x="1" y="528"/>
                    <a:pt x="160" y="652"/>
                  </a:cubicBezTo>
                  <a:cubicBezTo>
                    <a:pt x="1043" y="1341"/>
                    <a:pt x="1929" y="2032"/>
                    <a:pt x="2814" y="2721"/>
                  </a:cubicBezTo>
                  <a:cubicBezTo>
                    <a:pt x="2859" y="2756"/>
                    <a:pt x="2909" y="2773"/>
                    <a:pt x="2956" y="2773"/>
                  </a:cubicBezTo>
                  <a:cubicBezTo>
                    <a:pt x="3053" y="2773"/>
                    <a:pt x="3139" y="2703"/>
                    <a:pt x="3150" y="2582"/>
                  </a:cubicBezTo>
                  <a:cubicBezTo>
                    <a:pt x="3219" y="1783"/>
                    <a:pt x="3289" y="987"/>
                    <a:pt x="3359" y="189"/>
                  </a:cubicBezTo>
                  <a:cubicBezTo>
                    <a:pt x="3370" y="63"/>
                    <a:pt x="3277" y="0"/>
                    <a:pt x="3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805888" y="3921550"/>
              <a:ext cx="50850" cy="66975"/>
            </a:xfrm>
            <a:custGeom>
              <a:avLst/>
              <a:gdLst/>
              <a:ahLst/>
              <a:cxnLst/>
              <a:rect l="l" t="t" r="r" b="b"/>
              <a:pathLst>
                <a:path w="2034" h="2679" extrusionOk="0">
                  <a:moveTo>
                    <a:pt x="1642" y="1"/>
                  </a:moveTo>
                  <a:cubicBezTo>
                    <a:pt x="1582" y="1"/>
                    <a:pt x="1522" y="28"/>
                    <a:pt x="1482" y="94"/>
                  </a:cubicBezTo>
                  <a:lnTo>
                    <a:pt x="69" y="2380"/>
                  </a:lnTo>
                  <a:cubicBezTo>
                    <a:pt x="0" y="2491"/>
                    <a:pt x="82" y="2679"/>
                    <a:pt x="221" y="2679"/>
                  </a:cubicBezTo>
                  <a:cubicBezTo>
                    <a:pt x="227" y="2679"/>
                    <a:pt x="233" y="2678"/>
                    <a:pt x="239" y="2678"/>
                  </a:cubicBezTo>
                  <a:cubicBezTo>
                    <a:pt x="754" y="2615"/>
                    <a:pt x="1268" y="2550"/>
                    <a:pt x="1784" y="2487"/>
                  </a:cubicBezTo>
                  <a:cubicBezTo>
                    <a:pt x="2024" y="2458"/>
                    <a:pt x="2034" y="2092"/>
                    <a:pt x="1810" y="2092"/>
                  </a:cubicBezTo>
                  <a:cubicBezTo>
                    <a:pt x="1802" y="2092"/>
                    <a:pt x="1793" y="2092"/>
                    <a:pt x="1784" y="2094"/>
                  </a:cubicBezTo>
                  <a:cubicBezTo>
                    <a:pt x="1396" y="2141"/>
                    <a:pt x="1009" y="2189"/>
                    <a:pt x="621" y="2237"/>
                  </a:cubicBezTo>
                  <a:lnTo>
                    <a:pt x="621" y="2237"/>
                  </a:lnTo>
                  <a:lnTo>
                    <a:pt x="1821" y="293"/>
                  </a:lnTo>
                  <a:cubicBezTo>
                    <a:pt x="1914" y="142"/>
                    <a:pt x="1779" y="1"/>
                    <a:pt x="16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845163" y="3925375"/>
              <a:ext cx="15575" cy="92375"/>
            </a:xfrm>
            <a:custGeom>
              <a:avLst/>
              <a:gdLst/>
              <a:ahLst/>
              <a:cxnLst/>
              <a:rect l="l" t="t" r="r" b="b"/>
              <a:pathLst>
                <a:path w="623" h="3695" extrusionOk="0">
                  <a:moveTo>
                    <a:pt x="193" y="1"/>
                  </a:moveTo>
                  <a:cubicBezTo>
                    <a:pt x="94" y="1"/>
                    <a:pt x="0" y="64"/>
                    <a:pt x="8" y="191"/>
                  </a:cubicBezTo>
                  <a:cubicBezTo>
                    <a:pt x="80" y="1295"/>
                    <a:pt x="150" y="2399"/>
                    <a:pt x="221" y="3504"/>
                  </a:cubicBezTo>
                  <a:cubicBezTo>
                    <a:pt x="229" y="3631"/>
                    <a:pt x="332" y="3694"/>
                    <a:pt x="430" y="3694"/>
                  </a:cubicBezTo>
                  <a:cubicBezTo>
                    <a:pt x="529" y="3694"/>
                    <a:pt x="623" y="3631"/>
                    <a:pt x="615" y="3504"/>
                  </a:cubicBezTo>
                  <a:cubicBezTo>
                    <a:pt x="543" y="2400"/>
                    <a:pt x="473" y="1296"/>
                    <a:pt x="402" y="191"/>
                  </a:cubicBezTo>
                  <a:cubicBezTo>
                    <a:pt x="394" y="64"/>
                    <a:pt x="291" y="1"/>
                    <a:pt x="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869888" y="3929850"/>
              <a:ext cx="58475" cy="98875"/>
            </a:xfrm>
            <a:custGeom>
              <a:avLst/>
              <a:gdLst/>
              <a:ahLst/>
              <a:cxnLst/>
              <a:rect l="l" t="t" r="r" b="b"/>
              <a:pathLst>
                <a:path w="2339" h="3955" extrusionOk="0">
                  <a:moveTo>
                    <a:pt x="2065" y="1"/>
                  </a:moveTo>
                  <a:cubicBezTo>
                    <a:pt x="2005" y="1"/>
                    <a:pt x="1945" y="28"/>
                    <a:pt x="1904" y="92"/>
                  </a:cubicBezTo>
                  <a:cubicBezTo>
                    <a:pt x="1169" y="1239"/>
                    <a:pt x="556" y="2449"/>
                    <a:pt x="57" y="3717"/>
                  </a:cubicBezTo>
                  <a:cubicBezTo>
                    <a:pt x="0" y="3860"/>
                    <a:pt x="119" y="3954"/>
                    <a:pt x="241" y="3954"/>
                  </a:cubicBezTo>
                  <a:cubicBezTo>
                    <a:pt x="320" y="3954"/>
                    <a:pt x="401" y="3915"/>
                    <a:pt x="436" y="3823"/>
                  </a:cubicBezTo>
                  <a:cubicBezTo>
                    <a:pt x="922" y="2585"/>
                    <a:pt x="1527" y="1412"/>
                    <a:pt x="2243" y="293"/>
                  </a:cubicBezTo>
                  <a:cubicBezTo>
                    <a:pt x="2339" y="142"/>
                    <a:pt x="2202" y="1"/>
                    <a:pt x="20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926338" y="3948675"/>
              <a:ext cx="59025" cy="87275"/>
            </a:xfrm>
            <a:custGeom>
              <a:avLst/>
              <a:gdLst/>
              <a:ahLst/>
              <a:cxnLst/>
              <a:rect l="l" t="t" r="r" b="b"/>
              <a:pathLst>
                <a:path w="2361" h="3491" extrusionOk="0">
                  <a:moveTo>
                    <a:pt x="1018" y="400"/>
                  </a:moveTo>
                  <a:cubicBezTo>
                    <a:pt x="1169" y="446"/>
                    <a:pt x="1319" y="495"/>
                    <a:pt x="1469" y="542"/>
                  </a:cubicBezTo>
                  <a:cubicBezTo>
                    <a:pt x="1557" y="672"/>
                    <a:pt x="1548" y="772"/>
                    <a:pt x="1441" y="840"/>
                  </a:cubicBezTo>
                  <a:cubicBezTo>
                    <a:pt x="1345" y="1021"/>
                    <a:pt x="1094" y="1210"/>
                    <a:pt x="914" y="1366"/>
                  </a:cubicBezTo>
                  <a:lnTo>
                    <a:pt x="914" y="1366"/>
                  </a:lnTo>
                  <a:cubicBezTo>
                    <a:pt x="812" y="1252"/>
                    <a:pt x="729" y="1128"/>
                    <a:pt x="695" y="988"/>
                  </a:cubicBezTo>
                  <a:cubicBezTo>
                    <a:pt x="645" y="788"/>
                    <a:pt x="811" y="452"/>
                    <a:pt x="1018" y="400"/>
                  </a:cubicBezTo>
                  <a:close/>
                  <a:moveTo>
                    <a:pt x="863" y="1855"/>
                  </a:moveTo>
                  <a:lnTo>
                    <a:pt x="863" y="1855"/>
                  </a:lnTo>
                  <a:cubicBezTo>
                    <a:pt x="888" y="1878"/>
                    <a:pt x="912" y="1901"/>
                    <a:pt x="937" y="1923"/>
                  </a:cubicBezTo>
                  <a:cubicBezTo>
                    <a:pt x="1146" y="2117"/>
                    <a:pt x="1525" y="2368"/>
                    <a:pt x="1561" y="2675"/>
                  </a:cubicBezTo>
                  <a:cubicBezTo>
                    <a:pt x="1589" y="2930"/>
                    <a:pt x="1362" y="3096"/>
                    <a:pt x="1131" y="3096"/>
                  </a:cubicBezTo>
                  <a:cubicBezTo>
                    <a:pt x="1060" y="3096"/>
                    <a:pt x="988" y="3081"/>
                    <a:pt x="924" y="3047"/>
                  </a:cubicBezTo>
                  <a:cubicBezTo>
                    <a:pt x="456" y="2806"/>
                    <a:pt x="593" y="2197"/>
                    <a:pt x="863" y="1855"/>
                  </a:cubicBezTo>
                  <a:close/>
                  <a:moveTo>
                    <a:pt x="1140" y="1"/>
                  </a:moveTo>
                  <a:cubicBezTo>
                    <a:pt x="793" y="1"/>
                    <a:pt x="455" y="217"/>
                    <a:pt x="330" y="578"/>
                  </a:cubicBezTo>
                  <a:cubicBezTo>
                    <a:pt x="198" y="957"/>
                    <a:pt x="357" y="1289"/>
                    <a:pt x="591" y="1571"/>
                  </a:cubicBezTo>
                  <a:lnTo>
                    <a:pt x="591" y="1571"/>
                  </a:lnTo>
                  <a:cubicBezTo>
                    <a:pt x="205" y="2046"/>
                    <a:pt x="0" y="2827"/>
                    <a:pt x="545" y="3282"/>
                  </a:cubicBezTo>
                  <a:cubicBezTo>
                    <a:pt x="709" y="3419"/>
                    <a:pt x="929" y="3490"/>
                    <a:pt x="1148" y="3490"/>
                  </a:cubicBezTo>
                  <a:cubicBezTo>
                    <a:pt x="1463" y="3490"/>
                    <a:pt x="1774" y="3342"/>
                    <a:pt x="1904" y="3034"/>
                  </a:cubicBezTo>
                  <a:cubicBezTo>
                    <a:pt x="2115" y="2535"/>
                    <a:pt x="1734" y="2119"/>
                    <a:pt x="1392" y="1803"/>
                  </a:cubicBezTo>
                  <a:cubicBezTo>
                    <a:pt x="1334" y="1749"/>
                    <a:pt x="1268" y="1693"/>
                    <a:pt x="1200" y="1635"/>
                  </a:cubicBezTo>
                  <a:lnTo>
                    <a:pt x="1200" y="1635"/>
                  </a:lnTo>
                  <a:cubicBezTo>
                    <a:pt x="1667" y="1209"/>
                    <a:pt x="2360" y="725"/>
                    <a:pt x="1640" y="171"/>
                  </a:cubicBezTo>
                  <a:cubicBezTo>
                    <a:pt x="1488" y="54"/>
                    <a:pt x="1313" y="1"/>
                    <a:pt x="1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438038" y="4089950"/>
              <a:ext cx="568100" cy="31325"/>
            </a:xfrm>
            <a:custGeom>
              <a:avLst/>
              <a:gdLst/>
              <a:ahLst/>
              <a:cxnLst/>
              <a:rect l="l" t="t" r="r" b="b"/>
              <a:pathLst>
                <a:path w="22724" h="1253" extrusionOk="0">
                  <a:moveTo>
                    <a:pt x="22490" y="1"/>
                  </a:moveTo>
                  <a:cubicBezTo>
                    <a:pt x="22483" y="1"/>
                    <a:pt x="22477" y="1"/>
                    <a:pt x="22470" y="1"/>
                  </a:cubicBezTo>
                  <a:cubicBezTo>
                    <a:pt x="15701" y="573"/>
                    <a:pt x="8914" y="859"/>
                    <a:pt x="2122" y="859"/>
                  </a:cubicBezTo>
                  <a:cubicBezTo>
                    <a:pt x="1499" y="859"/>
                    <a:pt x="876" y="857"/>
                    <a:pt x="253" y="852"/>
                  </a:cubicBezTo>
                  <a:cubicBezTo>
                    <a:pt x="251" y="852"/>
                    <a:pt x="250" y="852"/>
                    <a:pt x="249" y="852"/>
                  </a:cubicBezTo>
                  <a:cubicBezTo>
                    <a:pt x="1" y="852"/>
                    <a:pt x="1" y="1243"/>
                    <a:pt x="253" y="1245"/>
                  </a:cubicBezTo>
                  <a:cubicBezTo>
                    <a:pt x="876" y="1250"/>
                    <a:pt x="1499" y="1253"/>
                    <a:pt x="2122" y="1253"/>
                  </a:cubicBezTo>
                  <a:cubicBezTo>
                    <a:pt x="8914" y="1253"/>
                    <a:pt x="15703" y="967"/>
                    <a:pt x="22470" y="395"/>
                  </a:cubicBezTo>
                  <a:cubicBezTo>
                    <a:pt x="22714" y="374"/>
                    <a:pt x="22723" y="1"/>
                    <a:pt x="224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429563" y="4159575"/>
              <a:ext cx="572750" cy="126150"/>
            </a:xfrm>
            <a:custGeom>
              <a:avLst/>
              <a:gdLst/>
              <a:ahLst/>
              <a:cxnLst/>
              <a:rect l="l" t="t" r="r" b="b"/>
              <a:pathLst>
                <a:path w="22910" h="5046" extrusionOk="0">
                  <a:moveTo>
                    <a:pt x="22661" y="1"/>
                  </a:moveTo>
                  <a:cubicBezTo>
                    <a:pt x="22660" y="1"/>
                    <a:pt x="22658" y="1"/>
                    <a:pt x="22656" y="1"/>
                  </a:cubicBezTo>
                  <a:cubicBezTo>
                    <a:pt x="16028" y="145"/>
                    <a:pt x="9398" y="290"/>
                    <a:pt x="2769" y="436"/>
                  </a:cubicBezTo>
                  <a:cubicBezTo>
                    <a:pt x="2662" y="437"/>
                    <a:pt x="2574" y="523"/>
                    <a:pt x="2573" y="632"/>
                  </a:cubicBezTo>
                  <a:cubicBezTo>
                    <a:pt x="2551" y="1946"/>
                    <a:pt x="2321" y="3200"/>
                    <a:pt x="1881" y="4428"/>
                  </a:cubicBezTo>
                  <a:lnTo>
                    <a:pt x="1881" y="4428"/>
                  </a:lnTo>
                  <a:cubicBezTo>
                    <a:pt x="1290" y="3524"/>
                    <a:pt x="809" y="2574"/>
                    <a:pt x="433" y="1554"/>
                  </a:cubicBezTo>
                  <a:cubicBezTo>
                    <a:pt x="398" y="1461"/>
                    <a:pt x="318" y="1421"/>
                    <a:pt x="239" y="1421"/>
                  </a:cubicBezTo>
                  <a:cubicBezTo>
                    <a:pt x="119" y="1421"/>
                    <a:pt x="1" y="1515"/>
                    <a:pt x="53" y="1660"/>
                  </a:cubicBezTo>
                  <a:cubicBezTo>
                    <a:pt x="484" y="2831"/>
                    <a:pt x="1048" y="3925"/>
                    <a:pt x="1761" y="4952"/>
                  </a:cubicBezTo>
                  <a:cubicBezTo>
                    <a:pt x="1805" y="5016"/>
                    <a:pt x="1867" y="5045"/>
                    <a:pt x="1928" y="5045"/>
                  </a:cubicBezTo>
                  <a:cubicBezTo>
                    <a:pt x="2007" y="5045"/>
                    <a:pt x="2085" y="4995"/>
                    <a:pt x="2121" y="4905"/>
                  </a:cubicBezTo>
                  <a:cubicBezTo>
                    <a:pt x="2474" y="4005"/>
                    <a:pt x="2735" y="3086"/>
                    <a:pt x="2863" y="2125"/>
                  </a:cubicBezTo>
                  <a:cubicBezTo>
                    <a:pt x="2889" y="1925"/>
                    <a:pt x="2843" y="1139"/>
                    <a:pt x="2959" y="994"/>
                  </a:cubicBezTo>
                  <a:cubicBezTo>
                    <a:pt x="3107" y="811"/>
                    <a:pt x="3385" y="771"/>
                    <a:pt x="3671" y="771"/>
                  </a:cubicBezTo>
                  <a:cubicBezTo>
                    <a:pt x="3893" y="771"/>
                    <a:pt x="4119" y="796"/>
                    <a:pt x="4292" y="796"/>
                  </a:cubicBezTo>
                  <a:cubicBezTo>
                    <a:pt x="4304" y="796"/>
                    <a:pt x="4316" y="795"/>
                    <a:pt x="4328" y="795"/>
                  </a:cubicBezTo>
                  <a:cubicBezTo>
                    <a:pt x="6344" y="751"/>
                    <a:pt x="8358" y="708"/>
                    <a:pt x="10373" y="662"/>
                  </a:cubicBezTo>
                  <a:lnTo>
                    <a:pt x="22656" y="394"/>
                  </a:lnTo>
                  <a:cubicBezTo>
                    <a:pt x="22906" y="389"/>
                    <a:pt x="22909" y="1"/>
                    <a:pt x="226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529163" y="4219100"/>
              <a:ext cx="49200" cy="65000"/>
            </a:xfrm>
            <a:custGeom>
              <a:avLst/>
              <a:gdLst/>
              <a:ahLst/>
              <a:cxnLst/>
              <a:rect l="l" t="t" r="r" b="b"/>
              <a:pathLst>
                <a:path w="1968" h="2600" extrusionOk="0">
                  <a:moveTo>
                    <a:pt x="879" y="1"/>
                  </a:moveTo>
                  <a:cubicBezTo>
                    <a:pt x="656" y="1"/>
                    <a:pt x="436" y="103"/>
                    <a:pt x="312" y="311"/>
                  </a:cubicBezTo>
                  <a:cubicBezTo>
                    <a:pt x="223" y="462"/>
                    <a:pt x="359" y="604"/>
                    <a:pt x="494" y="604"/>
                  </a:cubicBezTo>
                  <a:cubicBezTo>
                    <a:pt x="553" y="604"/>
                    <a:pt x="612" y="577"/>
                    <a:pt x="652" y="510"/>
                  </a:cubicBezTo>
                  <a:cubicBezTo>
                    <a:pt x="699" y="430"/>
                    <a:pt x="785" y="394"/>
                    <a:pt x="875" y="394"/>
                  </a:cubicBezTo>
                  <a:cubicBezTo>
                    <a:pt x="983" y="394"/>
                    <a:pt x="1097" y="447"/>
                    <a:pt x="1151" y="541"/>
                  </a:cubicBezTo>
                  <a:cubicBezTo>
                    <a:pt x="1307" y="815"/>
                    <a:pt x="972" y="1097"/>
                    <a:pt x="751" y="1163"/>
                  </a:cubicBezTo>
                  <a:cubicBezTo>
                    <a:pt x="566" y="1219"/>
                    <a:pt x="560" y="1491"/>
                    <a:pt x="751" y="1542"/>
                  </a:cubicBezTo>
                  <a:cubicBezTo>
                    <a:pt x="1020" y="1616"/>
                    <a:pt x="1253" y="1729"/>
                    <a:pt x="1470" y="1892"/>
                  </a:cubicBezTo>
                  <a:lnTo>
                    <a:pt x="1470" y="1892"/>
                  </a:lnTo>
                  <a:cubicBezTo>
                    <a:pt x="1259" y="2099"/>
                    <a:pt x="982" y="2205"/>
                    <a:pt x="695" y="2205"/>
                  </a:cubicBezTo>
                  <a:cubicBezTo>
                    <a:pt x="572" y="2205"/>
                    <a:pt x="447" y="2185"/>
                    <a:pt x="324" y="2146"/>
                  </a:cubicBezTo>
                  <a:cubicBezTo>
                    <a:pt x="302" y="2139"/>
                    <a:pt x="281" y="2136"/>
                    <a:pt x="261" y="2136"/>
                  </a:cubicBezTo>
                  <a:cubicBezTo>
                    <a:pt x="67" y="2136"/>
                    <a:pt x="1" y="2455"/>
                    <a:pt x="219" y="2526"/>
                  </a:cubicBezTo>
                  <a:cubicBezTo>
                    <a:pt x="375" y="2575"/>
                    <a:pt x="532" y="2599"/>
                    <a:pt x="686" y="2599"/>
                  </a:cubicBezTo>
                  <a:cubicBezTo>
                    <a:pt x="1164" y="2599"/>
                    <a:pt x="1614" y="2368"/>
                    <a:pt x="1917" y="1966"/>
                  </a:cubicBezTo>
                  <a:cubicBezTo>
                    <a:pt x="1967" y="1901"/>
                    <a:pt x="1946" y="1780"/>
                    <a:pt x="1887" y="1728"/>
                  </a:cubicBezTo>
                  <a:cubicBezTo>
                    <a:pt x="1692" y="1556"/>
                    <a:pt x="1485" y="1418"/>
                    <a:pt x="1258" y="1312"/>
                  </a:cubicBezTo>
                  <a:lnTo>
                    <a:pt x="1258" y="1312"/>
                  </a:lnTo>
                  <a:cubicBezTo>
                    <a:pt x="1554" y="1050"/>
                    <a:pt x="1714" y="635"/>
                    <a:pt x="1446" y="278"/>
                  </a:cubicBezTo>
                  <a:cubicBezTo>
                    <a:pt x="1309" y="95"/>
                    <a:pt x="1092" y="1"/>
                    <a:pt x="8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599738" y="4269275"/>
              <a:ext cx="12725" cy="9875"/>
            </a:xfrm>
            <a:custGeom>
              <a:avLst/>
              <a:gdLst/>
              <a:ahLst/>
              <a:cxnLst/>
              <a:rect l="l" t="t" r="r" b="b"/>
              <a:pathLst>
                <a:path w="509" h="395" extrusionOk="0">
                  <a:moveTo>
                    <a:pt x="254" y="0"/>
                  </a:moveTo>
                  <a:cubicBezTo>
                    <a:pt x="0" y="0"/>
                    <a:pt x="0" y="394"/>
                    <a:pt x="254" y="394"/>
                  </a:cubicBezTo>
                  <a:cubicBezTo>
                    <a:pt x="509" y="394"/>
                    <a:pt x="509" y="0"/>
                    <a:pt x="2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639738" y="4228975"/>
              <a:ext cx="55650" cy="54600"/>
            </a:xfrm>
            <a:custGeom>
              <a:avLst/>
              <a:gdLst/>
              <a:ahLst/>
              <a:cxnLst/>
              <a:rect l="l" t="t" r="r" b="b"/>
              <a:pathLst>
                <a:path w="2226" h="2184" extrusionOk="0">
                  <a:moveTo>
                    <a:pt x="620" y="0"/>
                  </a:moveTo>
                  <a:cubicBezTo>
                    <a:pt x="473" y="0"/>
                    <a:pt x="324" y="36"/>
                    <a:pt x="190" y="109"/>
                  </a:cubicBezTo>
                  <a:cubicBezTo>
                    <a:pt x="1" y="209"/>
                    <a:pt x="116" y="472"/>
                    <a:pt x="292" y="472"/>
                  </a:cubicBezTo>
                  <a:cubicBezTo>
                    <a:pt x="322" y="472"/>
                    <a:pt x="355" y="464"/>
                    <a:pt x="387" y="446"/>
                  </a:cubicBezTo>
                  <a:cubicBezTo>
                    <a:pt x="461" y="405"/>
                    <a:pt x="535" y="386"/>
                    <a:pt x="610" y="386"/>
                  </a:cubicBezTo>
                  <a:cubicBezTo>
                    <a:pt x="676" y="386"/>
                    <a:pt x="742" y="401"/>
                    <a:pt x="808" y="430"/>
                  </a:cubicBezTo>
                  <a:cubicBezTo>
                    <a:pt x="1043" y="530"/>
                    <a:pt x="1030" y="612"/>
                    <a:pt x="920" y="805"/>
                  </a:cubicBezTo>
                  <a:cubicBezTo>
                    <a:pt x="721" y="1153"/>
                    <a:pt x="520" y="1499"/>
                    <a:pt x="321" y="1849"/>
                  </a:cubicBezTo>
                  <a:cubicBezTo>
                    <a:pt x="247" y="1980"/>
                    <a:pt x="343" y="2142"/>
                    <a:pt x="492" y="2145"/>
                  </a:cubicBezTo>
                  <a:cubicBezTo>
                    <a:pt x="986" y="2158"/>
                    <a:pt x="1478" y="2171"/>
                    <a:pt x="1972" y="2184"/>
                  </a:cubicBezTo>
                  <a:cubicBezTo>
                    <a:pt x="1974" y="2184"/>
                    <a:pt x="1977" y="2184"/>
                    <a:pt x="1979" y="2184"/>
                  </a:cubicBezTo>
                  <a:cubicBezTo>
                    <a:pt x="2225" y="2184"/>
                    <a:pt x="2223" y="1794"/>
                    <a:pt x="1972" y="1790"/>
                  </a:cubicBezTo>
                  <a:cubicBezTo>
                    <a:pt x="1590" y="1780"/>
                    <a:pt x="1209" y="1770"/>
                    <a:pt x="828" y="1760"/>
                  </a:cubicBezTo>
                  <a:lnTo>
                    <a:pt x="828" y="1760"/>
                  </a:lnTo>
                  <a:cubicBezTo>
                    <a:pt x="961" y="1527"/>
                    <a:pt x="1094" y="1294"/>
                    <a:pt x="1229" y="1061"/>
                  </a:cubicBezTo>
                  <a:cubicBezTo>
                    <a:pt x="1382" y="795"/>
                    <a:pt x="1523" y="639"/>
                    <a:pt x="1329" y="361"/>
                  </a:cubicBezTo>
                  <a:cubicBezTo>
                    <a:pt x="1164" y="123"/>
                    <a:pt x="894" y="0"/>
                    <a:pt x="6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714988" y="4265625"/>
              <a:ext cx="23050" cy="13800"/>
            </a:xfrm>
            <a:custGeom>
              <a:avLst/>
              <a:gdLst/>
              <a:ahLst/>
              <a:cxnLst/>
              <a:rect l="l" t="t" r="r" b="b"/>
              <a:pathLst>
                <a:path w="922" h="552" extrusionOk="0">
                  <a:moveTo>
                    <a:pt x="619" y="1"/>
                  </a:moveTo>
                  <a:cubicBezTo>
                    <a:pt x="589" y="1"/>
                    <a:pt x="558" y="7"/>
                    <a:pt x="527" y="23"/>
                  </a:cubicBezTo>
                  <a:cubicBezTo>
                    <a:pt x="416" y="78"/>
                    <a:pt x="308" y="133"/>
                    <a:pt x="196" y="189"/>
                  </a:cubicBezTo>
                  <a:cubicBezTo>
                    <a:pt x="1" y="288"/>
                    <a:pt x="121" y="552"/>
                    <a:pt x="302" y="552"/>
                  </a:cubicBezTo>
                  <a:cubicBezTo>
                    <a:pt x="332" y="552"/>
                    <a:pt x="363" y="545"/>
                    <a:pt x="395" y="529"/>
                  </a:cubicBezTo>
                  <a:cubicBezTo>
                    <a:pt x="505" y="474"/>
                    <a:pt x="615" y="418"/>
                    <a:pt x="726" y="363"/>
                  </a:cubicBezTo>
                  <a:cubicBezTo>
                    <a:pt x="922" y="265"/>
                    <a:pt x="801"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746938" y="4215550"/>
              <a:ext cx="60750" cy="52525"/>
            </a:xfrm>
            <a:custGeom>
              <a:avLst/>
              <a:gdLst/>
              <a:ahLst/>
              <a:cxnLst/>
              <a:rect l="l" t="t" r="r" b="b"/>
              <a:pathLst>
                <a:path w="2430" h="2101" extrusionOk="0">
                  <a:moveTo>
                    <a:pt x="1488" y="1"/>
                  </a:moveTo>
                  <a:cubicBezTo>
                    <a:pt x="1444" y="1"/>
                    <a:pt x="1398" y="16"/>
                    <a:pt x="1357" y="52"/>
                  </a:cubicBezTo>
                  <a:cubicBezTo>
                    <a:pt x="841" y="506"/>
                    <a:pt x="408" y="1036"/>
                    <a:pt x="65" y="1633"/>
                  </a:cubicBezTo>
                  <a:cubicBezTo>
                    <a:pt x="0" y="1747"/>
                    <a:pt x="62" y="1883"/>
                    <a:pt x="184" y="1922"/>
                  </a:cubicBezTo>
                  <a:cubicBezTo>
                    <a:pt x="559" y="2042"/>
                    <a:pt x="939" y="2101"/>
                    <a:pt x="1321" y="2101"/>
                  </a:cubicBezTo>
                  <a:cubicBezTo>
                    <a:pt x="1613" y="2101"/>
                    <a:pt x="1907" y="2066"/>
                    <a:pt x="2201" y="1998"/>
                  </a:cubicBezTo>
                  <a:cubicBezTo>
                    <a:pt x="2429" y="1944"/>
                    <a:pt x="2357" y="1612"/>
                    <a:pt x="2146" y="1612"/>
                  </a:cubicBezTo>
                  <a:cubicBezTo>
                    <a:pt x="2129" y="1612"/>
                    <a:pt x="2112" y="1614"/>
                    <a:pt x="2095" y="1618"/>
                  </a:cubicBezTo>
                  <a:cubicBezTo>
                    <a:pt x="1837" y="1679"/>
                    <a:pt x="1582" y="1708"/>
                    <a:pt x="1328" y="1708"/>
                  </a:cubicBezTo>
                  <a:cubicBezTo>
                    <a:pt x="1063" y="1708"/>
                    <a:pt x="800" y="1676"/>
                    <a:pt x="538" y="1613"/>
                  </a:cubicBezTo>
                  <a:lnTo>
                    <a:pt x="538" y="1613"/>
                  </a:lnTo>
                  <a:cubicBezTo>
                    <a:pt x="841" y="1133"/>
                    <a:pt x="1206" y="710"/>
                    <a:pt x="1635" y="331"/>
                  </a:cubicBezTo>
                  <a:cubicBezTo>
                    <a:pt x="1786" y="199"/>
                    <a:pt x="1646" y="1"/>
                    <a:pt x="1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783388" y="4215375"/>
              <a:ext cx="15775" cy="84225"/>
            </a:xfrm>
            <a:custGeom>
              <a:avLst/>
              <a:gdLst/>
              <a:ahLst/>
              <a:cxnLst/>
              <a:rect l="l" t="t" r="r" b="b"/>
              <a:pathLst>
                <a:path w="631" h="3369" extrusionOk="0">
                  <a:moveTo>
                    <a:pt x="243" y="1"/>
                  </a:moveTo>
                  <a:cubicBezTo>
                    <a:pt x="129" y="1"/>
                    <a:pt x="1" y="98"/>
                    <a:pt x="27" y="247"/>
                  </a:cubicBezTo>
                  <a:cubicBezTo>
                    <a:pt x="193" y="1222"/>
                    <a:pt x="236" y="2195"/>
                    <a:pt x="163" y="3180"/>
                  </a:cubicBezTo>
                  <a:cubicBezTo>
                    <a:pt x="153" y="3306"/>
                    <a:pt x="247" y="3369"/>
                    <a:pt x="346" y="3369"/>
                  </a:cubicBezTo>
                  <a:cubicBezTo>
                    <a:pt x="444" y="3369"/>
                    <a:pt x="547" y="3306"/>
                    <a:pt x="556" y="3180"/>
                  </a:cubicBezTo>
                  <a:cubicBezTo>
                    <a:pt x="631" y="2158"/>
                    <a:pt x="578" y="1150"/>
                    <a:pt x="406" y="141"/>
                  </a:cubicBezTo>
                  <a:cubicBezTo>
                    <a:pt x="389" y="43"/>
                    <a:pt x="319" y="1"/>
                    <a:pt x="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837438" y="4219675"/>
              <a:ext cx="9875" cy="55150"/>
            </a:xfrm>
            <a:custGeom>
              <a:avLst/>
              <a:gdLst/>
              <a:ahLst/>
              <a:cxnLst/>
              <a:rect l="l" t="t" r="r" b="b"/>
              <a:pathLst>
                <a:path w="395" h="2206" extrusionOk="0">
                  <a:moveTo>
                    <a:pt x="197" y="1"/>
                  </a:moveTo>
                  <a:cubicBezTo>
                    <a:pt x="99" y="1"/>
                    <a:pt x="1" y="64"/>
                    <a:pt x="1" y="191"/>
                  </a:cubicBezTo>
                  <a:lnTo>
                    <a:pt x="1" y="2014"/>
                  </a:lnTo>
                  <a:cubicBezTo>
                    <a:pt x="1" y="2142"/>
                    <a:pt x="99" y="2206"/>
                    <a:pt x="197" y="2206"/>
                  </a:cubicBezTo>
                  <a:cubicBezTo>
                    <a:pt x="296" y="2206"/>
                    <a:pt x="394" y="2142"/>
                    <a:pt x="394" y="2014"/>
                  </a:cubicBezTo>
                  <a:lnTo>
                    <a:pt x="394" y="191"/>
                  </a:lnTo>
                  <a:cubicBezTo>
                    <a:pt x="394" y="64"/>
                    <a:pt x="296" y="1"/>
                    <a:pt x="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815088" y="4233825"/>
              <a:ext cx="75250" cy="18300"/>
            </a:xfrm>
            <a:custGeom>
              <a:avLst/>
              <a:gdLst/>
              <a:ahLst/>
              <a:cxnLst/>
              <a:rect l="l" t="t" r="r" b="b"/>
              <a:pathLst>
                <a:path w="3010" h="732" extrusionOk="0">
                  <a:moveTo>
                    <a:pt x="2790" y="0"/>
                  </a:moveTo>
                  <a:cubicBezTo>
                    <a:pt x="2780" y="0"/>
                    <a:pt x="2770" y="1"/>
                    <a:pt x="2760" y="3"/>
                  </a:cubicBezTo>
                  <a:cubicBezTo>
                    <a:pt x="1924" y="114"/>
                    <a:pt x="1086" y="224"/>
                    <a:pt x="250" y="336"/>
                  </a:cubicBezTo>
                  <a:cubicBezTo>
                    <a:pt x="14" y="366"/>
                    <a:pt x="1" y="732"/>
                    <a:pt x="222" y="732"/>
                  </a:cubicBezTo>
                  <a:cubicBezTo>
                    <a:pt x="231" y="732"/>
                    <a:pt x="240" y="731"/>
                    <a:pt x="250" y="730"/>
                  </a:cubicBezTo>
                  <a:cubicBezTo>
                    <a:pt x="1086" y="618"/>
                    <a:pt x="1924" y="508"/>
                    <a:pt x="2760" y="396"/>
                  </a:cubicBezTo>
                  <a:cubicBezTo>
                    <a:pt x="2996" y="366"/>
                    <a:pt x="3010" y="0"/>
                    <a:pt x="27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890413" y="4211000"/>
              <a:ext cx="57850" cy="60050"/>
            </a:xfrm>
            <a:custGeom>
              <a:avLst/>
              <a:gdLst/>
              <a:ahLst/>
              <a:cxnLst/>
              <a:rect l="l" t="t" r="r" b="b"/>
              <a:pathLst>
                <a:path w="2314" h="2402" extrusionOk="0">
                  <a:moveTo>
                    <a:pt x="1090" y="0"/>
                  </a:moveTo>
                  <a:cubicBezTo>
                    <a:pt x="779" y="0"/>
                    <a:pt x="469" y="120"/>
                    <a:pt x="226" y="363"/>
                  </a:cubicBezTo>
                  <a:cubicBezTo>
                    <a:pt x="86" y="500"/>
                    <a:pt x="220" y="698"/>
                    <a:pt x="372" y="698"/>
                  </a:cubicBezTo>
                  <a:cubicBezTo>
                    <a:pt x="416" y="698"/>
                    <a:pt x="462" y="681"/>
                    <a:pt x="503" y="641"/>
                  </a:cubicBezTo>
                  <a:cubicBezTo>
                    <a:pt x="667" y="477"/>
                    <a:pt x="887" y="389"/>
                    <a:pt x="1107" y="389"/>
                  </a:cubicBezTo>
                  <a:cubicBezTo>
                    <a:pt x="1237" y="389"/>
                    <a:pt x="1366" y="419"/>
                    <a:pt x="1485" y="483"/>
                  </a:cubicBezTo>
                  <a:lnTo>
                    <a:pt x="1485" y="483"/>
                  </a:lnTo>
                  <a:cubicBezTo>
                    <a:pt x="1143" y="1087"/>
                    <a:pt x="694" y="1606"/>
                    <a:pt x="142" y="2036"/>
                  </a:cubicBezTo>
                  <a:cubicBezTo>
                    <a:pt x="0" y="2147"/>
                    <a:pt x="126" y="2369"/>
                    <a:pt x="281" y="2373"/>
                  </a:cubicBezTo>
                  <a:cubicBezTo>
                    <a:pt x="874" y="2381"/>
                    <a:pt x="1468" y="2390"/>
                    <a:pt x="2060" y="2402"/>
                  </a:cubicBezTo>
                  <a:cubicBezTo>
                    <a:pt x="2061" y="2402"/>
                    <a:pt x="2062" y="2402"/>
                    <a:pt x="2063" y="2402"/>
                  </a:cubicBezTo>
                  <a:cubicBezTo>
                    <a:pt x="2314" y="2402"/>
                    <a:pt x="2313" y="2011"/>
                    <a:pt x="2060" y="2008"/>
                  </a:cubicBezTo>
                  <a:cubicBezTo>
                    <a:pt x="1642" y="2001"/>
                    <a:pt x="1223" y="1994"/>
                    <a:pt x="804" y="1988"/>
                  </a:cubicBezTo>
                  <a:lnTo>
                    <a:pt x="804" y="1988"/>
                  </a:lnTo>
                  <a:cubicBezTo>
                    <a:pt x="1254" y="1565"/>
                    <a:pt x="1626" y="1072"/>
                    <a:pt x="1913" y="520"/>
                  </a:cubicBezTo>
                  <a:cubicBezTo>
                    <a:pt x="1949" y="450"/>
                    <a:pt x="1953" y="336"/>
                    <a:pt x="1883" y="283"/>
                  </a:cubicBezTo>
                  <a:cubicBezTo>
                    <a:pt x="1647" y="95"/>
                    <a:pt x="1367" y="0"/>
                    <a:pt x="10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997738" y="4261000"/>
              <a:ext cx="12700" cy="9875"/>
            </a:xfrm>
            <a:custGeom>
              <a:avLst/>
              <a:gdLst/>
              <a:ahLst/>
              <a:cxnLst/>
              <a:rect l="l" t="t" r="r" b="b"/>
              <a:pathLst>
                <a:path w="508" h="395" extrusionOk="0">
                  <a:moveTo>
                    <a:pt x="252" y="1"/>
                  </a:moveTo>
                  <a:cubicBezTo>
                    <a:pt x="0" y="1"/>
                    <a:pt x="0" y="394"/>
                    <a:pt x="252" y="394"/>
                  </a:cubicBezTo>
                  <a:cubicBezTo>
                    <a:pt x="507" y="394"/>
                    <a:pt x="507" y="1"/>
                    <a:pt x="2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43"/>
          <p:cNvGrpSpPr/>
          <p:nvPr/>
        </p:nvGrpSpPr>
        <p:grpSpPr>
          <a:xfrm>
            <a:off x="6285950" y="1793725"/>
            <a:ext cx="2325075" cy="225150"/>
            <a:chOff x="6285950" y="1793725"/>
            <a:chExt cx="2325075" cy="225150"/>
          </a:xfrm>
        </p:grpSpPr>
        <p:sp>
          <p:nvSpPr>
            <p:cNvPr id="1919" name="Google Shape;1919;p43"/>
            <p:cNvSpPr/>
            <p:nvPr/>
          </p:nvSpPr>
          <p:spPr>
            <a:xfrm>
              <a:off x="6285950" y="1819125"/>
              <a:ext cx="83250" cy="199750"/>
            </a:xfrm>
            <a:custGeom>
              <a:avLst/>
              <a:gdLst/>
              <a:ahLst/>
              <a:cxnLst/>
              <a:rect l="l" t="t" r="r" b="b"/>
              <a:pathLst>
                <a:path w="3330" h="7990" extrusionOk="0">
                  <a:moveTo>
                    <a:pt x="3054" y="1"/>
                  </a:moveTo>
                  <a:cubicBezTo>
                    <a:pt x="3022" y="1"/>
                    <a:pt x="2987" y="10"/>
                    <a:pt x="2952" y="33"/>
                  </a:cubicBezTo>
                  <a:cubicBezTo>
                    <a:pt x="50" y="1905"/>
                    <a:pt x="0" y="6002"/>
                    <a:pt x="2848" y="7955"/>
                  </a:cubicBezTo>
                  <a:cubicBezTo>
                    <a:pt x="2883" y="7979"/>
                    <a:pt x="2917" y="7989"/>
                    <a:pt x="2950" y="7989"/>
                  </a:cubicBezTo>
                  <a:cubicBezTo>
                    <a:pt x="3111" y="7989"/>
                    <a:pt x="3218" y="7733"/>
                    <a:pt x="3045" y="7614"/>
                  </a:cubicBezTo>
                  <a:cubicBezTo>
                    <a:pt x="450" y="5833"/>
                    <a:pt x="507" y="2080"/>
                    <a:pt x="3151" y="372"/>
                  </a:cubicBezTo>
                  <a:cubicBezTo>
                    <a:pt x="3330" y="257"/>
                    <a:pt x="3220" y="1"/>
                    <a:pt x="3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6406150" y="1907750"/>
              <a:ext cx="66675" cy="18850"/>
            </a:xfrm>
            <a:custGeom>
              <a:avLst/>
              <a:gdLst/>
              <a:ahLst/>
              <a:cxnLst/>
              <a:rect l="l" t="t" r="r" b="b"/>
              <a:pathLst>
                <a:path w="2667" h="754" extrusionOk="0">
                  <a:moveTo>
                    <a:pt x="300" y="0"/>
                  </a:moveTo>
                  <a:cubicBezTo>
                    <a:pt x="81" y="0"/>
                    <a:pt x="0" y="341"/>
                    <a:pt x="234" y="383"/>
                  </a:cubicBezTo>
                  <a:cubicBezTo>
                    <a:pt x="933" y="505"/>
                    <a:pt x="1630" y="629"/>
                    <a:pt x="2327" y="749"/>
                  </a:cubicBezTo>
                  <a:cubicBezTo>
                    <a:pt x="2341" y="752"/>
                    <a:pt x="2354" y="753"/>
                    <a:pt x="2367" y="753"/>
                  </a:cubicBezTo>
                  <a:cubicBezTo>
                    <a:pt x="2585" y="753"/>
                    <a:pt x="2667" y="412"/>
                    <a:pt x="2432" y="370"/>
                  </a:cubicBezTo>
                  <a:cubicBezTo>
                    <a:pt x="1734" y="248"/>
                    <a:pt x="1036" y="125"/>
                    <a:pt x="340" y="4"/>
                  </a:cubicBezTo>
                  <a:cubicBezTo>
                    <a:pt x="326" y="1"/>
                    <a:pt x="313" y="0"/>
                    <a:pt x="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6518250" y="1840300"/>
              <a:ext cx="69125" cy="120000"/>
            </a:xfrm>
            <a:custGeom>
              <a:avLst/>
              <a:gdLst/>
              <a:ahLst/>
              <a:cxnLst/>
              <a:rect l="l" t="t" r="r" b="b"/>
              <a:pathLst>
                <a:path w="2765" h="4800" extrusionOk="0">
                  <a:moveTo>
                    <a:pt x="1306" y="0"/>
                  </a:moveTo>
                  <a:cubicBezTo>
                    <a:pt x="913" y="0"/>
                    <a:pt x="477" y="227"/>
                    <a:pt x="175" y="425"/>
                  </a:cubicBezTo>
                  <a:cubicBezTo>
                    <a:pt x="1" y="542"/>
                    <a:pt x="109" y="800"/>
                    <a:pt x="272" y="800"/>
                  </a:cubicBezTo>
                  <a:cubicBezTo>
                    <a:pt x="304" y="800"/>
                    <a:pt x="339" y="790"/>
                    <a:pt x="374" y="766"/>
                  </a:cubicBezTo>
                  <a:cubicBezTo>
                    <a:pt x="563" y="629"/>
                    <a:pt x="765" y="516"/>
                    <a:pt x="981" y="428"/>
                  </a:cubicBezTo>
                  <a:cubicBezTo>
                    <a:pt x="1585" y="705"/>
                    <a:pt x="1733" y="1030"/>
                    <a:pt x="1419" y="1403"/>
                  </a:cubicBezTo>
                  <a:cubicBezTo>
                    <a:pt x="1323" y="1771"/>
                    <a:pt x="1001" y="2182"/>
                    <a:pt x="819" y="2520"/>
                  </a:cubicBezTo>
                  <a:cubicBezTo>
                    <a:pt x="771" y="2613"/>
                    <a:pt x="795" y="2735"/>
                    <a:pt x="889" y="2790"/>
                  </a:cubicBezTo>
                  <a:cubicBezTo>
                    <a:pt x="998" y="2852"/>
                    <a:pt x="1315" y="2905"/>
                    <a:pt x="1388" y="2959"/>
                  </a:cubicBezTo>
                  <a:cubicBezTo>
                    <a:pt x="2765" y="3996"/>
                    <a:pt x="1197" y="4316"/>
                    <a:pt x="551" y="4404"/>
                  </a:cubicBezTo>
                  <a:cubicBezTo>
                    <a:pt x="314" y="4437"/>
                    <a:pt x="302" y="4800"/>
                    <a:pt x="521" y="4800"/>
                  </a:cubicBezTo>
                  <a:cubicBezTo>
                    <a:pt x="531" y="4800"/>
                    <a:pt x="541" y="4799"/>
                    <a:pt x="551" y="4797"/>
                  </a:cubicBezTo>
                  <a:cubicBezTo>
                    <a:pt x="1282" y="4699"/>
                    <a:pt x="2242" y="4517"/>
                    <a:pt x="2384" y="3642"/>
                  </a:cubicBezTo>
                  <a:cubicBezTo>
                    <a:pt x="2423" y="3396"/>
                    <a:pt x="2390" y="3121"/>
                    <a:pt x="2241" y="2915"/>
                  </a:cubicBezTo>
                  <a:cubicBezTo>
                    <a:pt x="1991" y="2569"/>
                    <a:pt x="1622" y="2641"/>
                    <a:pt x="1272" y="2529"/>
                  </a:cubicBezTo>
                  <a:lnTo>
                    <a:pt x="1272" y="2529"/>
                  </a:lnTo>
                  <a:cubicBezTo>
                    <a:pt x="1641" y="1937"/>
                    <a:pt x="2355" y="989"/>
                    <a:pt x="1984" y="383"/>
                  </a:cubicBezTo>
                  <a:cubicBezTo>
                    <a:pt x="1814" y="102"/>
                    <a:pt x="1570" y="0"/>
                    <a:pt x="1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6663150" y="1811050"/>
              <a:ext cx="303475" cy="158950"/>
            </a:xfrm>
            <a:custGeom>
              <a:avLst/>
              <a:gdLst/>
              <a:ahLst/>
              <a:cxnLst/>
              <a:rect l="l" t="t" r="r" b="b"/>
              <a:pathLst>
                <a:path w="12139" h="6358" extrusionOk="0">
                  <a:moveTo>
                    <a:pt x="4400" y="0"/>
                  </a:moveTo>
                  <a:cubicBezTo>
                    <a:pt x="4200" y="0"/>
                    <a:pt x="4015" y="18"/>
                    <a:pt x="3873" y="74"/>
                  </a:cubicBezTo>
                  <a:cubicBezTo>
                    <a:pt x="3197" y="336"/>
                    <a:pt x="3263" y="1474"/>
                    <a:pt x="3146" y="2065"/>
                  </a:cubicBezTo>
                  <a:cubicBezTo>
                    <a:pt x="2912" y="3253"/>
                    <a:pt x="2681" y="4442"/>
                    <a:pt x="2449" y="5631"/>
                  </a:cubicBezTo>
                  <a:lnTo>
                    <a:pt x="2449" y="5631"/>
                  </a:lnTo>
                  <a:cubicBezTo>
                    <a:pt x="1577" y="4155"/>
                    <a:pt x="901" y="2597"/>
                    <a:pt x="419" y="944"/>
                  </a:cubicBezTo>
                  <a:cubicBezTo>
                    <a:pt x="392" y="846"/>
                    <a:pt x="316" y="804"/>
                    <a:pt x="238" y="804"/>
                  </a:cubicBezTo>
                  <a:cubicBezTo>
                    <a:pt x="121" y="804"/>
                    <a:pt x="1" y="899"/>
                    <a:pt x="44" y="1047"/>
                  </a:cubicBezTo>
                  <a:cubicBezTo>
                    <a:pt x="582" y="2894"/>
                    <a:pt x="1358" y="4630"/>
                    <a:pt x="2377" y="6264"/>
                  </a:cubicBezTo>
                  <a:cubicBezTo>
                    <a:pt x="2416" y="6325"/>
                    <a:pt x="2487" y="6357"/>
                    <a:pt x="2556" y="6357"/>
                  </a:cubicBezTo>
                  <a:cubicBezTo>
                    <a:pt x="2638" y="6357"/>
                    <a:pt x="2718" y="6312"/>
                    <a:pt x="2736" y="6218"/>
                  </a:cubicBezTo>
                  <a:cubicBezTo>
                    <a:pt x="2952" y="5114"/>
                    <a:pt x="3170" y="4009"/>
                    <a:pt x="3385" y="2905"/>
                  </a:cubicBezTo>
                  <a:cubicBezTo>
                    <a:pt x="3492" y="2353"/>
                    <a:pt x="3601" y="1802"/>
                    <a:pt x="3708" y="1249"/>
                  </a:cubicBezTo>
                  <a:cubicBezTo>
                    <a:pt x="3855" y="505"/>
                    <a:pt x="4073" y="453"/>
                    <a:pt x="4743" y="453"/>
                  </a:cubicBezTo>
                  <a:cubicBezTo>
                    <a:pt x="4786" y="453"/>
                    <a:pt x="4830" y="453"/>
                    <a:pt x="4876" y="453"/>
                  </a:cubicBezTo>
                  <a:cubicBezTo>
                    <a:pt x="7211" y="463"/>
                    <a:pt x="9549" y="472"/>
                    <a:pt x="11884" y="483"/>
                  </a:cubicBezTo>
                  <a:cubicBezTo>
                    <a:pt x="11884" y="483"/>
                    <a:pt x="11885" y="483"/>
                    <a:pt x="11885" y="483"/>
                  </a:cubicBezTo>
                  <a:cubicBezTo>
                    <a:pt x="12139" y="483"/>
                    <a:pt x="12138" y="91"/>
                    <a:pt x="11884" y="90"/>
                  </a:cubicBezTo>
                  <a:cubicBezTo>
                    <a:pt x="10457" y="84"/>
                    <a:pt x="9029" y="77"/>
                    <a:pt x="7602" y="71"/>
                  </a:cubicBezTo>
                  <a:cubicBezTo>
                    <a:pt x="6888" y="68"/>
                    <a:pt x="6173" y="67"/>
                    <a:pt x="5461" y="62"/>
                  </a:cubicBezTo>
                  <a:cubicBezTo>
                    <a:pt x="5183" y="61"/>
                    <a:pt x="4767" y="0"/>
                    <a:pt x="4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6826450" y="1866425"/>
              <a:ext cx="81875" cy="86525"/>
            </a:xfrm>
            <a:custGeom>
              <a:avLst/>
              <a:gdLst/>
              <a:ahLst/>
              <a:cxnLst/>
              <a:rect l="l" t="t" r="r" b="b"/>
              <a:pathLst>
                <a:path w="3275" h="3461" extrusionOk="0">
                  <a:moveTo>
                    <a:pt x="1361" y="0"/>
                  </a:moveTo>
                  <a:cubicBezTo>
                    <a:pt x="945" y="0"/>
                    <a:pt x="464" y="224"/>
                    <a:pt x="173" y="418"/>
                  </a:cubicBezTo>
                  <a:cubicBezTo>
                    <a:pt x="1" y="538"/>
                    <a:pt x="108" y="794"/>
                    <a:pt x="272" y="794"/>
                  </a:cubicBezTo>
                  <a:cubicBezTo>
                    <a:pt x="304" y="794"/>
                    <a:pt x="339" y="784"/>
                    <a:pt x="374" y="760"/>
                  </a:cubicBezTo>
                  <a:cubicBezTo>
                    <a:pt x="583" y="622"/>
                    <a:pt x="807" y="494"/>
                    <a:pt x="1054" y="434"/>
                  </a:cubicBezTo>
                  <a:cubicBezTo>
                    <a:pt x="1138" y="414"/>
                    <a:pt x="1221" y="396"/>
                    <a:pt x="1303" y="396"/>
                  </a:cubicBezTo>
                  <a:cubicBezTo>
                    <a:pt x="1371" y="396"/>
                    <a:pt x="1438" y="408"/>
                    <a:pt x="1505" y="443"/>
                  </a:cubicBezTo>
                  <a:cubicBezTo>
                    <a:pt x="1696" y="466"/>
                    <a:pt x="1734" y="589"/>
                    <a:pt x="1615" y="816"/>
                  </a:cubicBezTo>
                  <a:cubicBezTo>
                    <a:pt x="1658" y="1005"/>
                    <a:pt x="1620" y="1168"/>
                    <a:pt x="1498" y="1304"/>
                  </a:cubicBezTo>
                  <a:cubicBezTo>
                    <a:pt x="1195" y="1863"/>
                    <a:pt x="675" y="2368"/>
                    <a:pt x="218" y="2802"/>
                  </a:cubicBezTo>
                  <a:cubicBezTo>
                    <a:pt x="82" y="2931"/>
                    <a:pt x="200" y="3120"/>
                    <a:pt x="357" y="3138"/>
                  </a:cubicBezTo>
                  <a:cubicBezTo>
                    <a:pt x="1248" y="3244"/>
                    <a:pt x="2135" y="3352"/>
                    <a:pt x="3024" y="3459"/>
                  </a:cubicBezTo>
                  <a:cubicBezTo>
                    <a:pt x="3033" y="3460"/>
                    <a:pt x="3042" y="3461"/>
                    <a:pt x="3051" y="3461"/>
                  </a:cubicBezTo>
                  <a:cubicBezTo>
                    <a:pt x="3274" y="3461"/>
                    <a:pt x="3264" y="3094"/>
                    <a:pt x="3024" y="3065"/>
                  </a:cubicBezTo>
                  <a:cubicBezTo>
                    <a:pt x="2277" y="2975"/>
                    <a:pt x="1532" y="2886"/>
                    <a:pt x="785" y="2796"/>
                  </a:cubicBezTo>
                  <a:lnTo>
                    <a:pt x="785" y="2796"/>
                  </a:lnTo>
                  <a:cubicBezTo>
                    <a:pt x="1108" y="2463"/>
                    <a:pt x="1408" y="2109"/>
                    <a:pt x="1680" y="1731"/>
                  </a:cubicBezTo>
                  <a:cubicBezTo>
                    <a:pt x="1938" y="1370"/>
                    <a:pt x="2264" y="902"/>
                    <a:pt x="2065" y="440"/>
                  </a:cubicBezTo>
                  <a:cubicBezTo>
                    <a:pt x="1926" y="116"/>
                    <a:pt x="1660" y="0"/>
                    <a:pt x="1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6996525" y="1794125"/>
              <a:ext cx="116650" cy="222375"/>
            </a:xfrm>
            <a:custGeom>
              <a:avLst/>
              <a:gdLst/>
              <a:ahLst/>
              <a:cxnLst/>
              <a:rect l="l" t="t" r="r" b="b"/>
              <a:pathLst>
                <a:path w="4666" h="8895" extrusionOk="0">
                  <a:moveTo>
                    <a:pt x="985" y="1"/>
                  </a:moveTo>
                  <a:cubicBezTo>
                    <a:pt x="803" y="1"/>
                    <a:pt x="682" y="267"/>
                    <a:pt x="879" y="361"/>
                  </a:cubicBezTo>
                  <a:cubicBezTo>
                    <a:pt x="4211" y="1978"/>
                    <a:pt x="1940" y="6664"/>
                    <a:pt x="136" y="8555"/>
                  </a:cubicBezTo>
                  <a:cubicBezTo>
                    <a:pt x="1" y="8698"/>
                    <a:pt x="135" y="8895"/>
                    <a:pt x="284" y="8895"/>
                  </a:cubicBezTo>
                  <a:cubicBezTo>
                    <a:pt x="329" y="8895"/>
                    <a:pt x="375" y="8877"/>
                    <a:pt x="416" y="8835"/>
                  </a:cubicBezTo>
                  <a:cubicBezTo>
                    <a:pt x="2385" y="6767"/>
                    <a:pt x="4666" y="1763"/>
                    <a:pt x="1077" y="24"/>
                  </a:cubicBezTo>
                  <a:cubicBezTo>
                    <a:pt x="1045" y="8"/>
                    <a:pt x="1014" y="1"/>
                    <a:pt x="9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7162375" y="1894725"/>
              <a:ext cx="107825" cy="13075"/>
            </a:xfrm>
            <a:custGeom>
              <a:avLst/>
              <a:gdLst/>
              <a:ahLst/>
              <a:cxnLst/>
              <a:rect l="l" t="t" r="r" b="b"/>
              <a:pathLst>
                <a:path w="4313" h="523" extrusionOk="0">
                  <a:moveTo>
                    <a:pt x="4087" y="1"/>
                  </a:moveTo>
                  <a:cubicBezTo>
                    <a:pt x="4079" y="1"/>
                    <a:pt x="4070" y="1"/>
                    <a:pt x="4061" y="2"/>
                  </a:cubicBezTo>
                  <a:cubicBezTo>
                    <a:pt x="3309" y="86"/>
                    <a:pt x="2556" y="128"/>
                    <a:pt x="1803" y="128"/>
                  </a:cubicBezTo>
                  <a:cubicBezTo>
                    <a:pt x="1287" y="128"/>
                    <a:pt x="770" y="108"/>
                    <a:pt x="252" y="69"/>
                  </a:cubicBezTo>
                  <a:cubicBezTo>
                    <a:pt x="246" y="69"/>
                    <a:pt x="240" y="69"/>
                    <a:pt x="234" y="69"/>
                  </a:cubicBezTo>
                  <a:cubicBezTo>
                    <a:pt x="0" y="69"/>
                    <a:pt x="8" y="444"/>
                    <a:pt x="252" y="463"/>
                  </a:cubicBezTo>
                  <a:cubicBezTo>
                    <a:pt x="771" y="503"/>
                    <a:pt x="1289" y="523"/>
                    <a:pt x="1807" y="523"/>
                  </a:cubicBezTo>
                  <a:cubicBezTo>
                    <a:pt x="2559" y="523"/>
                    <a:pt x="3309" y="481"/>
                    <a:pt x="4061" y="396"/>
                  </a:cubicBezTo>
                  <a:cubicBezTo>
                    <a:pt x="4302" y="368"/>
                    <a:pt x="4313" y="1"/>
                    <a:pt x="4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7379725" y="1830100"/>
              <a:ext cx="84800" cy="89025"/>
            </a:xfrm>
            <a:custGeom>
              <a:avLst/>
              <a:gdLst/>
              <a:ahLst/>
              <a:cxnLst/>
              <a:rect l="l" t="t" r="r" b="b"/>
              <a:pathLst>
                <a:path w="3392" h="3561" extrusionOk="0">
                  <a:moveTo>
                    <a:pt x="2502" y="0"/>
                  </a:moveTo>
                  <a:cubicBezTo>
                    <a:pt x="2457" y="0"/>
                    <a:pt x="2411" y="19"/>
                    <a:pt x="2372" y="65"/>
                  </a:cubicBezTo>
                  <a:cubicBezTo>
                    <a:pt x="1500" y="1055"/>
                    <a:pt x="734" y="2120"/>
                    <a:pt x="74" y="3264"/>
                  </a:cubicBezTo>
                  <a:cubicBezTo>
                    <a:pt x="1" y="3387"/>
                    <a:pt x="89" y="3561"/>
                    <a:pt x="238" y="3561"/>
                  </a:cubicBezTo>
                  <a:cubicBezTo>
                    <a:pt x="240" y="3561"/>
                    <a:pt x="241" y="3561"/>
                    <a:pt x="243" y="3561"/>
                  </a:cubicBezTo>
                  <a:cubicBezTo>
                    <a:pt x="1208" y="3529"/>
                    <a:pt x="2173" y="3496"/>
                    <a:pt x="3138" y="3466"/>
                  </a:cubicBezTo>
                  <a:cubicBezTo>
                    <a:pt x="3387" y="3458"/>
                    <a:pt x="3391" y="3072"/>
                    <a:pt x="3146" y="3072"/>
                  </a:cubicBezTo>
                  <a:cubicBezTo>
                    <a:pt x="3143" y="3072"/>
                    <a:pt x="3140" y="3072"/>
                    <a:pt x="3138" y="3072"/>
                  </a:cubicBezTo>
                  <a:cubicBezTo>
                    <a:pt x="2290" y="3100"/>
                    <a:pt x="1443" y="3129"/>
                    <a:pt x="596" y="3156"/>
                  </a:cubicBezTo>
                  <a:lnTo>
                    <a:pt x="596" y="3156"/>
                  </a:lnTo>
                  <a:cubicBezTo>
                    <a:pt x="1197" y="2158"/>
                    <a:pt x="1880" y="1222"/>
                    <a:pt x="2651" y="345"/>
                  </a:cubicBezTo>
                  <a:cubicBezTo>
                    <a:pt x="2778" y="199"/>
                    <a:pt x="2646" y="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7456125" y="1866150"/>
              <a:ext cx="15975" cy="109525"/>
            </a:xfrm>
            <a:custGeom>
              <a:avLst/>
              <a:gdLst/>
              <a:ahLst/>
              <a:cxnLst/>
              <a:rect l="l" t="t" r="r" b="b"/>
              <a:pathLst>
                <a:path w="639" h="4381" extrusionOk="0">
                  <a:moveTo>
                    <a:pt x="395" y="0"/>
                  </a:moveTo>
                  <a:cubicBezTo>
                    <a:pt x="320" y="0"/>
                    <a:pt x="252" y="43"/>
                    <a:pt x="239" y="143"/>
                  </a:cubicBezTo>
                  <a:cubicBezTo>
                    <a:pt x="56" y="1492"/>
                    <a:pt x="0" y="2833"/>
                    <a:pt x="79" y="4191"/>
                  </a:cubicBezTo>
                  <a:cubicBezTo>
                    <a:pt x="86" y="4318"/>
                    <a:pt x="188" y="4381"/>
                    <a:pt x="287" y="4381"/>
                  </a:cubicBezTo>
                  <a:cubicBezTo>
                    <a:pt x="385" y="4381"/>
                    <a:pt x="480" y="4318"/>
                    <a:pt x="473" y="4191"/>
                  </a:cubicBezTo>
                  <a:cubicBezTo>
                    <a:pt x="397" y="2870"/>
                    <a:pt x="441" y="1559"/>
                    <a:pt x="619" y="248"/>
                  </a:cubicBezTo>
                  <a:cubicBezTo>
                    <a:pt x="638" y="98"/>
                    <a:pt x="509" y="0"/>
                    <a:pt x="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7550500" y="1806500"/>
              <a:ext cx="81225" cy="154000"/>
            </a:xfrm>
            <a:custGeom>
              <a:avLst/>
              <a:gdLst/>
              <a:ahLst/>
              <a:cxnLst/>
              <a:rect l="l" t="t" r="r" b="b"/>
              <a:pathLst>
                <a:path w="3249" h="6160" extrusionOk="0">
                  <a:moveTo>
                    <a:pt x="2633" y="1"/>
                  </a:moveTo>
                  <a:cubicBezTo>
                    <a:pt x="2602" y="1"/>
                    <a:pt x="2569" y="9"/>
                    <a:pt x="2535" y="28"/>
                  </a:cubicBezTo>
                  <a:cubicBezTo>
                    <a:pt x="0" y="1474"/>
                    <a:pt x="269" y="5031"/>
                    <a:pt x="2938" y="6144"/>
                  </a:cubicBezTo>
                  <a:cubicBezTo>
                    <a:pt x="2964" y="6155"/>
                    <a:pt x="2989" y="6159"/>
                    <a:pt x="3011" y="6159"/>
                  </a:cubicBezTo>
                  <a:cubicBezTo>
                    <a:pt x="3191" y="6159"/>
                    <a:pt x="3248" y="5851"/>
                    <a:pt x="3044" y="5764"/>
                  </a:cubicBezTo>
                  <a:cubicBezTo>
                    <a:pt x="673" y="4777"/>
                    <a:pt x="531" y="1626"/>
                    <a:pt x="2736" y="367"/>
                  </a:cubicBezTo>
                  <a:cubicBezTo>
                    <a:pt x="2923" y="262"/>
                    <a:pt x="2808" y="1"/>
                    <a:pt x="26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7660975" y="1825125"/>
              <a:ext cx="61225" cy="105050"/>
            </a:xfrm>
            <a:custGeom>
              <a:avLst/>
              <a:gdLst/>
              <a:ahLst/>
              <a:cxnLst/>
              <a:rect l="l" t="t" r="r" b="b"/>
              <a:pathLst>
                <a:path w="2449" h="4202" extrusionOk="0">
                  <a:moveTo>
                    <a:pt x="1376" y="1"/>
                  </a:moveTo>
                  <a:cubicBezTo>
                    <a:pt x="945" y="1"/>
                    <a:pt x="519" y="372"/>
                    <a:pt x="238" y="682"/>
                  </a:cubicBezTo>
                  <a:cubicBezTo>
                    <a:pt x="108" y="824"/>
                    <a:pt x="240" y="1022"/>
                    <a:pt x="387" y="1022"/>
                  </a:cubicBezTo>
                  <a:cubicBezTo>
                    <a:pt x="431" y="1022"/>
                    <a:pt x="477" y="1003"/>
                    <a:pt x="517" y="959"/>
                  </a:cubicBezTo>
                  <a:cubicBezTo>
                    <a:pt x="703" y="753"/>
                    <a:pt x="1055" y="401"/>
                    <a:pt x="1294" y="401"/>
                  </a:cubicBezTo>
                  <a:cubicBezTo>
                    <a:pt x="1478" y="401"/>
                    <a:pt x="1596" y="610"/>
                    <a:pt x="1519" y="1254"/>
                  </a:cubicBezTo>
                  <a:cubicBezTo>
                    <a:pt x="1483" y="1554"/>
                    <a:pt x="1204" y="1953"/>
                    <a:pt x="1080" y="2228"/>
                  </a:cubicBezTo>
                  <a:cubicBezTo>
                    <a:pt x="1026" y="2346"/>
                    <a:pt x="1099" y="2532"/>
                    <a:pt x="1235" y="2532"/>
                  </a:cubicBezTo>
                  <a:cubicBezTo>
                    <a:pt x="1256" y="2532"/>
                    <a:pt x="1278" y="2528"/>
                    <a:pt x="1302" y="2518"/>
                  </a:cubicBezTo>
                  <a:cubicBezTo>
                    <a:pt x="1446" y="2839"/>
                    <a:pt x="1592" y="3158"/>
                    <a:pt x="1738" y="3478"/>
                  </a:cubicBezTo>
                  <a:cubicBezTo>
                    <a:pt x="1521" y="3672"/>
                    <a:pt x="1274" y="3774"/>
                    <a:pt x="999" y="3785"/>
                  </a:cubicBezTo>
                  <a:cubicBezTo>
                    <a:pt x="867" y="3807"/>
                    <a:pt x="740" y="3814"/>
                    <a:pt x="612" y="3814"/>
                  </a:cubicBezTo>
                  <a:cubicBezTo>
                    <a:pt x="494" y="3814"/>
                    <a:pt x="376" y="3808"/>
                    <a:pt x="254" y="3801"/>
                  </a:cubicBezTo>
                  <a:cubicBezTo>
                    <a:pt x="249" y="3801"/>
                    <a:pt x="245" y="3801"/>
                    <a:pt x="240" y="3801"/>
                  </a:cubicBezTo>
                  <a:cubicBezTo>
                    <a:pt x="0" y="3801"/>
                    <a:pt x="6" y="4181"/>
                    <a:pt x="254" y="4195"/>
                  </a:cubicBezTo>
                  <a:cubicBezTo>
                    <a:pt x="336" y="4199"/>
                    <a:pt x="422" y="4202"/>
                    <a:pt x="511" y="4202"/>
                  </a:cubicBezTo>
                  <a:cubicBezTo>
                    <a:pt x="1286" y="4202"/>
                    <a:pt x="2249" y="3999"/>
                    <a:pt x="2375" y="3094"/>
                  </a:cubicBezTo>
                  <a:cubicBezTo>
                    <a:pt x="2448" y="2571"/>
                    <a:pt x="2071" y="2124"/>
                    <a:pt x="1601" y="2078"/>
                  </a:cubicBezTo>
                  <a:lnTo>
                    <a:pt x="1601" y="2078"/>
                  </a:lnTo>
                  <a:cubicBezTo>
                    <a:pt x="1921" y="1491"/>
                    <a:pt x="2387" y="637"/>
                    <a:pt x="1877" y="198"/>
                  </a:cubicBezTo>
                  <a:cubicBezTo>
                    <a:pt x="1715" y="58"/>
                    <a:pt x="1545" y="1"/>
                    <a:pt x="13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7741025" y="1799325"/>
              <a:ext cx="77050" cy="151925"/>
            </a:xfrm>
            <a:custGeom>
              <a:avLst/>
              <a:gdLst/>
              <a:ahLst/>
              <a:cxnLst/>
              <a:rect l="l" t="t" r="r" b="b"/>
              <a:pathLst>
                <a:path w="3082" h="6077" extrusionOk="0">
                  <a:moveTo>
                    <a:pt x="774" y="1"/>
                  </a:moveTo>
                  <a:cubicBezTo>
                    <a:pt x="616" y="1"/>
                    <a:pt x="511" y="256"/>
                    <a:pt x="679" y="378"/>
                  </a:cubicBezTo>
                  <a:cubicBezTo>
                    <a:pt x="2662" y="1797"/>
                    <a:pt x="2371" y="4670"/>
                    <a:pt x="198" y="5715"/>
                  </a:cubicBezTo>
                  <a:cubicBezTo>
                    <a:pt x="0" y="5810"/>
                    <a:pt x="123" y="6077"/>
                    <a:pt x="307" y="6077"/>
                  </a:cubicBezTo>
                  <a:cubicBezTo>
                    <a:pt x="336" y="6077"/>
                    <a:pt x="366" y="6070"/>
                    <a:pt x="397" y="6056"/>
                  </a:cubicBezTo>
                  <a:cubicBezTo>
                    <a:pt x="2865" y="4867"/>
                    <a:pt x="3081" y="1616"/>
                    <a:pt x="878" y="37"/>
                  </a:cubicBezTo>
                  <a:cubicBezTo>
                    <a:pt x="843" y="12"/>
                    <a:pt x="807"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7846575" y="1799800"/>
              <a:ext cx="76475" cy="156850"/>
            </a:xfrm>
            <a:custGeom>
              <a:avLst/>
              <a:gdLst/>
              <a:ahLst/>
              <a:cxnLst/>
              <a:rect l="l" t="t" r="r" b="b"/>
              <a:pathLst>
                <a:path w="3059" h="6274" extrusionOk="0">
                  <a:moveTo>
                    <a:pt x="2759" y="1"/>
                  </a:moveTo>
                  <a:cubicBezTo>
                    <a:pt x="2729" y="1"/>
                    <a:pt x="2698" y="8"/>
                    <a:pt x="2666" y="24"/>
                  </a:cubicBezTo>
                  <a:cubicBezTo>
                    <a:pt x="125" y="1308"/>
                    <a:pt x="0" y="4744"/>
                    <a:pt x="2405" y="6243"/>
                  </a:cubicBezTo>
                  <a:cubicBezTo>
                    <a:pt x="2440" y="6264"/>
                    <a:pt x="2474" y="6273"/>
                    <a:pt x="2506" y="6273"/>
                  </a:cubicBezTo>
                  <a:cubicBezTo>
                    <a:pt x="2675" y="6273"/>
                    <a:pt x="2785" y="6015"/>
                    <a:pt x="2604" y="5902"/>
                  </a:cubicBezTo>
                  <a:cubicBezTo>
                    <a:pt x="440" y="4555"/>
                    <a:pt x="600" y="1509"/>
                    <a:pt x="2863" y="363"/>
                  </a:cubicBezTo>
                  <a:cubicBezTo>
                    <a:pt x="3059" y="265"/>
                    <a:pt x="2940" y="1"/>
                    <a:pt x="27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7931775" y="1876575"/>
              <a:ext cx="51725" cy="14625"/>
            </a:xfrm>
            <a:custGeom>
              <a:avLst/>
              <a:gdLst/>
              <a:ahLst/>
              <a:cxnLst/>
              <a:rect l="l" t="t" r="r" b="b"/>
              <a:pathLst>
                <a:path w="2069" h="585" extrusionOk="0">
                  <a:moveTo>
                    <a:pt x="1151" y="1"/>
                  </a:moveTo>
                  <a:cubicBezTo>
                    <a:pt x="826" y="1"/>
                    <a:pt x="503" y="77"/>
                    <a:pt x="197" y="224"/>
                  </a:cubicBezTo>
                  <a:cubicBezTo>
                    <a:pt x="0" y="319"/>
                    <a:pt x="122" y="585"/>
                    <a:pt x="306" y="585"/>
                  </a:cubicBezTo>
                  <a:cubicBezTo>
                    <a:pt x="335" y="585"/>
                    <a:pt x="365" y="578"/>
                    <a:pt x="396" y="563"/>
                  </a:cubicBezTo>
                  <a:cubicBezTo>
                    <a:pt x="634" y="449"/>
                    <a:pt x="883" y="393"/>
                    <a:pt x="1134" y="393"/>
                  </a:cubicBezTo>
                  <a:cubicBezTo>
                    <a:pt x="1340" y="393"/>
                    <a:pt x="1547" y="430"/>
                    <a:pt x="1750" y="503"/>
                  </a:cubicBezTo>
                  <a:cubicBezTo>
                    <a:pt x="1774" y="512"/>
                    <a:pt x="1796" y="516"/>
                    <a:pt x="1817" y="516"/>
                  </a:cubicBezTo>
                  <a:cubicBezTo>
                    <a:pt x="2006" y="516"/>
                    <a:pt x="2069" y="199"/>
                    <a:pt x="1856" y="124"/>
                  </a:cubicBezTo>
                  <a:cubicBezTo>
                    <a:pt x="1623" y="41"/>
                    <a:pt x="1386" y="1"/>
                    <a:pt x="11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8026150" y="1809650"/>
              <a:ext cx="64800" cy="120225"/>
            </a:xfrm>
            <a:custGeom>
              <a:avLst/>
              <a:gdLst/>
              <a:ahLst/>
              <a:cxnLst/>
              <a:rect l="l" t="t" r="r" b="b"/>
              <a:pathLst>
                <a:path w="2592" h="4809" extrusionOk="0">
                  <a:moveTo>
                    <a:pt x="1636" y="0"/>
                  </a:moveTo>
                  <a:cubicBezTo>
                    <a:pt x="1143" y="0"/>
                    <a:pt x="675" y="129"/>
                    <a:pt x="210" y="392"/>
                  </a:cubicBezTo>
                  <a:cubicBezTo>
                    <a:pt x="21" y="499"/>
                    <a:pt x="137" y="760"/>
                    <a:pt x="311" y="760"/>
                  </a:cubicBezTo>
                  <a:cubicBezTo>
                    <a:pt x="342" y="760"/>
                    <a:pt x="374" y="752"/>
                    <a:pt x="407" y="734"/>
                  </a:cubicBezTo>
                  <a:cubicBezTo>
                    <a:pt x="810" y="506"/>
                    <a:pt x="1210" y="394"/>
                    <a:pt x="1634" y="394"/>
                  </a:cubicBezTo>
                  <a:cubicBezTo>
                    <a:pt x="1756" y="394"/>
                    <a:pt x="1879" y="403"/>
                    <a:pt x="2005" y="421"/>
                  </a:cubicBezTo>
                  <a:lnTo>
                    <a:pt x="2005" y="421"/>
                  </a:lnTo>
                  <a:cubicBezTo>
                    <a:pt x="1761" y="1108"/>
                    <a:pt x="1396" y="1674"/>
                    <a:pt x="867" y="2195"/>
                  </a:cubicBezTo>
                  <a:cubicBezTo>
                    <a:pt x="738" y="2323"/>
                    <a:pt x="856" y="2538"/>
                    <a:pt x="1006" y="2538"/>
                  </a:cubicBezTo>
                  <a:cubicBezTo>
                    <a:pt x="1038" y="2538"/>
                    <a:pt x="1071" y="2528"/>
                    <a:pt x="1104" y="2506"/>
                  </a:cubicBezTo>
                  <a:cubicBezTo>
                    <a:pt x="1279" y="2452"/>
                    <a:pt x="1429" y="2424"/>
                    <a:pt x="1553" y="2424"/>
                  </a:cubicBezTo>
                  <a:cubicBezTo>
                    <a:pt x="2056" y="2424"/>
                    <a:pt x="2134" y="2876"/>
                    <a:pt x="1787" y="3780"/>
                  </a:cubicBezTo>
                  <a:cubicBezTo>
                    <a:pt x="1625" y="3956"/>
                    <a:pt x="1432" y="4082"/>
                    <a:pt x="1209" y="4160"/>
                  </a:cubicBezTo>
                  <a:cubicBezTo>
                    <a:pt x="897" y="4304"/>
                    <a:pt x="569" y="4364"/>
                    <a:pt x="235" y="4426"/>
                  </a:cubicBezTo>
                  <a:cubicBezTo>
                    <a:pt x="0" y="4468"/>
                    <a:pt x="81" y="4809"/>
                    <a:pt x="299" y="4809"/>
                  </a:cubicBezTo>
                  <a:cubicBezTo>
                    <a:pt x="312" y="4809"/>
                    <a:pt x="326" y="4808"/>
                    <a:pt x="340" y="4805"/>
                  </a:cubicBezTo>
                  <a:cubicBezTo>
                    <a:pt x="1280" y="4633"/>
                    <a:pt x="2592" y="4152"/>
                    <a:pt x="2493" y="2954"/>
                  </a:cubicBezTo>
                  <a:cubicBezTo>
                    <a:pt x="2449" y="2430"/>
                    <a:pt x="2038" y="2050"/>
                    <a:pt x="1576" y="1996"/>
                  </a:cubicBezTo>
                  <a:lnTo>
                    <a:pt x="1576" y="1996"/>
                  </a:lnTo>
                  <a:cubicBezTo>
                    <a:pt x="1971" y="1500"/>
                    <a:pt x="2259" y="947"/>
                    <a:pt x="2456" y="319"/>
                  </a:cubicBezTo>
                  <a:cubicBezTo>
                    <a:pt x="2486" y="220"/>
                    <a:pt x="2420" y="98"/>
                    <a:pt x="2317" y="77"/>
                  </a:cubicBezTo>
                  <a:cubicBezTo>
                    <a:pt x="2083" y="26"/>
                    <a:pt x="1857" y="0"/>
                    <a:pt x="16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8156475" y="1830050"/>
              <a:ext cx="10725" cy="99800"/>
            </a:xfrm>
            <a:custGeom>
              <a:avLst/>
              <a:gdLst/>
              <a:ahLst/>
              <a:cxnLst/>
              <a:rect l="l" t="t" r="r" b="b"/>
              <a:pathLst>
                <a:path w="429" h="3992" extrusionOk="0">
                  <a:moveTo>
                    <a:pt x="232" y="1"/>
                  </a:moveTo>
                  <a:cubicBezTo>
                    <a:pt x="134" y="1"/>
                    <a:pt x="35" y="64"/>
                    <a:pt x="34" y="190"/>
                  </a:cubicBezTo>
                  <a:cubicBezTo>
                    <a:pt x="23" y="1394"/>
                    <a:pt x="13" y="2596"/>
                    <a:pt x="1" y="3802"/>
                  </a:cubicBezTo>
                  <a:cubicBezTo>
                    <a:pt x="1" y="3928"/>
                    <a:pt x="99" y="3992"/>
                    <a:pt x="197" y="3992"/>
                  </a:cubicBezTo>
                  <a:cubicBezTo>
                    <a:pt x="295" y="3992"/>
                    <a:pt x="394" y="3928"/>
                    <a:pt x="395" y="3802"/>
                  </a:cubicBezTo>
                  <a:cubicBezTo>
                    <a:pt x="406" y="2596"/>
                    <a:pt x="416" y="1394"/>
                    <a:pt x="428" y="190"/>
                  </a:cubicBezTo>
                  <a:cubicBezTo>
                    <a:pt x="429" y="64"/>
                    <a:pt x="331" y="1"/>
                    <a:pt x="2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8164050" y="1823450"/>
              <a:ext cx="94500" cy="88325"/>
            </a:xfrm>
            <a:custGeom>
              <a:avLst/>
              <a:gdLst/>
              <a:ahLst/>
              <a:cxnLst/>
              <a:rect l="l" t="t" r="r" b="b"/>
              <a:pathLst>
                <a:path w="3780" h="3533" extrusionOk="0">
                  <a:moveTo>
                    <a:pt x="3482" y="1"/>
                  </a:moveTo>
                  <a:cubicBezTo>
                    <a:pt x="3418" y="1"/>
                    <a:pt x="3351" y="30"/>
                    <a:pt x="3306" y="90"/>
                  </a:cubicBezTo>
                  <a:cubicBezTo>
                    <a:pt x="2823" y="737"/>
                    <a:pt x="2344" y="1386"/>
                    <a:pt x="1857" y="2030"/>
                  </a:cubicBezTo>
                  <a:cubicBezTo>
                    <a:pt x="1686" y="2256"/>
                    <a:pt x="1658" y="2389"/>
                    <a:pt x="1459" y="2389"/>
                  </a:cubicBezTo>
                  <a:cubicBezTo>
                    <a:pt x="1415" y="2389"/>
                    <a:pt x="1363" y="2383"/>
                    <a:pt x="1299" y="2369"/>
                  </a:cubicBezTo>
                  <a:cubicBezTo>
                    <a:pt x="1001" y="2306"/>
                    <a:pt x="949" y="2142"/>
                    <a:pt x="826" y="1894"/>
                  </a:cubicBezTo>
                  <a:cubicBezTo>
                    <a:pt x="599" y="1436"/>
                    <a:pt x="470" y="948"/>
                    <a:pt x="410" y="441"/>
                  </a:cubicBezTo>
                  <a:cubicBezTo>
                    <a:pt x="395" y="318"/>
                    <a:pt x="289" y="256"/>
                    <a:pt x="191" y="256"/>
                  </a:cubicBezTo>
                  <a:cubicBezTo>
                    <a:pt x="92" y="256"/>
                    <a:pt x="0" y="318"/>
                    <a:pt x="16" y="444"/>
                  </a:cubicBezTo>
                  <a:cubicBezTo>
                    <a:pt x="95" y="1095"/>
                    <a:pt x="425" y="2943"/>
                    <a:pt x="1352" y="2946"/>
                  </a:cubicBezTo>
                  <a:cubicBezTo>
                    <a:pt x="1353" y="2946"/>
                    <a:pt x="1354" y="2946"/>
                    <a:pt x="1356" y="2946"/>
                  </a:cubicBezTo>
                  <a:cubicBezTo>
                    <a:pt x="1753" y="2946"/>
                    <a:pt x="1989" y="2506"/>
                    <a:pt x="2196" y="2230"/>
                  </a:cubicBezTo>
                  <a:cubicBezTo>
                    <a:pt x="2564" y="1740"/>
                    <a:pt x="2931" y="1249"/>
                    <a:pt x="3298" y="757"/>
                  </a:cubicBezTo>
                  <a:lnTo>
                    <a:pt x="3298" y="757"/>
                  </a:lnTo>
                  <a:lnTo>
                    <a:pt x="3382" y="3343"/>
                  </a:lnTo>
                  <a:cubicBezTo>
                    <a:pt x="3386" y="3469"/>
                    <a:pt x="3487" y="3532"/>
                    <a:pt x="3585" y="3532"/>
                  </a:cubicBezTo>
                  <a:cubicBezTo>
                    <a:pt x="3684" y="3532"/>
                    <a:pt x="3780" y="3469"/>
                    <a:pt x="3775" y="3343"/>
                  </a:cubicBezTo>
                  <a:lnTo>
                    <a:pt x="3674" y="190"/>
                  </a:lnTo>
                  <a:cubicBezTo>
                    <a:pt x="3669" y="66"/>
                    <a:pt x="3579" y="1"/>
                    <a:pt x="34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8337025" y="1831700"/>
              <a:ext cx="10700" cy="95075"/>
            </a:xfrm>
            <a:custGeom>
              <a:avLst/>
              <a:gdLst/>
              <a:ahLst/>
              <a:cxnLst/>
              <a:rect l="l" t="t" r="r" b="b"/>
              <a:pathLst>
                <a:path w="428" h="3803" extrusionOk="0">
                  <a:moveTo>
                    <a:pt x="230" y="0"/>
                  </a:moveTo>
                  <a:cubicBezTo>
                    <a:pt x="132" y="0"/>
                    <a:pt x="34" y="63"/>
                    <a:pt x="33" y="190"/>
                  </a:cubicBezTo>
                  <a:cubicBezTo>
                    <a:pt x="21" y="1331"/>
                    <a:pt x="11" y="2470"/>
                    <a:pt x="1" y="3611"/>
                  </a:cubicBezTo>
                  <a:cubicBezTo>
                    <a:pt x="1" y="3738"/>
                    <a:pt x="99" y="3802"/>
                    <a:pt x="197" y="3802"/>
                  </a:cubicBezTo>
                  <a:cubicBezTo>
                    <a:pt x="296" y="3802"/>
                    <a:pt x="394" y="3738"/>
                    <a:pt x="395" y="3611"/>
                  </a:cubicBezTo>
                  <a:cubicBezTo>
                    <a:pt x="406" y="2472"/>
                    <a:pt x="417" y="1332"/>
                    <a:pt x="427" y="190"/>
                  </a:cubicBezTo>
                  <a:cubicBezTo>
                    <a:pt x="427" y="64"/>
                    <a:pt x="329" y="0"/>
                    <a:pt x="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8302550" y="1865975"/>
              <a:ext cx="75400" cy="14150"/>
            </a:xfrm>
            <a:custGeom>
              <a:avLst/>
              <a:gdLst/>
              <a:ahLst/>
              <a:cxnLst/>
              <a:rect l="l" t="t" r="r" b="b"/>
              <a:pathLst>
                <a:path w="3016" h="566" extrusionOk="0">
                  <a:moveTo>
                    <a:pt x="1555" y="0"/>
                  </a:moveTo>
                  <a:cubicBezTo>
                    <a:pt x="1111" y="0"/>
                    <a:pt x="667" y="60"/>
                    <a:pt x="225" y="179"/>
                  </a:cubicBezTo>
                  <a:cubicBezTo>
                    <a:pt x="0" y="241"/>
                    <a:pt x="69" y="566"/>
                    <a:pt x="272" y="566"/>
                  </a:cubicBezTo>
                  <a:cubicBezTo>
                    <a:pt x="290" y="566"/>
                    <a:pt x="308" y="563"/>
                    <a:pt x="328" y="558"/>
                  </a:cubicBezTo>
                  <a:cubicBezTo>
                    <a:pt x="738" y="447"/>
                    <a:pt x="1146" y="391"/>
                    <a:pt x="1554" y="391"/>
                  </a:cubicBezTo>
                  <a:cubicBezTo>
                    <a:pt x="1929" y="391"/>
                    <a:pt x="2305" y="438"/>
                    <a:pt x="2683" y="532"/>
                  </a:cubicBezTo>
                  <a:cubicBezTo>
                    <a:pt x="2701" y="537"/>
                    <a:pt x="2718" y="539"/>
                    <a:pt x="2735" y="539"/>
                  </a:cubicBezTo>
                  <a:cubicBezTo>
                    <a:pt x="2944" y="539"/>
                    <a:pt x="3016" y="209"/>
                    <a:pt x="2789" y="153"/>
                  </a:cubicBezTo>
                  <a:cubicBezTo>
                    <a:pt x="2378" y="51"/>
                    <a:pt x="1967" y="0"/>
                    <a:pt x="15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8436825" y="1830000"/>
              <a:ext cx="68325" cy="94125"/>
            </a:xfrm>
            <a:custGeom>
              <a:avLst/>
              <a:gdLst/>
              <a:ahLst/>
              <a:cxnLst/>
              <a:rect l="l" t="t" r="r" b="b"/>
              <a:pathLst>
                <a:path w="2733" h="3765" extrusionOk="0">
                  <a:moveTo>
                    <a:pt x="1345" y="1"/>
                  </a:moveTo>
                  <a:cubicBezTo>
                    <a:pt x="939" y="1"/>
                    <a:pt x="468" y="196"/>
                    <a:pt x="181" y="369"/>
                  </a:cubicBezTo>
                  <a:cubicBezTo>
                    <a:pt x="0" y="480"/>
                    <a:pt x="111" y="739"/>
                    <a:pt x="280" y="739"/>
                  </a:cubicBezTo>
                  <a:cubicBezTo>
                    <a:pt x="312" y="739"/>
                    <a:pt x="346" y="730"/>
                    <a:pt x="380" y="709"/>
                  </a:cubicBezTo>
                  <a:cubicBezTo>
                    <a:pt x="560" y="599"/>
                    <a:pt x="982" y="360"/>
                    <a:pt x="1294" y="360"/>
                  </a:cubicBezTo>
                  <a:cubicBezTo>
                    <a:pt x="1539" y="360"/>
                    <a:pt x="1715" y="507"/>
                    <a:pt x="1654" y="976"/>
                  </a:cubicBezTo>
                  <a:cubicBezTo>
                    <a:pt x="1624" y="1208"/>
                    <a:pt x="1285" y="1565"/>
                    <a:pt x="1160" y="1764"/>
                  </a:cubicBezTo>
                  <a:cubicBezTo>
                    <a:pt x="801" y="2331"/>
                    <a:pt x="439" y="2899"/>
                    <a:pt x="79" y="3467"/>
                  </a:cubicBezTo>
                  <a:cubicBezTo>
                    <a:pt x="6" y="3580"/>
                    <a:pt x="94" y="3764"/>
                    <a:pt x="234" y="3764"/>
                  </a:cubicBezTo>
                  <a:cubicBezTo>
                    <a:pt x="239" y="3764"/>
                    <a:pt x="244" y="3764"/>
                    <a:pt x="250" y="3764"/>
                  </a:cubicBezTo>
                  <a:cubicBezTo>
                    <a:pt x="994" y="3692"/>
                    <a:pt x="1736" y="3620"/>
                    <a:pt x="2480" y="3547"/>
                  </a:cubicBezTo>
                  <a:cubicBezTo>
                    <a:pt x="2722" y="3522"/>
                    <a:pt x="2733" y="3152"/>
                    <a:pt x="2503" y="3152"/>
                  </a:cubicBezTo>
                  <a:cubicBezTo>
                    <a:pt x="2496" y="3152"/>
                    <a:pt x="2488" y="3153"/>
                    <a:pt x="2480" y="3154"/>
                  </a:cubicBezTo>
                  <a:cubicBezTo>
                    <a:pt x="1863" y="3213"/>
                    <a:pt x="1248" y="3272"/>
                    <a:pt x="631" y="3333"/>
                  </a:cubicBezTo>
                  <a:lnTo>
                    <a:pt x="631" y="3333"/>
                  </a:lnTo>
                  <a:cubicBezTo>
                    <a:pt x="944" y="2840"/>
                    <a:pt x="1255" y="2348"/>
                    <a:pt x="1568" y="1855"/>
                  </a:cubicBezTo>
                  <a:cubicBezTo>
                    <a:pt x="1791" y="1506"/>
                    <a:pt x="2185" y="1075"/>
                    <a:pt x="2103" y="621"/>
                  </a:cubicBezTo>
                  <a:cubicBezTo>
                    <a:pt x="2020" y="156"/>
                    <a:pt x="1709"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8533975" y="1793725"/>
              <a:ext cx="77050" cy="155400"/>
            </a:xfrm>
            <a:custGeom>
              <a:avLst/>
              <a:gdLst/>
              <a:ahLst/>
              <a:cxnLst/>
              <a:rect l="l" t="t" r="r" b="b"/>
              <a:pathLst>
                <a:path w="3082" h="6216" extrusionOk="0">
                  <a:moveTo>
                    <a:pt x="300" y="1"/>
                  </a:moveTo>
                  <a:cubicBezTo>
                    <a:pt x="119" y="1"/>
                    <a:pt x="0" y="265"/>
                    <a:pt x="194" y="363"/>
                  </a:cubicBezTo>
                  <a:cubicBezTo>
                    <a:pt x="2408" y="1473"/>
                    <a:pt x="2657" y="4421"/>
                    <a:pt x="602" y="5842"/>
                  </a:cubicBezTo>
                  <a:cubicBezTo>
                    <a:pt x="430" y="5960"/>
                    <a:pt x="536" y="6216"/>
                    <a:pt x="698" y="6216"/>
                  </a:cubicBezTo>
                  <a:cubicBezTo>
                    <a:pt x="731" y="6216"/>
                    <a:pt x="766" y="6205"/>
                    <a:pt x="801" y="6181"/>
                  </a:cubicBezTo>
                  <a:cubicBezTo>
                    <a:pt x="3082" y="4605"/>
                    <a:pt x="2891" y="1275"/>
                    <a:pt x="393" y="24"/>
                  </a:cubicBezTo>
                  <a:cubicBezTo>
                    <a:pt x="361" y="8"/>
                    <a:pt x="330" y="1"/>
                    <a:pt x="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2"/>
          <p:cNvSpPr txBox="1">
            <a:spLocks noGrp="1"/>
          </p:cNvSpPr>
          <p:nvPr>
            <p:ph type="title"/>
          </p:nvPr>
        </p:nvSpPr>
        <p:spPr>
          <a:xfrm>
            <a:off x="1861641" y="944188"/>
            <a:ext cx="5420700" cy="2232900"/>
          </a:xfrm>
          <a:prstGeom prst="rect">
            <a:avLst/>
          </a:prstGeom>
        </p:spPr>
        <p:txBody>
          <a:bodyPr spcFirstLastPara="1" wrap="square" lIns="91425" tIns="91425" rIns="91425" bIns="91425" anchor="ctr" anchorCtr="0">
            <a:noAutofit/>
          </a:bodyPr>
          <a:lstStyle/>
          <a:p>
            <a:pPr lvl="0"/>
            <a:r>
              <a:rPr lang="es-ES" sz="1600" dirty="0"/>
              <a:t>"Imaginemos un triángulo en el plano cartesiano, donde el ángulo de rotación se divide en pequeños pasos con la finalidad de  obtener el seno y coseno de un ángulo. Este método utiliza rotaciones sucesivas para calcular de manera eficiente el seno y coseno de un ángulo dado. Cada paso de rotación nos acerca gradualmente al valor deseado, permitiéndonos obtener resultados precisos con una cantidad limitada de operaciones."</a:t>
            </a:r>
            <a:br>
              <a:rPr lang="en" sz="1800" b="1" dirty="0"/>
            </a:br>
            <a:endParaRPr sz="1800" b="1" dirty="0"/>
          </a:p>
        </p:txBody>
      </p:sp>
      <p:sp>
        <p:nvSpPr>
          <p:cNvPr id="1641" name="Google Shape;1641;p42"/>
          <p:cNvSpPr txBox="1">
            <a:spLocks noGrp="1"/>
          </p:cNvSpPr>
          <p:nvPr>
            <p:ph type="subTitle" idx="2"/>
          </p:nvPr>
        </p:nvSpPr>
        <p:spPr>
          <a:xfrm>
            <a:off x="2545650" y="3378900"/>
            <a:ext cx="4052700" cy="618600"/>
          </a:xfrm>
          <a:prstGeom prst="rect">
            <a:avLst/>
          </a:prstGeom>
        </p:spPr>
        <p:txBody>
          <a:bodyPr spcFirstLastPara="1" wrap="square" lIns="91425" tIns="91425" rIns="91425" bIns="91425" anchor="t" anchorCtr="0">
            <a:noAutofit/>
          </a:bodyPr>
          <a:lstStyle/>
          <a:p>
            <a:pPr marL="0" lvl="0" indent="0">
              <a:buClr>
                <a:schemeClr val="hlink"/>
              </a:buClr>
              <a:buSzPts val="1100"/>
            </a:pPr>
            <a:r>
              <a:rPr lang="es-CO" b="1" dirty="0"/>
              <a:t>Respuesta</a:t>
            </a:r>
            <a:r>
              <a:rPr lang="en" b="1" dirty="0"/>
              <a:t>:</a:t>
            </a:r>
            <a:r>
              <a:rPr lang="en" dirty="0"/>
              <a:t> </a:t>
            </a:r>
            <a:r>
              <a:rPr lang="es-CO" dirty="0" err="1"/>
              <a:t>Coordinate</a:t>
            </a:r>
            <a:r>
              <a:rPr lang="es-CO" dirty="0"/>
              <a:t> </a:t>
            </a:r>
            <a:r>
              <a:rPr lang="es-CO" dirty="0" err="1"/>
              <a:t>Rotation</a:t>
            </a:r>
            <a:r>
              <a:rPr lang="es-CO" dirty="0"/>
              <a:t> Digital </a:t>
            </a:r>
            <a:r>
              <a:rPr lang="es-CO" dirty="0" err="1"/>
              <a:t>Computer</a:t>
            </a:r>
            <a:endParaRPr dirty="0"/>
          </a:p>
        </p:txBody>
      </p:sp>
      <p:sp>
        <p:nvSpPr>
          <p:cNvPr id="1642" name="Google Shape;1642;p42"/>
          <p:cNvSpPr txBox="1">
            <a:spLocks noGrp="1"/>
          </p:cNvSpPr>
          <p:nvPr>
            <p:ph type="subTitle" idx="1"/>
          </p:nvPr>
        </p:nvSpPr>
        <p:spPr>
          <a:xfrm>
            <a:off x="7084550" y="4208775"/>
            <a:ext cx="913800" cy="39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hlink"/>
                </a:solidFill>
              </a:rPr>
              <a:t>Progress:</a:t>
            </a:r>
            <a:endParaRPr/>
          </a:p>
        </p:txBody>
      </p:sp>
      <p:grpSp>
        <p:nvGrpSpPr>
          <p:cNvPr id="1643" name="Google Shape;1643;p42"/>
          <p:cNvGrpSpPr/>
          <p:nvPr/>
        </p:nvGrpSpPr>
        <p:grpSpPr>
          <a:xfrm>
            <a:off x="8092963" y="4178320"/>
            <a:ext cx="331043" cy="416396"/>
            <a:chOff x="8092963" y="4178320"/>
            <a:chExt cx="331043" cy="416396"/>
          </a:xfrm>
        </p:grpSpPr>
        <p:sp>
          <p:nvSpPr>
            <p:cNvPr id="1644" name="Google Shape;1644;p42"/>
            <p:cNvSpPr/>
            <p:nvPr/>
          </p:nvSpPr>
          <p:spPr>
            <a:xfrm>
              <a:off x="8367881" y="4360309"/>
              <a:ext cx="50042" cy="74125"/>
            </a:xfrm>
            <a:custGeom>
              <a:avLst/>
              <a:gdLst/>
              <a:ahLst/>
              <a:cxnLst/>
              <a:rect l="l" t="t" r="r" b="b"/>
              <a:pathLst>
                <a:path w="3842" h="5691" extrusionOk="0">
                  <a:moveTo>
                    <a:pt x="419" y="1"/>
                  </a:moveTo>
                  <a:lnTo>
                    <a:pt x="0" y="5690"/>
                  </a:lnTo>
                  <a:lnTo>
                    <a:pt x="277" y="5690"/>
                  </a:lnTo>
                  <a:cubicBezTo>
                    <a:pt x="2247" y="5690"/>
                    <a:pt x="3842" y="4093"/>
                    <a:pt x="3842" y="2128"/>
                  </a:cubicBezTo>
                  <a:lnTo>
                    <a:pt x="3842" y="1918"/>
                  </a:lnTo>
                  <a:cubicBezTo>
                    <a:pt x="3842" y="858"/>
                    <a:pt x="2982" y="1"/>
                    <a:pt x="1925" y="1"/>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8099059" y="4360309"/>
              <a:ext cx="50055" cy="74125"/>
            </a:xfrm>
            <a:custGeom>
              <a:avLst/>
              <a:gdLst/>
              <a:ahLst/>
              <a:cxnLst/>
              <a:rect l="l" t="t" r="r" b="b"/>
              <a:pathLst>
                <a:path w="3843" h="5691" extrusionOk="0">
                  <a:moveTo>
                    <a:pt x="1919" y="1"/>
                  </a:moveTo>
                  <a:cubicBezTo>
                    <a:pt x="860" y="1"/>
                    <a:pt x="0" y="858"/>
                    <a:pt x="0" y="1918"/>
                  </a:cubicBezTo>
                  <a:lnTo>
                    <a:pt x="0" y="2128"/>
                  </a:lnTo>
                  <a:cubicBezTo>
                    <a:pt x="0" y="4093"/>
                    <a:pt x="1596" y="5690"/>
                    <a:pt x="3564" y="5690"/>
                  </a:cubicBezTo>
                  <a:lnTo>
                    <a:pt x="3843" y="5690"/>
                  </a:lnTo>
                  <a:lnTo>
                    <a:pt x="3422" y="1"/>
                  </a:ln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8153300" y="4521274"/>
              <a:ext cx="210380" cy="67391"/>
            </a:xfrm>
            <a:custGeom>
              <a:avLst/>
              <a:gdLst/>
              <a:ahLst/>
              <a:cxnLst/>
              <a:rect l="l" t="t" r="r" b="b"/>
              <a:pathLst>
                <a:path w="16152" h="5174" extrusionOk="0">
                  <a:moveTo>
                    <a:pt x="3516" y="0"/>
                  </a:moveTo>
                  <a:lnTo>
                    <a:pt x="3516" y="1630"/>
                  </a:lnTo>
                  <a:cubicBezTo>
                    <a:pt x="3516" y="2540"/>
                    <a:pt x="2993" y="3368"/>
                    <a:pt x="2174" y="3761"/>
                  </a:cubicBezTo>
                  <a:lnTo>
                    <a:pt x="246" y="4687"/>
                  </a:lnTo>
                  <a:cubicBezTo>
                    <a:pt x="0" y="4806"/>
                    <a:pt x="83" y="5173"/>
                    <a:pt x="356" y="5173"/>
                  </a:cubicBezTo>
                  <a:lnTo>
                    <a:pt x="15796" y="5173"/>
                  </a:lnTo>
                  <a:cubicBezTo>
                    <a:pt x="16069" y="5173"/>
                    <a:pt x="16152" y="4806"/>
                    <a:pt x="15908" y="4687"/>
                  </a:cubicBezTo>
                  <a:lnTo>
                    <a:pt x="13979" y="3761"/>
                  </a:lnTo>
                  <a:cubicBezTo>
                    <a:pt x="13159" y="3369"/>
                    <a:pt x="12638" y="2540"/>
                    <a:pt x="12638" y="1630"/>
                  </a:cubicBezTo>
                  <a:lnTo>
                    <a:pt x="12638" y="0"/>
                  </a:lnTo>
                  <a:cubicBezTo>
                    <a:pt x="11038" y="1095"/>
                    <a:pt x="9273" y="1721"/>
                    <a:pt x="8076" y="1721"/>
                  </a:cubicBezTo>
                  <a:cubicBezTo>
                    <a:pt x="6881" y="1721"/>
                    <a:pt x="5113" y="1095"/>
                    <a:pt x="3516" y="0"/>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8137148" y="4214532"/>
              <a:ext cx="242682" cy="329129"/>
            </a:xfrm>
            <a:custGeom>
              <a:avLst/>
              <a:gdLst/>
              <a:ahLst/>
              <a:cxnLst/>
              <a:rect l="l" t="t" r="r" b="b"/>
              <a:pathLst>
                <a:path w="18632" h="25269" extrusionOk="0">
                  <a:moveTo>
                    <a:pt x="9316" y="1"/>
                  </a:moveTo>
                  <a:cubicBezTo>
                    <a:pt x="4112" y="1"/>
                    <a:pt x="0" y="4425"/>
                    <a:pt x="384" y="9616"/>
                  </a:cubicBezTo>
                  <a:lnTo>
                    <a:pt x="993" y="17887"/>
                  </a:lnTo>
                  <a:cubicBezTo>
                    <a:pt x="1315" y="22248"/>
                    <a:pt x="6690" y="25269"/>
                    <a:pt x="9319" y="25269"/>
                  </a:cubicBezTo>
                  <a:cubicBezTo>
                    <a:pt x="11946" y="25269"/>
                    <a:pt x="17322" y="22247"/>
                    <a:pt x="17643" y="17887"/>
                  </a:cubicBezTo>
                  <a:cubicBezTo>
                    <a:pt x="17639" y="17886"/>
                    <a:pt x="18248" y="9616"/>
                    <a:pt x="18248" y="9616"/>
                  </a:cubicBezTo>
                  <a:cubicBezTo>
                    <a:pt x="18632" y="4425"/>
                    <a:pt x="14522" y="1"/>
                    <a:pt x="9316" y="1"/>
                  </a:cubicBezTo>
                  <a:close/>
                </a:path>
              </a:pathLst>
            </a:custGeom>
            <a:solidFill>
              <a:srgbClr val="944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8200924" y="4219938"/>
              <a:ext cx="178013" cy="323710"/>
            </a:xfrm>
            <a:custGeom>
              <a:avLst/>
              <a:gdLst/>
              <a:ahLst/>
              <a:cxnLst/>
              <a:rect l="l" t="t" r="r" b="b"/>
              <a:pathLst>
                <a:path w="13667" h="24853" extrusionOk="0">
                  <a:moveTo>
                    <a:pt x="7123" y="1"/>
                  </a:moveTo>
                  <a:lnTo>
                    <a:pt x="7123" y="1"/>
                  </a:lnTo>
                  <a:cubicBezTo>
                    <a:pt x="9573" y="1751"/>
                    <a:pt x="11095" y="4701"/>
                    <a:pt x="10856" y="7952"/>
                  </a:cubicBezTo>
                  <a:lnTo>
                    <a:pt x="10246" y="16223"/>
                  </a:lnTo>
                  <a:cubicBezTo>
                    <a:pt x="9924" y="20583"/>
                    <a:pt x="4549" y="23604"/>
                    <a:pt x="1922" y="23604"/>
                  </a:cubicBezTo>
                  <a:cubicBezTo>
                    <a:pt x="1377" y="23604"/>
                    <a:pt x="712" y="23472"/>
                    <a:pt x="0" y="23228"/>
                  </a:cubicBezTo>
                  <a:lnTo>
                    <a:pt x="0" y="23228"/>
                  </a:lnTo>
                  <a:cubicBezTo>
                    <a:pt x="1562" y="24264"/>
                    <a:pt x="3258" y="24852"/>
                    <a:pt x="4420" y="24852"/>
                  </a:cubicBezTo>
                  <a:cubicBezTo>
                    <a:pt x="7047" y="24852"/>
                    <a:pt x="12424" y="21829"/>
                    <a:pt x="12744" y="17471"/>
                  </a:cubicBezTo>
                  <a:lnTo>
                    <a:pt x="13354" y="9200"/>
                  </a:lnTo>
                  <a:cubicBezTo>
                    <a:pt x="13667" y="4951"/>
                    <a:pt x="10969" y="1215"/>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8165936" y="4273190"/>
              <a:ext cx="20827" cy="64812"/>
            </a:xfrm>
            <a:custGeom>
              <a:avLst/>
              <a:gdLst/>
              <a:ahLst/>
              <a:cxnLst/>
              <a:rect l="l" t="t" r="r" b="b"/>
              <a:pathLst>
                <a:path w="1599" h="4976" extrusionOk="0">
                  <a:moveTo>
                    <a:pt x="1599" y="1"/>
                  </a:moveTo>
                  <a:cubicBezTo>
                    <a:pt x="670" y="1141"/>
                    <a:pt x="132" y="2509"/>
                    <a:pt x="36" y="3961"/>
                  </a:cubicBezTo>
                  <a:cubicBezTo>
                    <a:pt x="0" y="4509"/>
                    <a:pt x="435" y="4976"/>
                    <a:pt x="986" y="4976"/>
                  </a:cubicBezTo>
                  <a:lnTo>
                    <a:pt x="1599" y="4976"/>
                  </a:lnTo>
                  <a:lnTo>
                    <a:pt x="1599" y="1"/>
                  </a:lnTo>
                  <a:close/>
                </a:path>
              </a:pathLst>
            </a:custGeom>
            <a:solidFill>
              <a:srgbClr val="CBA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8165936" y="4321738"/>
              <a:ext cx="20827" cy="16268"/>
            </a:xfrm>
            <a:custGeom>
              <a:avLst/>
              <a:gdLst/>
              <a:ahLst/>
              <a:cxnLst/>
              <a:rect l="l" t="t" r="r" b="b"/>
              <a:pathLst>
                <a:path w="1599" h="1249" extrusionOk="0">
                  <a:moveTo>
                    <a:pt x="56" y="0"/>
                  </a:moveTo>
                  <a:cubicBezTo>
                    <a:pt x="49" y="78"/>
                    <a:pt x="42" y="157"/>
                    <a:pt x="36" y="234"/>
                  </a:cubicBezTo>
                  <a:cubicBezTo>
                    <a:pt x="0" y="782"/>
                    <a:pt x="435" y="1249"/>
                    <a:pt x="986" y="1249"/>
                  </a:cubicBezTo>
                  <a:lnTo>
                    <a:pt x="1599" y="1249"/>
                  </a:lnTo>
                  <a:lnTo>
                    <a:pt x="1599" y="0"/>
                  </a:lnTo>
                  <a:close/>
                </a:path>
              </a:pathLst>
            </a:custGeom>
            <a:solidFill>
              <a:srgbClr val="BC9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8224788" y="4238931"/>
              <a:ext cx="67391" cy="20397"/>
            </a:xfrm>
            <a:custGeom>
              <a:avLst/>
              <a:gdLst/>
              <a:ahLst/>
              <a:cxnLst/>
              <a:rect l="l" t="t" r="r" b="b"/>
              <a:pathLst>
                <a:path w="5174" h="1566" extrusionOk="0">
                  <a:moveTo>
                    <a:pt x="2587" y="0"/>
                  </a:moveTo>
                  <a:cubicBezTo>
                    <a:pt x="1688" y="0"/>
                    <a:pt x="819" y="164"/>
                    <a:pt x="11" y="478"/>
                  </a:cubicBezTo>
                  <a:cubicBezTo>
                    <a:pt x="4" y="554"/>
                    <a:pt x="1" y="633"/>
                    <a:pt x="1" y="712"/>
                  </a:cubicBezTo>
                  <a:lnTo>
                    <a:pt x="2" y="1566"/>
                  </a:lnTo>
                  <a:lnTo>
                    <a:pt x="5174" y="1566"/>
                  </a:lnTo>
                  <a:lnTo>
                    <a:pt x="5174" y="712"/>
                  </a:lnTo>
                  <a:cubicBezTo>
                    <a:pt x="5174" y="633"/>
                    <a:pt x="5169" y="554"/>
                    <a:pt x="5162" y="478"/>
                  </a:cubicBezTo>
                  <a:cubicBezTo>
                    <a:pt x="4356" y="164"/>
                    <a:pt x="3488" y="0"/>
                    <a:pt x="2587" y="0"/>
                  </a:cubicBezTo>
                  <a:close/>
                </a:path>
              </a:pathLst>
            </a:custGeom>
            <a:solidFill>
              <a:srgbClr val="CBA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8330249" y="4273151"/>
              <a:ext cx="20814" cy="64838"/>
            </a:xfrm>
            <a:custGeom>
              <a:avLst/>
              <a:gdLst/>
              <a:ahLst/>
              <a:cxnLst/>
              <a:rect l="l" t="t" r="r" b="b"/>
              <a:pathLst>
                <a:path w="1598" h="4978" extrusionOk="0">
                  <a:moveTo>
                    <a:pt x="1" y="1"/>
                  </a:moveTo>
                  <a:lnTo>
                    <a:pt x="1" y="4977"/>
                  </a:lnTo>
                  <a:lnTo>
                    <a:pt x="612" y="4977"/>
                  </a:lnTo>
                  <a:cubicBezTo>
                    <a:pt x="613" y="4977"/>
                    <a:pt x="614" y="4977"/>
                    <a:pt x="615" y="4977"/>
                  </a:cubicBezTo>
                  <a:cubicBezTo>
                    <a:pt x="1163" y="4977"/>
                    <a:pt x="1598" y="4511"/>
                    <a:pt x="1562" y="3964"/>
                  </a:cubicBezTo>
                  <a:cubicBezTo>
                    <a:pt x="1464" y="2512"/>
                    <a:pt x="928" y="1142"/>
                    <a:pt x="1" y="1"/>
                  </a:cubicBezTo>
                  <a:close/>
                </a:path>
              </a:pathLst>
            </a:custGeom>
            <a:solidFill>
              <a:srgbClr val="BC9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8186712" y="4259330"/>
              <a:ext cx="143496" cy="78671"/>
            </a:xfrm>
            <a:custGeom>
              <a:avLst/>
              <a:gdLst/>
              <a:ahLst/>
              <a:cxnLst/>
              <a:rect l="l" t="t" r="r" b="b"/>
              <a:pathLst>
                <a:path w="11017" h="6040" extrusionOk="0">
                  <a:moveTo>
                    <a:pt x="65" y="0"/>
                  </a:moveTo>
                  <a:cubicBezTo>
                    <a:pt x="30" y="0"/>
                    <a:pt x="1" y="29"/>
                    <a:pt x="1" y="65"/>
                  </a:cubicBezTo>
                  <a:lnTo>
                    <a:pt x="1" y="6040"/>
                  </a:lnTo>
                  <a:lnTo>
                    <a:pt x="11017" y="6040"/>
                  </a:lnTo>
                  <a:lnTo>
                    <a:pt x="11017" y="65"/>
                  </a:lnTo>
                  <a:cubicBezTo>
                    <a:pt x="11017" y="29"/>
                    <a:pt x="10988" y="0"/>
                    <a:pt x="10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8186712" y="4259330"/>
              <a:ext cx="143535" cy="78671"/>
            </a:xfrm>
            <a:custGeom>
              <a:avLst/>
              <a:gdLst/>
              <a:ahLst/>
              <a:cxnLst/>
              <a:rect l="l" t="t" r="r" b="b"/>
              <a:pathLst>
                <a:path w="11020" h="6040" extrusionOk="0">
                  <a:moveTo>
                    <a:pt x="8523" y="0"/>
                  </a:moveTo>
                  <a:lnTo>
                    <a:pt x="8523" y="3735"/>
                  </a:lnTo>
                  <a:cubicBezTo>
                    <a:pt x="8523" y="4318"/>
                    <a:pt x="8049" y="4791"/>
                    <a:pt x="7467" y="4791"/>
                  </a:cubicBezTo>
                  <a:lnTo>
                    <a:pt x="1" y="4791"/>
                  </a:lnTo>
                  <a:lnTo>
                    <a:pt x="1" y="6040"/>
                  </a:lnTo>
                  <a:lnTo>
                    <a:pt x="11018" y="6040"/>
                  </a:lnTo>
                  <a:lnTo>
                    <a:pt x="11018" y="65"/>
                  </a:lnTo>
                  <a:cubicBezTo>
                    <a:pt x="11020" y="29"/>
                    <a:pt x="10990" y="0"/>
                    <a:pt x="10955"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8196235" y="4184442"/>
              <a:ext cx="124480" cy="74881"/>
            </a:xfrm>
            <a:custGeom>
              <a:avLst/>
              <a:gdLst/>
              <a:ahLst/>
              <a:cxnLst/>
              <a:rect l="l" t="t" r="r" b="b"/>
              <a:pathLst>
                <a:path w="9557" h="5749" extrusionOk="0">
                  <a:moveTo>
                    <a:pt x="4779" y="1"/>
                  </a:moveTo>
                  <a:cubicBezTo>
                    <a:pt x="2140" y="1"/>
                    <a:pt x="0" y="2140"/>
                    <a:pt x="0" y="4779"/>
                  </a:cubicBezTo>
                  <a:lnTo>
                    <a:pt x="0" y="5749"/>
                  </a:lnTo>
                  <a:lnTo>
                    <a:pt x="2193" y="5749"/>
                  </a:lnTo>
                  <a:lnTo>
                    <a:pt x="2193" y="4895"/>
                  </a:lnTo>
                  <a:cubicBezTo>
                    <a:pt x="2193" y="3467"/>
                    <a:pt x="3349" y="2311"/>
                    <a:pt x="4777" y="2311"/>
                  </a:cubicBezTo>
                  <a:cubicBezTo>
                    <a:pt x="6205" y="2311"/>
                    <a:pt x="7361" y="3467"/>
                    <a:pt x="7361" y="4895"/>
                  </a:cubicBezTo>
                  <a:lnTo>
                    <a:pt x="7361" y="5749"/>
                  </a:lnTo>
                  <a:lnTo>
                    <a:pt x="9557" y="5749"/>
                  </a:lnTo>
                  <a:lnTo>
                    <a:pt x="9557" y="4779"/>
                  </a:lnTo>
                  <a:cubicBezTo>
                    <a:pt x="9557" y="2140"/>
                    <a:pt x="7417" y="1"/>
                    <a:pt x="4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8241019" y="4287805"/>
              <a:ext cx="34959" cy="50198"/>
            </a:xfrm>
            <a:custGeom>
              <a:avLst/>
              <a:gdLst/>
              <a:ahLst/>
              <a:cxnLst/>
              <a:rect l="l" t="t" r="r" b="b"/>
              <a:pathLst>
                <a:path w="2684" h="3854" extrusionOk="0">
                  <a:moveTo>
                    <a:pt x="1342" y="1"/>
                  </a:moveTo>
                  <a:cubicBezTo>
                    <a:pt x="602" y="1"/>
                    <a:pt x="0" y="602"/>
                    <a:pt x="0" y="1343"/>
                  </a:cubicBezTo>
                  <a:cubicBezTo>
                    <a:pt x="0" y="1825"/>
                    <a:pt x="256" y="2247"/>
                    <a:pt x="636" y="2483"/>
                  </a:cubicBezTo>
                  <a:lnTo>
                    <a:pt x="636" y="3854"/>
                  </a:lnTo>
                  <a:lnTo>
                    <a:pt x="2049" y="3854"/>
                  </a:lnTo>
                  <a:lnTo>
                    <a:pt x="2049" y="2483"/>
                  </a:lnTo>
                  <a:cubicBezTo>
                    <a:pt x="2430" y="2247"/>
                    <a:pt x="2684" y="1823"/>
                    <a:pt x="2684" y="1343"/>
                  </a:cubicBezTo>
                  <a:cubicBezTo>
                    <a:pt x="2684" y="602"/>
                    <a:pt x="2084" y="1"/>
                    <a:pt x="1342" y="1"/>
                  </a:cubicBezTo>
                  <a:close/>
                </a:path>
              </a:pathLst>
            </a:custGeom>
            <a:solidFill>
              <a:srgbClr val="756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8249277" y="4321738"/>
              <a:ext cx="18430" cy="16268"/>
            </a:xfrm>
            <a:custGeom>
              <a:avLst/>
              <a:gdLst/>
              <a:ahLst/>
              <a:cxnLst/>
              <a:rect l="l" t="t" r="r" b="b"/>
              <a:pathLst>
                <a:path w="1415" h="1249" extrusionOk="0">
                  <a:moveTo>
                    <a:pt x="1" y="0"/>
                  </a:moveTo>
                  <a:lnTo>
                    <a:pt x="1" y="1249"/>
                  </a:lnTo>
                  <a:lnTo>
                    <a:pt x="1414" y="1249"/>
                  </a:lnTo>
                  <a:lnTo>
                    <a:pt x="1414" y="0"/>
                  </a:lnTo>
                  <a:close/>
                </a:path>
              </a:pathLst>
            </a:custGeom>
            <a:solidFill>
              <a:srgbClr val="665E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8092963" y="4178320"/>
              <a:ext cx="331043" cy="416396"/>
            </a:xfrm>
            <a:custGeom>
              <a:avLst/>
              <a:gdLst/>
              <a:ahLst/>
              <a:cxnLst/>
              <a:rect l="l" t="t" r="r" b="b"/>
              <a:pathLst>
                <a:path w="25416" h="31969" extrusionOk="0">
                  <a:moveTo>
                    <a:pt x="12708" y="3249"/>
                  </a:moveTo>
                  <a:cubicBezTo>
                    <a:pt x="13537" y="3249"/>
                    <a:pt x="14255" y="3728"/>
                    <a:pt x="14602" y="4422"/>
                  </a:cubicBezTo>
                  <a:cubicBezTo>
                    <a:pt x="13987" y="4265"/>
                    <a:pt x="13348" y="4186"/>
                    <a:pt x="12708" y="4186"/>
                  </a:cubicBezTo>
                  <a:cubicBezTo>
                    <a:pt x="12069" y="4186"/>
                    <a:pt x="11429" y="4265"/>
                    <a:pt x="10812" y="4422"/>
                  </a:cubicBezTo>
                  <a:cubicBezTo>
                    <a:pt x="11161" y="3728"/>
                    <a:pt x="11880" y="3249"/>
                    <a:pt x="12708" y="3249"/>
                  </a:cubicBezTo>
                  <a:close/>
                  <a:moveTo>
                    <a:pt x="6732" y="8888"/>
                  </a:moveTo>
                  <a:lnTo>
                    <a:pt x="6732" y="11791"/>
                  </a:lnTo>
                  <a:lnTo>
                    <a:pt x="6588" y="11791"/>
                  </a:lnTo>
                  <a:cubicBezTo>
                    <a:pt x="6308" y="11791"/>
                    <a:pt x="6086" y="11554"/>
                    <a:pt x="6106" y="11276"/>
                  </a:cubicBezTo>
                  <a:cubicBezTo>
                    <a:pt x="6162" y="10441"/>
                    <a:pt x="6376" y="9633"/>
                    <a:pt x="6732" y="8888"/>
                  </a:cubicBezTo>
                  <a:close/>
                  <a:moveTo>
                    <a:pt x="12707" y="8874"/>
                  </a:moveTo>
                  <a:cubicBezTo>
                    <a:pt x="13187" y="8874"/>
                    <a:pt x="13580" y="9267"/>
                    <a:pt x="13580" y="9748"/>
                  </a:cubicBezTo>
                  <a:cubicBezTo>
                    <a:pt x="13580" y="10053"/>
                    <a:pt x="13425" y="10330"/>
                    <a:pt x="13166" y="10491"/>
                  </a:cubicBezTo>
                  <a:cubicBezTo>
                    <a:pt x="13028" y="10577"/>
                    <a:pt x="12945" y="10725"/>
                    <a:pt x="12945" y="10888"/>
                  </a:cubicBezTo>
                  <a:lnTo>
                    <a:pt x="12945" y="11791"/>
                  </a:lnTo>
                  <a:lnTo>
                    <a:pt x="12468" y="11791"/>
                  </a:lnTo>
                  <a:lnTo>
                    <a:pt x="12468" y="10888"/>
                  </a:lnTo>
                  <a:cubicBezTo>
                    <a:pt x="12468" y="10725"/>
                    <a:pt x="12385" y="10577"/>
                    <a:pt x="12247" y="10491"/>
                  </a:cubicBezTo>
                  <a:cubicBezTo>
                    <a:pt x="11989" y="10329"/>
                    <a:pt x="11833" y="10050"/>
                    <a:pt x="11833" y="9748"/>
                  </a:cubicBezTo>
                  <a:cubicBezTo>
                    <a:pt x="11833" y="9265"/>
                    <a:pt x="12226" y="8874"/>
                    <a:pt x="12707" y="8874"/>
                  </a:cubicBezTo>
                  <a:close/>
                  <a:moveTo>
                    <a:pt x="12709" y="5123"/>
                  </a:moveTo>
                  <a:cubicBezTo>
                    <a:pt x="13421" y="5123"/>
                    <a:pt x="14139" y="5234"/>
                    <a:pt x="14825" y="5464"/>
                  </a:cubicBezTo>
                  <a:lnTo>
                    <a:pt x="14825" y="5751"/>
                  </a:lnTo>
                  <a:lnTo>
                    <a:pt x="13022" y="5751"/>
                  </a:lnTo>
                  <a:cubicBezTo>
                    <a:pt x="12764" y="5751"/>
                    <a:pt x="12554" y="5961"/>
                    <a:pt x="12554" y="6219"/>
                  </a:cubicBezTo>
                  <a:cubicBezTo>
                    <a:pt x="12554" y="6477"/>
                    <a:pt x="12764" y="6688"/>
                    <a:pt x="13022" y="6688"/>
                  </a:cubicBezTo>
                  <a:lnTo>
                    <a:pt x="17749" y="6688"/>
                  </a:lnTo>
                  <a:lnTo>
                    <a:pt x="17749" y="11791"/>
                  </a:lnTo>
                  <a:lnTo>
                    <a:pt x="13883" y="11791"/>
                  </a:lnTo>
                  <a:lnTo>
                    <a:pt x="13883" y="11125"/>
                  </a:lnTo>
                  <a:cubicBezTo>
                    <a:pt x="14285" y="10785"/>
                    <a:pt x="14519" y="10286"/>
                    <a:pt x="14519" y="9748"/>
                  </a:cubicBezTo>
                  <a:cubicBezTo>
                    <a:pt x="14519" y="8749"/>
                    <a:pt x="13705" y="7938"/>
                    <a:pt x="12708" y="7938"/>
                  </a:cubicBezTo>
                  <a:cubicBezTo>
                    <a:pt x="11709" y="7938"/>
                    <a:pt x="10899" y="8750"/>
                    <a:pt x="10899" y="9748"/>
                  </a:cubicBezTo>
                  <a:cubicBezTo>
                    <a:pt x="10899" y="10286"/>
                    <a:pt x="11132" y="10785"/>
                    <a:pt x="11534" y="11125"/>
                  </a:cubicBezTo>
                  <a:lnTo>
                    <a:pt x="11534" y="11791"/>
                  </a:lnTo>
                  <a:lnTo>
                    <a:pt x="7667" y="11791"/>
                  </a:lnTo>
                  <a:lnTo>
                    <a:pt x="7667" y="6688"/>
                  </a:lnTo>
                  <a:lnTo>
                    <a:pt x="10835" y="6688"/>
                  </a:lnTo>
                  <a:cubicBezTo>
                    <a:pt x="11094" y="6688"/>
                    <a:pt x="11305" y="6477"/>
                    <a:pt x="11305" y="6219"/>
                  </a:cubicBezTo>
                  <a:cubicBezTo>
                    <a:pt x="11305" y="5961"/>
                    <a:pt x="11094" y="5751"/>
                    <a:pt x="10835" y="5751"/>
                  </a:cubicBezTo>
                  <a:lnTo>
                    <a:pt x="10590" y="5751"/>
                  </a:lnTo>
                  <a:lnTo>
                    <a:pt x="10590" y="5464"/>
                  </a:lnTo>
                  <a:cubicBezTo>
                    <a:pt x="11263" y="5239"/>
                    <a:pt x="11983" y="5123"/>
                    <a:pt x="12709" y="5123"/>
                  </a:cubicBezTo>
                  <a:close/>
                  <a:moveTo>
                    <a:pt x="18683" y="8888"/>
                  </a:moveTo>
                  <a:cubicBezTo>
                    <a:pt x="19042" y="9633"/>
                    <a:pt x="19254" y="10438"/>
                    <a:pt x="19309" y="11276"/>
                  </a:cubicBezTo>
                  <a:cubicBezTo>
                    <a:pt x="19327" y="11554"/>
                    <a:pt x="19106" y="11791"/>
                    <a:pt x="18827" y="11791"/>
                  </a:cubicBezTo>
                  <a:lnTo>
                    <a:pt x="18683" y="11791"/>
                  </a:lnTo>
                  <a:lnTo>
                    <a:pt x="18683" y="8888"/>
                  </a:lnTo>
                  <a:close/>
                  <a:moveTo>
                    <a:pt x="4415" y="14701"/>
                  </a:moveTo>
                  <a:lnTo>
                    <a:pt x="4415" y="14701"/>
                  </a:lnTo>
                  <a:cubicBezTo>
                    <a:pt x="4415" y="14701"/>
                    <a:pt x="4480" y="15576"/>
                    <a:pt x="4672" y="18194"/>
                  </a:cubicBezTo>
                  <a:lnTo>
                    <a:pt x="4672" y="18194"/>
                  </a:lnTo>
                  <a:cubicBezTo>
                    <a:pt x="4634" y="17664"/>
                    <a:pt x="4416" y="14701"/>
                    <a:pt x="4415" y="14701"/>
                  </a:cubicBezTo>
                  <a:close/>
                  <a:moveTo>
                    <a:pt x="3456" y="14440"/>
                  </a:moveTo>
                  <a:lnTo>
                    <a:pt x="3804" y="19184"/>
                  </a:lnTo>
                  <a:cubicBezTo>
                    <a:pt x="2203" y="19067"/>
                    <a:pt x="937" y="17727"/>
                    <a:pt x="937" y="16097"/>
                  </a:cubicBezTo>
                  <a:lnTo>
                    <a:pt x="937" y="15888"/>
                  </a:lnTo>
                  <a:cubicBezTo>
                    <a:pt x="937" y="15090"/>
                    <a:pt x="1586" y="14440"/>
                    <a:pt x="2384" y="14440"/>
                  </a:cubicBezTo>
                  <a:close/>
                  <a:moveTo>
                    <a:pt x="23031" y="14440"/>
                  </a:moveTo>
                  <a:cubicBezTo>
                    <a:pt x="23829" y="14440"/>
                    <a:pt x="24479" y="15090"/>
                    <a:pt x="24479" y="15888"/>
                  </a:cubicBezTo>
                  <a:lnTo>
                    <a:pt x="24479" y="16097"/>
                  </a:lnTo>
                  <a:cubicBezTo>
                    <a:pt x="24479" y="17727"/>
                    <a:pt x="23212" y="19067"/>
                    <a:pt x="21610" y="19184"/>
                  </a:cubicBezTo>
                  <a:lnTo>
                    <a:pt x="21960" y="14440"/>
                  </a:lnTo>
                  <a:close/>
                  <a:moveTo>
                    <a:pt x="8614" y="27173"/>
                  </a:moveTo>
                  <a:cubicBezTo>
                    <a:pt x="10025" y="27998"/>
                    <a:pt x="11543" y="28516"/>
                    <a:pt x="12707" y="28516"/>
                  </a:cubicBezTo>
                  <a:cubicBezTo>
                    <a:pt x="13823" y="28516"/>
                    <a:pt x="15340" y="28034"/>
                    <a:pt x="16800" y="27179"/>
                  </a:cubicBezTo>
                  <a:lnTo>
                    <a:pt x="16800" y="27961"/>
                  </a:lnTo>
                  <a:cubicBezTo>
                    <a:pt x="16802" y="29042"/>
                    <a:pt x="17432" y="30043"/>
                    <a:pt x="18408" y="30511"/>
                  </a:cubicBezTo>
                  <a:lnTo>
                    <a:pt x="19492" y="31032"/>
                  </a:lnTo>
                  <a:lnTo>
                    <a:pt x="5921" y="31032"/>
                  </a:lnTo>
                  <a:lnTo>
                    <a:pt x="7007" y="30511"/>
                  </a:lnTo>
                  <a:cubicBezTo>
                    <a:pt x="7983" y="30043"/>
                    <a:pt x="8614" y="29040"/>
                    <a:pt x="8614" y="27958"/>
                  </a:cubicBezTo>
                  <a:lnTo>
                    <a:pt x="8614" y="27173"/>
                  </a:lnTo>
                  <a:close/>
                  <a:moveTo>
                    <a:pt x="12708" y="0"/>
                  </a:moveTo>
                  <a:cubicBezTo>
                    <a:pt x="11451" y="0"/>
                    <a:pt x="10233" y="452"/>
                    <a:pt x="9283" y="1274"/>
                  </a:cubicBezTo>
                  <a:cubicBezTo>
                    <a:pt x="9088" y="1442"/>
                    <a:pt x="9066" y="1739"/>
                    <a:pt x="9234" y="1934"/>
                  </a:cubicBezTo>
                  <a:cubicBezTo>
                    <a:pt x="9327" y="2041"/>
                    <a:pt x="9458" y="2096"/>
                    <a:pt x="9589" y="2096"/>
                  </a:cubicBezTo>
                  <a:cubicBezTo>
                    <a:pt x="9697" y="2096"/>
                    <a:pt x="9806" y="2059"/>
                    <a:pt x="9894" y="1983"/>
                  </a:cubicBezTo>
                  <a:cubicBezTo>
                    <a:pt x="10676" y="1309"/>
                    <a:pt x="11675" y="937"/>
                    <a:pt x="12708" y="937"/>
                  </a:cubicBezTo>
                  <a:cubicBezTo>
                    <a:pt x="15084" y="937"/>
                    <a:pt x="17019" y="2870"/>
                    <a:pt x="17019" y="5248"/>
                  </a:cubicBezTo>
                  <a:lnTo>
                    <a:pt x="17019" y="5750"/>
                  </a:lnTo>
                  <a:lnTo>
                    <a:pt x="15763" y="5750"/>
                  </a:lnTo>
                  <a:lnTo>
                    <a:pt x="15763" y="5364"/>
                  </a:lnTo>
                  <a:cubicBezTo>
                    <a:pt x="15763" y="3685"/>
                    <a:pt x="14398" y="2309"/>
                    <a:pt x="12708" y="2309"/>
                  </a:cubicBezTo>
                  <a:cubicBezTo>
                    <a:pt x="11018" y="2309"/>
                    <a:pt x="9654" y="3686"/>
                    <a:pt x="9654" y="5364"/>
                  </a:cubicBezTo>
                  <a:lnTo>
                    <a:pt x="9654" y="5750"/>
                  </a:lnTo>
                  <a:lnTo>
                    <a:pt x="8399" y="5750"/>
                  </a:lnTo>
                  <a:cubicBezTo>
                    <a:pt x="8399" y="5140"/>
                    <a:pt x="8359" y="4496"/>
                    <a:pt x="8716" y="3620"/>
                  </a:cubicBezTo>
                  <a:cubicBezTo>
                    <a:pt x="8812" y="3382"/>
                    <a:pt x="8697" y="3108"/>
                    <a:pt x="8459" y="3010"/>
                  </a:cubicBezTo>
                  <a:cubicBezTo>
                    <a:pt x="8402" y="2987"/>
                    <a:pt x="8342" y="2975"/>
                    <a:pt x="8283" y="2975"/>
                  </a:cubicBezTo>
                  <a:cubicBezTo>
                    <a:pt x="8099" y="2975"/>
                    <a:pt x="7923" y="3087"/>
                    <a:pt x="7849" y="3267"/>
                  </a:cubicBezTo>
                  <a:cubicBezTo>
                    <a:pt x="7783" y="3432"/>
                    <a:pt x="7724" y="3599"/>
                    <a:pt x="7674" y="3768"/>
                  </a:cubicBezTo>
                  <a:cubicBezTo>
                    <a:pt x="4720" y="5636"/>
                    <a:pt x="3049" y="8937"/>
                    <a:pt x="3308" y="12431"/>
                  </a:cubicBezTo>
                  <a:lnTo>
                    <a:pt x="3387" y="13504"/>
                  </a:lnTo>
                  <a:lnTo>
                    <a:pt x="2387" y="13504"/>
                  </a:lnTo>
                  <a:cubicBezTo>
                    <a:pt x="1071" y="13504"/>
                    <a:pt x="0" y="14573"/>
                    <a:pt x="0" y="15889"/>
                  </a:cubicBezTo>
                  <a:lnTo>
                    <a:pt x="0" y="16099"/>
                  </a:lnTo>
                  <a:cubicBezTo>
                    <a:pt x="0" y="18270"/>
                    <a:pt x="1724" y="20045"/>
                    <a:pt x="3875" y="20128"/>
                  </a:cubicBezTo>
                  <a:lnTo>
                    <a:pt x="3918" y="20702"/>
                  </a:lnTo>
                  <a:cubicBezTo>
                    <a:pt x="3998" y="21794"/>
                    <a:pt x="4374" y="22863"/>
                    <a:pt x="5035" y="23879"/>
                  </a:cubicBezTo>
                  <a:cubicBezTo>
                    <a:pt x="5124" y="24016"/>
                    <a:pt x="5275" y="24091"/>
                    <a:pt x="5429" y="24091"/>
                  </a:cubicBezTo>
                  <a:cubicBezTo>
                    <a:pt x="5795" y="24091"/>
                    <a:pt x="6026" y="23682"/>
                    <a:pt x="5820" y="23369"/>
                  </a:cubicBezTo>
                  <a:cubicBezTo>
                    <a:pt x="5246" y="22487"/>
                    <a:pt x="4922" y="21566"/>
                    <a:pt x="4852" y="20633"/>
                  </a:cubicBezTo>
                  <a:cubicBezTo>
                    <a:pt x="4782" y="19689"/>
                    <a:pt x="4723" y="18882"/>
                    <a:pt x="4672" y="18194"/>
                  </a:cubicBezTo>
                  <a:lnTo>
                    <a:pt x="4672" y="18194"/>
                  </a:lnTo>
                  <a:cubicBezTo>
                    <a:pt x="4676" y="18246"/>
                    <a:pt x="4678" y="18275"/>
                    <a:pt x="4678" y="18275"/>
                  </a:cubicBezTo>
                  <a:cubicBezTo>
                    <a:pt x="4678" y="18275"/>
                    <a:pt x="4575" y="16883"/>
                    <a:pt x="4242" y="12363"/>
                  </a:cubicBezTo>
                  <a:cubicBezTo>
                    <a:pt x="4032" y="9509"/>
                    <a:pt x="5251" y="6796"/>
                    <a:pt x="7466" y="5061"/>
                  </a:cubicBezTo>
                  <a:lnTo>
                    <a:pt x="7466" y="5061"/>
                  </a:lnTo>
                  <a:cubicBezTo>
                    <a:pt x="7460" y="5197"/>
                    <a:pt x="7462" y="5265"/>
                    <a:pt x="7462" y="5753"/>
                  </a:cubicBezTo>
                  <a:lnTo>
                    <a:pt x="7264" y="5753"/>
                  </a:lnTo>
                  <a:cubicBezTo>
                    <a:pt x="6970" y="5753"/>
                    <a:pt x="6732" y="5992"/>
                    <a:pt x="6732" y="6285"/>
                  </a:cubicBezTo>
                  <a:lnTo>
                    <a:pt x="6732" y="7122"/>
                  </a:lnTo>
                  <a:cubicBezTo>
                    <a:pt x="5810" y="8307"/>
                    <a:pt x="5272" y="9720"/>
                    <a:pt x="5172" y="11214"/>
                  </a:cubicBezTo>
                  <a:cubicBezTo>
                    <a:pt x="5117" y="12032"/>
                    <a:pt x="5769" y="12728"/>
                    <a:pt x="6588" y="12728"/>
                  </a:cubicBezTo>
                  <a:lnTo>
                    <a:pt x="18828" y="12728"/>
                  </a:lnTo>
                  <a:cubicBezTo>
                    <a:pt x="19647" y="12728"/>
                    <a:pt x="20299" y="12035"/>
                    <a:pt x="20246" y="11214"/>
                  </a:cubicBezTo>
                  <a:cubicBezTo>
                    <a:pt x="20147" y="9719"/>
                    <a:pt x="19607" y="8307"/>
                    <a:pt x="18685" y="7122"/>
                  </a:cubicBezTo>
                  <a:lnTo>
                    <a:pt x="18685" y="6285"/>
                  </a:lnTo>
                  <a:cubicBezTo>
                    <a:pt x="18685" y="5991"/>
                    <a:pt x="18446" y="5753"/>
                    <a:pt x="18152" y="5753"/>
                  </a:cubicBezTo>
                  <a:lnTo>
                    <a:pt x="17954" y="5753"/>
                  </a:lnTo>
                  <a:cubicBezTo>
                    <a:pt x="17954" y="5236"/>
                    <a:pt x="17957" y="5186"/>
                    <a:pt x="17951" y="5061"/>
                  </a:cubicBezTo>
                  <a:lnTo>
                    <a:pt x="17951" y="5061"/>
                  </a:lnTo>
                  <a:cubicBezTo>
                    <a:pt x="20167" y="6796"/>
                    <a:pt x="21384" y="9509"/>
                    <a:pt x="21174" y="12363"/>
                  </a:cubicBezTo>
                  <a:cubicBezTo>
                    <a:pt x="20993" y="14821"/>
                    <a:pt x="20759" y="17995"/>
                    <a:pt x="20564" y="20633"/>
                  </a:cubicBezTo>
                  <a:cubicBezTo>
                    <a:pt x="20277" y="24537"/>
                    <a:pt x="15347" y="27582"/>
                    <a:pt x="12707" y="27582"/>
                  </a:cubicBezTo>
                  <a:cubicBezTo>
                    <a:pt x="11389" y="27582"/>
                    <a:pt x="9068" y="26706"/>
                    <a:pt x="7196" y="24981"/>
                  </a:cubicBezTo>
                  <a:cubicBezTo>
                    <a:pt x="7106" y="24898"/>
                    <a:pt x="6993" y="24857"/>
                    <a:pt x="6880" y="24857"/>
                  </a:cubicBezTo>
                  <a:cubicBezTo>
                    <a:pt x="6753" y="24857"/>
                    <a:pt x="6627" y="24908"/>
                    <a:pt x="6535" y="25008"/>
                  </a:cubicBezTo>
                  <a:cubicBezTo>
                    <a:pt x="6358" y="25199"/>
                    <a:pt x="6371" y="25494"/>
                    <a:pt x="6561" y="25670"/>
                  </a:cubicBezTo>
                  <a:cubicBezTo>
                    <a:pt x="6908" y="25990"/>
                    <a:pt x="7283" y="26291"/>
                    <a:pt x="7676" y="26571"/>
                  </a:cubicBezTo>
                  <a:lnTo>
                    <a:pt x="7676" y="27961"/>
                  </a:lnTo>
                  <a:cubicBezTo>
                    <a:pt x="7676" y="28686"/>
                    <a:pt x="7254" y="29356"/>
                    <a:pt x="6601" y="29669"/>
                  </a:cubicBezTo>
                  <a:lnTo>
                    <a:pt x="4672" y="30594"/>
                  </a:lnTo>
                  <a:cubicBezTo>
                    <a:pt x="4365" y="30741"/>
                    <a:pt x="4205" y="31076"/>
                    <a:pt x="4279" y="31406"/>
                  </a:cubicBezTo>
                  <a:cubicBezTo>
                    <a:pt x="4355" y="31738"/>
                    <a:pt x="4645" y="31969"/>
                    <a:pt x="4987" y="31969"/>
                  </a:cubicBezTo>
                  <a:lnTo>
                    <a:pt x="20427" y="31969"/>
                  </a:lnTo>
                  <a:cubicBezTo>
                    <a:pt x="20767" y="31969"/>
                    <a:pt x="21056" y="31738"/>
                    <a:pt x="21133" y="31406"/>
                  </a:cubicBezTo>
                  <a:cubicBezTo>
                    <a:pt x="21209" y="31075"/>
                    <a:pt x="21046" y="30741"/>
                    <a:pt x="20741" y="30594"/>
                  </a:cubicBezTo>
                  <a:lnTo>
                    <a:pt x="18812" y="29669"/>
                  </a:lnTo>
                  <a:cubicBezTo>
                    <a:pt x="18159" y="29354"/>
                    <a:pt x="17737" y="28683"/>
                    <a:pt x="17737" y="27961"/>
                  </a:cubicBezTo>
                  <a:lnTo>
                    <a:pt x="17737" y="26571"/>
                  </a:lnTo>
                  <a:cubicBezTo>
                    <a:pt x="19675" y="25182"/>
                    <a:pt x="21319" y="23134"/>
                    <a:pt x="21498" y="20702"/>
                  </a:cubicBezTo>
                  <a:lnTo>
                    <a:pt x="21541" y="20128"/>
                  </a:lnTo>
                  <a:cubicBezTo>
                    <a:pt x="23692" y="20045"/>
                    <a:pt x="25416" y="18270"/>
                    <a:pt x="25416" y="16099"/>
                  </a:cubicBezTo>
                  <a:lnTo>
                    <a:pt x="25416" y="15889"/>
                  </a:lnTo>
                  <a:cubicBezTo>
                    <a:pt x="25414" y="14573"/>
                    <a:pt x="24345" y="13501"/>
                    <a:pt x="23031" y="13501"/>
                  </a:cubicBezTo>
                  <a:lnTo>
                    <a:pt x="22031" y="13501"/>
                  </a:lnTo>
                  <a:lnTo>
                    <a:pt x="22110" y="12429"/>
                  </a:lnTo>
                  <a:cubicBezTo>
                    <a:pt x="22365" y="8935"/>
                    <a:pt x="20698" y="5632"/>
                    <a:pt x="17742" y="3765"/>
                  </a:cubicBezTo>
                  <a:cubicBezTo>
                    <a:pt x="17102" y="1591"/>
                    <a:pt x="15087" y="0"/>
                    <a:pt x="12708"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8187546" y="4372124"/>
              <a:ext cx="60801" cy="12217"/>
            </a:xfrm>
            <a:custGeom>
              <a:avLst/>
              <a:gdLst/>
              <a:ahLst/>
              <a:cxnLst/>
              <a:rect l="l" t="t" r="r" b="b"/>
              <a:pathLst>
                <a:path w="4668" h="938" extrusionOk="0">
                  <a:moveTo>
                    <a:pt x="468" y="1"/>
                  </a:moveTo>
                  <a:cubicBezTo>
                    <a:pt x="210" y="1"/>
                    <a:pt x="0" y="212"/>
                    <a:pt x="0" y="470"/>
                  </a:cubicBezTo>
                  <a:cubicBezTo>
                    <a:pt x="0" y="728"/>
                    <a:pt x="210" y="938"/>
                    <a:pt x="468" y="938"/>
                  </a:cubicBezTo>
                  <a:lnTo>
                    <a:pt x="4199" y="938"/>
                  </a:lnTo>
                  <a:cubicBezTo>
                    <a:pt x="4457" y="938"/>
                    <a:pt x="4668" y="728"/>
                    <a:pt x="4668" y="470"/>
                  </a:cubicBezTo>
                  <a:cubicBezTo>
                    <a:pt x="4668" y="212"/>
                    <a:pt x="4457" y="1"/>
                    <a:pt x="4199"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8252404" y="4372124"/>
              <a:ext cx="77030" cy="76704"/>
            </a:xfrm>
            <a:custGeom>
              <a:avLst/>
              <a:gdLst/>
              <a:ahLst/>
              <a:cxnLst/>
              <a:rect l="l" t="t" r="r" b="b"/>
              <a:pathLst>
                <a:path w="5914" h="5889" extrusionOk="0">
                  <a:moveTo>
                    <a:pt x="2962" y="1"/>
                  </a:moveTo>
                  <a:cubicBezTo>
                    <a:pt x="2016" y="1"/>
                    <a:pt x="1247" y="771"/>
                    <a:pt x="1247" y="1716"/>
                  </a:cubicBezTo>
                  <a:lnTo>
                    <a:pt x="1247" y="4174"/>
                  </a:lnTo>
                  <a:cubicBezTo>
                    <a:pt x="1247" y="4603"/>
                    <a:pt x="897" y="4951"/>
                    <a:pt x="468" y="4951"/>
                  </a:cubicBezTo>
                  <a:cubicBezTo>
                    <a:pt x="210" y="4951"/>
                    <a:pt x="0" y="5162"/>
                    <a:pt x="0" y="5421"/>
                  </a:cubicBezTo>
                  <a:cubicBezTo>
                    <a:pt x="0" y="5679"/>
                    <a:pt x="210" y="5888"/>
                    <a:pt x="468" y="5888"/>
                  </a:cubicBezTo>
                  <a:cubicBezTo>
                    <a:pt x="469" y="5888"/>
                    <a:pt x="470" y="5888"/>
                    <a:pt x="471" y="5888"/>
                  </a:cubicBezTo>
                  <a:cubicBezTo>
                    <a:pt x="1415" y="5888"/>
                    <a:pt x="2183" y="5120"/>
                    <a:pt x="2183" y="4174"/>
                  </a:cubicBezTo>
                  <a:lnTo>
                    <a:pt x="2183" y="1716"/>
                  </a:lnTo>
                  <a:cubicBezTo>
                    <a:pt x="2183" y="1288"/>
                    <a:pt x="2533" y="938"/>
                    <a:pt x="2962" y="938"/>
                  </a:cubicBezTo>
                  <a:lnTo>
                    <a:pt x="5446" y="938"/>
                  </a:lnTo>
                  <a:cubicBezTo>
                    <a:pt x="5704" y="938"/>
                    <a:pt x="5914" y="728"/>
                    <a:pt x="5914" y="470"/>
                  </a:cubicBezTo>
                  <a:cubicBezTo>
                    <a:pt x="5914" y="212"/>
                    <a:pt x="5704" y="1"/>
                    <a:pt x="5446"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8211749" y="4478184"/>
              <a:ext cx="93520" cy="22937"/>
            </a:xfrm>
            <a:custGeom>
              <a:avLst/>
              <a:gdLst/>
              <a:ahLst/>
              <a:cxnLst/>
              <a:rect l="l" t="t" r="r" b="b"/>
              <a:pathLst>
                <a:path w="7180" h="1761" extrusionOk="0">
                  <a:moveTo>
                    <a:pt x="3591" y="1"/>
                  </a:moveTo>
                  <a:cubicBezTo>
                    <a:pt x="2605" y="1"/>
                    <a:pt x="1619" y="226"/>
                    <a:pt x="719" y="676"/>
                  </a:cubicBezTo>
                  <a:lnTo>
                    <a:pt x="325" y="875"/>
                  </a:lnTo>
                  <a:cubicBezTo>
                    <a:pt x="94" y="991"/>
                    <a:pt x="0" y="1272"/>
                    <a:pt x="116" y="1502"/>
                  </a:cubicBezTo>
                  <a:cubicBezTo>
                    <a:pt x="200" y="1666"/>
                    <a:pt x="364" y="1761"/>
                    <a:pt x="535" y="1761"/>
                  </a:cubicBezTo>
                  <a:cubicBezTo>
                    <a:pt x="606" y="1761"/>
                    <a:pt x="678" y="1744"/>
                    <a:pt x="745" y="1710"/>
                  </a:cubicBezTo>
                  <a:lnTo>
                    <a:pt x="1138" y="1513"/>
                  </a:lnTo>
                  <a:cubicBezTo>
                    <a:pt x="1906" y="1128"/>
                    <a:pt x="2748" y="936"/>
                    <a:pt x="3590" y="936"/>
                  </a:cubicBezTo>
                  <a:cubicBezTo>
                    <a:pt x="4432" y="936"/>
                    <a:pt x="5274" y="1128"/>
                    <a:pt x="6041" y="1513"/>
                  </a:cubicBezTo>
                  <a:lnTo>
                    <a:pt x="6434" y="1710"/>
                  </a:lnTo>
                  <a:cubicBezTo>
                    <a:pt x="6502" y="1743"/>
                    <a:pt x="6574" y="1759"/>
                    <a:pt x="6645" y="1759"/>
                  </a:cubicBezTo>
                  <a:cubicBezTo>
                    <a:pt x="6816" y="1759"/>
                    <a:pt x="6980" y="1666"/>
                    <a:pt x="7062" y="1502"/>
                  </a:cubicBezTo>
                  <a:cubicBezTo>
                    <a:pt x="7179" y="1271"/>
                    <a:pt x="7086" y="989"/>
                    <a:pt x="6853" y="875"/>
                  </a:cubicBezTo>
                  <a:lnTo>
                    <a:pt x="6463" y="676"/>
                  </a:lnTo>
                  <a:cubicBezTo>
                    <a:pt x="5563" y="226"/>
                    <a:pt x="4577" y="1"/>
                    <a:pt x="3591" y="1"/>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2"/>
          <p:cNvGrpSpPr/>
          <p:nvPr/>
        </p:nvGrpSpPr>
        <p:grpSpPr>
          <a:xfrm>
            <a:off x="999988" y="3311780"/>
            <a:ext cx="861654" cy="752835"/>
            <a:chOff x="999988" y="3311780"/>
            <a:chExt cx="861654" cy="752835"/>
          </a:xfrm>
        </p:grpSpPr>
        <p:sp>
          <p:nvSpPr>
            <p:cNvPr id="1663" name="Google Shape;1663;p42"/>
            <p:cNvSpPr/>
            <p:nvPr/>
          </p:nvSpPr>
          <p:spPr>
            <a:xfrm>
              <a:off x="1000898" y="3320339"/>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1014544" y="3311780"/>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999988" y="3533870"/>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1003328" y="3522027"/>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1041399" y="3548825"/>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1016006" y="3544214"/>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1027583" y="3552374"/>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1078863" y="3575263"/>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1053508" y="3570632"/>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1065085" y="3578774"/>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1116404" y="3601662"/>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1091010" y="3597051"/>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1102606" y="3605192"/>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1153906" y="3628062"/>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1128493" y="3623450"/>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1140108" y="3631573"/>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1191389" y="3654499"/>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1166033" y="3649869"/>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1177629" y="3658029"/>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1228910" y="3680918"/>
              <a:ext cx="30994" cy="40332"/>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1203535" y="3676268"/>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1215112" y="3684429"/>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1266393" y="3707279"/>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1241037" y="3702668"/>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1252614" y="3710847"/>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1303914" y="3733679"/>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1278539" y="3729086"/>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1290117" y="3737247"/>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1341416" y="3760116"/>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1316061" y="3755524"/>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1327619" y="3763647"/>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1378899" y="3786535"/>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1353544" y="3781923"/>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1365140" y="3790065"/>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1416421" y="3812935"/>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1391046" y="3808323"/>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1402623" y="3816503"/>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1453904" y="3839353"/>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1428548" y="3834722"/>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1440125" y="3842902"/>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1491406" y="3865790"/>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1466050" y="3861141"/>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a:off x="1477627" y="3869302"/>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a:off x="1528946" y="3892152"/>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a:off x="1503533" y="3887540"/>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a:off x="1515129" y="3895701"/>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a:off x="1566410" y="3918590"/>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2"/>
            <p:cNvSpPr/>
            <p:nvPr/>
          </p:nvSpPr>
          <p:spPr>
            <a:xfrm>
              <a:off x="1541054" y="3913959"/>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2"/>
            <p:cNvSpPr/>
            <p:nvPr/>
          </p:nvSpPr>
          <p:spPr>
            <a:xfrm>
              <a:off x="1552669" y="3922120"/>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2"/>
            <p:cNvSpPr/>
            <p:nvPr/>
          </p:nvSpPr>
          <p:spPr>
            <a:xfrm>
              <a:off x="1603950" y="3945008"/>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2"/>
            <p:cNvSpPr/>
            <p:nvPr/>
          </p:nvSpPr>
          <p:spPr>
            <a:xfrm>
              <a:off x="1578557" y="3940396"/>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2"/>
            <p:cNvSpPr/>
            <p:nvPr/>
          </p:nvSpPr>
          <p:spPr>
            <a:xfrm>
              <a:off x="1590134" y="3948519"/>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2"/>
            <p:cNvSpPr/>
            <p:nvPr/>
          </p:nvSpPr>
          <p:spPr>
            <a:xfrm>
              <a:off x="1641414" y="3971408"/>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2"/>
            <p:cNvSpPr/>
            <p:nvPr/>
          </p:nvSpPr>
          <p:spPr>
            <a:xfrm>
              <a:off x="1616059" y="3966796"/>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2"/>
            <p:cNvSpPr/>
            <p:nvPr/>
          </p:nvSpPr>
          <p:spPr>
            <a:xfrm>
              <a:off x="1627655" y="3974938"/>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2"/>
            <p:cNvSpPr/>
            <p:nvPr/>
          </p:nvSpPr>
          <p:spPr>
            <a:xfrm>
              <a:off x="1678916" y="3997807"/>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2"/>
            <p:cNvSpPr/>
            <p:nvPr/>
          </p:nvSpPr>
          <p:spPr>
            <a:xfrm>
              <a:off x="1653561" y="3993195"/>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2"/>
            <p:cNvSpPr/>
            <p:nvPr/>
          </p:nvSpPr>
          <p:spPr>
            <a:xfrm>
              <a:off x="1665157" y="4001375"/>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2"/>
            <p:cNvSpPr/>
            <p:nvPr/>
          </p:nvSpPr>
          <p:spPr>
            <a:xfrm>
              <a:off x="1716457" y="4024245"/>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2"/>
            <p:cNvSpPr/>
            <p:nvPr/>
          </p:nvSpPr>
          <p:spPr>
            <a:xfrm>
              <a:off x="1691044" y="4019614"/>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2"/>
            <p:cNvSpPr/>
            <p:nvPr/>
          </p:nvSpPr>
          <p:spPr>
            <a:xfrm>
              <a:off x="1702659" y="4027775"/>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2"/>
            <p:cNvSpPr/>
            <p:nvPr/>
          </p:nvSpPr>
          <p:spPr>
            <a:xfrm>
              <a:off x="1450981" y="3663799"/>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2"/>
            <p:cNvSpPr/>
            <p:nvPr/>
          </p:nvSpPr>
          <p:spPr>
            <a:xfrm>
              <a:off x="1447147" y="3667557"/>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42"/>
          <p:cNvGrpSpPr/>
          <p:nvPr/>
        </p:nvGrpSpPr>
        <p:grpSpPr>
          <a:xfrm>
            <a:off x="7682450" y="1228850"/>
            <a:ext cx="373125" cy="345125"/>
            <a:chOff x="7682450" y="1228850"/>
            <a:chExt cx="373125" cy="345125"/>
          </a:xfrm>
        </p:grpSpPr>
        <p:sp>
          <p:nvSpPr>
            <p:cNvPr id="1727" name="Google Shape;1727;p42"/>
            <p:cNvSpPr/>
            <p:nvPr/>
          </p:nvSpPr>
          <p:spPr>
            <a:xfrm>
              <a:off x="7682450" y="1233250"/>
              <a:ext cx="348950" cy="339000"/>
            </a:xfrm>
            <a:custGeom>
              <a:avLst/>
              <a:gdLst/>
              <a:ahLst/>
              <a:cxnLst/>
              <a:rect l="l" t="t" r="r" b="b"/>
              <a:pathLst>
                <a:path w="13958" h="13560" extrusionOk="0">
                  <a:moveTo>
                    <a:pt x="6643" y="0"/>
                  </a:moveTo>
                  <a:lnTo>
                    <a:pt x="4775" y="4514"/>
                  </a:lnTo>
                  <a:lnTo>
                    <a:pt x="0" y="5533"/>
                  </a:lnTo>
                  <a:lnTo>
                    <a:pt x="3714" y="8705"/>
                  </a:lnTo>
                  <a:lnTo>
                    <a:pt x="3207" y="13560"/>
                  </a:lnTo>
                  <a:lnTo>
                    <a:pt x="3207" y="13560"/>
                  </a:lnTo>
                  <a:lnTo>
                    <a:pt x="7370" y="11008"/>
                  </a:lnTo>
                  <a:lnTo>
                    <a:pt x="11834" y="12991"/>
                  </a:lnTo>
                  <a:lnTo>
                    <a:pt x="10692" y="8242"/>
                  </a:lnTo>
                  <a:lnTo>
                    <a:pt x="13957" y="4611"/>
                  </a:lnTo>
                  <a:lnTo>
                    <a:pt x="9088" y="4228"/>
                  </a:lnTo>
                  <a:lnTo>
                    <a:pt x="66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2"/>
            <p:cNvSpPr/>
            <p:nvPr/>
          </p:nvSpPr>
          <p:spPr>
            <a:xfrm>
              <a:off x="7700100" y="1228850"/>
              <a:ext cx="355475" cy="345125"/>
            </a:xfrm>
            <a:custGeom>
              <a:avLst/>
              <a:gdLst/>
              <a:ahLst/>
              <a:cxnLst/>
              <a:rect l="l" t="t" r="r" b="b"/>
              <a:pathLst>
                <a:path w="14219" h="13805" extrusionOk="0">
                  <a:moveTo>
                    <a:pt x="6786" y="398"/>
                  </a:moveTo>
                  <a:lnTo>
                    <a:pt x="9108" y="4411"/>
                  </a:lnTo>
                  <a:cubicBezTo>
                    <a:pt x="9128" y="4447"/>
                    <a:pt x="9165" y="4469"/>
                    <a:pt x="9203" y="4473"/>
                  </a:cubicBezTo>
                  <a:lnTo>
                    <a:pt x="13825" y="4834"/>
                  </a:lnTo>
                  <a:lnTo>
                    <a:pt x="10728" y="8282"/>
                  </a:lnTo>
                  <a:cubicBezTo>
                    <a:pt x="10699" y="8312"/>
                    <a:pt x="10689" y="8354"/>
                    <a:pt x="10699" y="8392"/>
                  </a:cubicBezTo>
                  <a:lnTo>
                    <a:pt x="11782" y="12900"/>
                  </a:lnTo>
                  <a:lnTo>
                    <a:pt x="7546" y="11018"/>
                  </a:lnTo>
                  <a:cubicBezTo>
                    <a:pt x="7530" y="11011"/>
                    <a:pt x="7513" y="11008"/>
                    <a:pt x="7496" y="11008"/>
                  </a:cubicBezTo>
                  <a:cubicBezTo>
                    <a:pt x="7474" y="11008"/>
                    <a:pt x="7453" y="11013"/>
                    <a:pt x="7434" y="11025"/>
                  </a:cubicBezTo>
                  <a:lnTo>
                    <a:pt x="3481" y="13449"/>
                  </a:lnTo>
                  <a:lnTo>
                    <a:pt x="3481" y="13449"/>
                  </a:lnTo>
                  <a:lnTo>
                    <a:pt x="3962" y="8838"/>
                  </a:lnTo>
                  <a:cubicBezTo>
                    <a:pt x="3965" y="8798"/>
                    <a:pt x="3949" y="8756"/>
                    <a:pt x="3919" y="8732"/>
                  </a:cubicBezTo>
                  <a:lnTo>
                    <a:pt x="393" y="5720"/>
                  </a:lnTo>
                  <a:lnTo>
                    <a:pt x="4924" y="4754"/>
                  </a:lnTo>
                  <a:cubicBezTo>
                    <a:pt x="4964" y="4746"/>
                    <a:pt x="4995" y="4719"/>
                    <a:pt x="5012" y="4681"/>
                  </a:cubicBezTo>
                  <a:lnTo>
                    <a:pt x="6786" y="398"/>
                  </a:lnTo>
                  <a:close/>
                  <a:moveTo>
                    <a:pt x="6777" y="0"/>
                  </a:moveTo>
                  <a:cubicBezTo>
                    <a:pt x="6773" y="0"/>
                    <a:pt x="6769" y="0"/>
                    <a:pt x="6766" y="1"/>
                  </a:cubicBezTo>
                  <a:cubicBezTo>
                    <a:pt x="6720" y="3"/>
                    <a:pt x="6678" y="32"/>
                    <a:pt x="6660" y="75"/>
                  </a:cubicBezTo>
                  <a:lnTo>
                    <a:pt x="4817" y="4527"/>
                  </a:lnTo>
                  <a:lnTo>
                    <a:pt x="104" y="5533"/>
                  </a:lnTo>
                  <a:cubicBezTo>
                    <a:pt x="59" y="5542"/>
                    <a:pt x="22" y="5577"/>
                    <a:pt x="12" y="5623"/>
                  </a:cubicBezTo>
                  <a:cubicBezTo>
                    <a:pt x="0" y="5669"/>
                    <a:pt x="14" y="5716"/>
                    <a:pt x="50" y="5746"/>
                  </a:cubicBezTo>
                  <a:lnTo>
                    <a:pt x="3715" y="8875"/>
                  </a:lnTo>
                  <a:lnTo>
                    <a:pt x="3215" y="13669"/>
                  </a:lnTo>
                  <a:cubicBezTo>
                    <a:pt x="3209" y="13714"/>
                    <a:pt x="3231" y="13760"/>
                    <a:pt x="3271" y="13784"/>
                  </a:cubicBezTo>
                  <a:cubicBezTo>
                    <a:pt x="3291" y="13797"/>
                    <a:pt x="3311" y="13804"/>
                    <a:pt x="3335" y="13804"/>
                  </a:cubicBezTo>
                  <a:cubicBezTo>
                    <a:pt x="3356" y="13804"/>
                    <a:pt x="3378" y="13797"/>
                    <a:pt x="3399" y="13784"/>
                  </a:cubicBezTo>
                  <a:lnTo>
                    <a:pt x="7507" y="11267"/>
                  </a:lnTo>
                  <a:lnTo>
                    <a:pt x="11914" y="13224"/>
                  </a:lnTo>
                  <a:cubicBezTo>
                    <a:pt x="11929" y="13231"/>
                    <a:pt x="11945" y="13234"/>
                    <a:pt x="11961" y="13234"/>
                  </a:cubicBezTo>
                  <a:cubicBezTo>
                    <a:pt x="11989" y="13234"/>
                    <a:pt x="12017" y="13225"/>
                    <a:pt x="12039" y="13206"/>
                  </a:cubicBezTo>
                  <a:cubicBezTo>
                    <a:pt x="12075" y="13177"/>
                    <a:pt x="12092" y="13129"/>
                    <a:pt x="12081" y="13084"/>
                  </a:cubicBezTo>
                  <a:lnTo>
                    <a:pt x="10956" y="8398"/>
                  </a:lnTo>
                  <a:lnTo>
                    <a:pt x="14178" y="4813"/>
                  </a:lnTo>
                  <a:cubicBezTo>
                    <a:pt x="14210" y="4780"/>
                    <a:pt x="14218" y="4730"/>
                    <a:pt x="14201" y="4687"/>
                  </a:cubicBezTo>
                  <a:cubicBezTo>
                    <a:pt x="14183" y="4644"/>
                    <a:pt x="14144" y="4613"/>
                    <a:pt x="14097" y="4610"/>
                  </a:cubicBezTo>
                  <a:lnTo>
                    <a:pt x="9293" y="4233"/>
                  </a:lnTo>
                  <a:lnTo>
                    <a:pt x="6880" y="61"/>
                  </a:lnTo>
                  <a:cubicBezTo>
                    <a:pt x="6859" y="25"/>
                    <a:pt x="6823" y="0"/>
                    <a:pt x="677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209;p39">
            <a:extLst>
              <a:ext uri="{FF2B5EF4-FFF2-40B4-BE49-F238E27FC236}">
                <a16:creationId xmlns:a16="http://schemas.microsoft.com/office/drawing/2014/main" id="{A9251E63-6543-494C-8B27-2B686C2965DC}"/>
              </a:ext>
            </a:extLst>
          </p:cNvPr>
          <p:cNvGrpSpPr/>
          <p:nvPr/>
        </p:nvGrpSpPr>
        <p:grpSpPr>
          <a:xfrm rot="20536138">
            <a:off x="5967015" y="2930031"/>
            <a:ext cx="624049" cy="549010"/>
            <a:chOff x="2262484" y="4411364"/>
            <a:chExt cx="624049" cy="549010"/>
          </a:xfrm>
        </p:grpSpPr>
        <p:sp>
          <p:nvSpPr>
            <p:cNvPr id="107" name="Google Shape;1210;p39">
              <a:extLst>
                <a:ext uri="{FF2B5EF4-FFF2-40B4-BE49-F238E27FC236}">
                  <a16:creationId xmlns:a16="http://schemas.microsoft.com/office/drawing/2014/main" id="{9E43A22C-A965-48C3-82C1-B79736A283A1}"/>
                </a:ext>
              </a:extLst>
            </p:cNvPr>
            <p:cNvSpPr/>
            <p:nvPr/>
          </p:nvSpPr>
          <p:spPr>
            <a:xfrm rot="1020749">
              <a:off x="2508104" y="4443750"/>
              <a:ext cx="288192" cy="446665"/>
            </a:xfrm>
            <a:custGeom>
              <a:avLst/>
              <a:gdLst/>
              <a:ahLst/>
              <a:cxnLst/>
              <a:rect l="l" t="t" r="r" b="b"/>
              <a:pathLst>
                <a:path w="17640" h="27340" extrusionOk="0">
                  <a:moveTo>
                    <a:pt x="17090" y="1"/>
                  </a:moveTo>
                  <a:cubicBezTo>
                    <a:pt x="16970" y="1"/>
                    <a:pt x="16849" y="54"/>
                    <a:pt x="16765" y="182"/>
                  </a:cubicBezTo>
                  <a:cubicBezTo>
                    <a:pt x="11082" y="8942"/>
                    <a:pt x="5555" y="17801"/>
                    <a:pt x="181" y="26753"/>
                  </a:cubicBezTo>
                  <a:cubicBezTo>
                    <a:pt x="0" y="27056"/>
                    <a:pt x="272" y="27339"/>
                    <a:pt x="543" y="27339"/>
                  </a:cubicBezTo>
                  <a:cubicBezTo>
                    <a:pt x="662" y="27339"/>
                    <a:pt x="781" y="27284"/>
                    <a:pt x="861" y="27151"/>
                  </a:cubicBezTo>
                  <a:cubicBezTo>
                    <a:pt x="6234" y="18197"/>
                    <a:pt x="11762" y="9338"/>
                    <a:pt x="17445" y="580"/>
                  </a:cubicBezTo>
                  <a:cubicBezTo>
                    <a:pt x="17639" y="283"/>
                    <a:pt x="17366" y="1"/>
                    <a:pt x="17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1;p39">
              <a:extLst>
                <a:ext uri="{FF2B5EF4-FFF2-40B4-BE49-F238E27FC236}">
                  <a16:creationId xmlns:a16="http://schemas.microsoft.com/office/drawing/2014/main" id="{D00E72DA-672B-45BF-B564-A16D6AF441F1}"/>
                </a:ext>
              </a:extLst>
            </p:cNvPr>
            <p:cNvSpPr/>
            <p:nvPr/>
          </p:nvSpPr>
          <p:spPr>
            <a:xfrm rot="1020749">
              <a:off x="2777551" y="4483121"/>
              <a:ext cx="14442" cy="443953"/>
            </a:xfrm>
            <a:custGeom>
              <a:avLst/>
              <a:gdLst/>
              <a:ahLst/>
              <a:cxnLst/>
              <a:rect l="l" t="t" r="r" b="b"/>
              <a:pathLst>
                <a:path w="884" h="27174" extrusionOk="0">
                  <a:moveTo>
                    <a:pt x="392" y="1"/>
                  </a:moveTo>
                  <a:cubicBezTo>
                    <a:pt x="196" y="1"/>
                    <a:pt x="0" y="127"/>
                    <a:pt x="3" y="381"/>
                  </a:cubicBezTo>
                  <a:cubicBezTo>
                    <a:pt x="96" y="9182"/>
                    <a:pt x="25" y="17991"/>
                    <a:pt x="3" y="26793"/>
                  </a:cubicBezTo>
                  <a:cubicBezTo>
                    <a:pt x="3" y="27046"/>
                    <a:pt x="200" y="27173"/>
                    <a:pt x="397" y="27173"/>
                  </a:cubicBezTo>
                  <a:cubicBezTo>
                    <a:pt x="593" y="27173"/>
                    <a:pt x="790" y="27047"/>
                    <a:pt x="791" y="26793"/>
                  </a:cubicBezTo>
                  <a:cubicBezTo>
                    <a:pt x="812" y="17991"/>
                    <a:pt x="884" y="9182"/>
                    <a:pt x="791" y="381"/>
                  </a:cubicBezTo>
                  <a:cubicBezTo>
                    <a:pt x="788" y="128"/>
                    <a:pt x="589" y="1"/>
                    <a:pt x="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2;p39">
              <a:extLst>
                <a:ext uri="{FF2B5EF4-FFF2-40B4-BE49-F238E27FC236}">
                  <a16:creationId xmlns:a16="http://schemas.microsoft.com/office/drawing/2014/main" id="{7135BDB9-F712-49B1-ADF5-1EF035C68CDC}"/>
                </a:ext>
              </a:extLst>
            </p:cNvPr>
            <p:cNvSpPr/>
            <p:nvPr/>
          </p:nvSpPr>
          <p:spPr>
            <a:xfrm rot="1020749">
              <a:off x="2442396" y="4883314"/>
              <a:ext cx="416539" cy="16484"/>
            </a:xfrm>
            <a:custGeom>
              <a:avLst/>
              <a:gdLst/>
              <a:ahLst/>
              <a:cxnLst/>
              <a:rect l="l" t="t" r="r" b="b"/>
              <a:pathLst>
                <a:path w="25496" h="1009" extrusionOk="0">
                  <a:moveTo>
                    <a:pt x="24992" y="1"/>
                  </a:moveTo>
                  <a:cubicBezTo>
                    <a:pt x="24990" y="1"/>
                    <a:pt x="24989" y="1"/>
                    <a:pt x="24988" y="1"/>
                  </a:cubicBezTo>
                  <a:lnTo>
                    <a:pt x="508" y="221"/>
                  </a:lnTo>
                  <a:cubicBezTo>
                    <a:pt x="3" y="226"/>
                    <a:pt x="0" y="1009"/>
                    <a:pt x="504" y="1009"/>
                  </a:cubicBezTo>
                  <a:cubicBezTo>
                    <a:pt x="506" y="1009"/>
                    <a:pt x="507" y="1009"/>
                    <a:pt x="508" y="1009"/>
                  </a:cubicBezTo>
                  <a:lnTo>
                    <a:pt x="24988" y="788"/>
                  </a:lnTo>
                  <a:cubicBezTo>
                    <a:pt x="25493" y="784"/>
                    <a:pt x="25496" y="1"/>
                    <a:pt x="249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3;p39">
              <a:extLst>
                <a:ext uri="{FF2B5EF4-FFF2-40B4-BE49-F238E27FC236}">
                  <a16:creationId xmlns:a16="http://schemas.microsoft.com/office/drawing/2014/main" id="{50E28502-7F51-4C63-A9EA-1E41A1F946A2}"/>
                </a:ext>
              </a:extLst>
            </p:cNvPr>
            <p:cNvSpPr/>
            <p:nvPr/>
          </p:nvSpPr>
          <p:spPr>
            <a:xfrm rot="1020749">
              <a:off x="2726617" y="4820370"/>
              <a:ext cx="85494" cy="110130"/>
            </a:xfrm>
            <a:custGeom>
              <a:avLst/>
              <a:gdLst/>
              <a:ahLst/>
              <a:cxnLst/>
              <a:rect l="l" t="t" r="r" b="b"/>
              <a:pathLst>
                <a:path w="5233" h="6741" extrusionOk="0">
                  <a:moveTo>
                    <a:pt x="506" y="1"/>
                  </a:moveTo>
                  <a:cubicBezTo>
                    <a:pt x="1" y="1"/>
                    <a:pt x="1" y="787"/>
                    <a:pt x="507" y="788"/>
                  </a:cubicBezTo>
                  <a:cubicBezTo>
                    <a:pt x="1784" y="792"/>
                    <a:pt x="3058" y="794"/>
                    <a:pt x="4334" y="796"/>
                  </a:cubicBezTo>
                  <a:lnTo>
                    <a:pt x="4334" y="796"/>
                  </a:lnTo>
                  <a:cubicBezTo>
                    <a:pt x="4401" y="2647"/>
                    <a:pt x="4439" y="4512"/>
                    <a:pt x="4353" y="6361"/>
                  </a:cubicBezTo>
                  <a:cubicBezTo>
                    <a:pt x="4341" y="6614"/>
                    <a:pt x="4532" y="6740"/>
                    <a:pt x="4729" y="6740"/>
                  </a:cubicBezTo>
                  <a:cubicBezTo>
                    <a:pt x="4926" y="6740"/>
                    <a:pt x="5128" y="6614"/>
                    <a:pt x="5140" y="6361"/>
                  </a:cubicBezTo>
                  <a:cubicBezTo>
                    <a:pt x="5233" y="4381"/>
                    <a:pt x="5183" y="2383"/>
                    <a:pt x="5107" y="403"/>
                  </a:cubicBezTo>
                  <a:cubicBezTo>
                    <a:pt x="5100" y="191"/>
                    <a:pt x="4934" y="9"/>
                    <a:pt x="4713" y="9"/>
                  </a:cubicBezTo>
                  <a:cubicBezTo>
                    <a:pt x="3310" y="7"/>
                    <a:pt x="1910" y="5"/>
                    <a:pt x="507" y="1"/>
                  </a:cubicBezTo>
                  <a:cubicBezTo>
                    <a:pt x="507" y="1"/>
                    <a:pt x="506" y="1"/>
                    <a:pt x="5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4;p39">
              <a:extLst>
                <a:ext uri="{FF2B5EF4-FFF2-40B4-BE49-F238E27FC236}">
                  <a16:creationId xmlns:a16="http://schemas.microsoft.com/office/drawing/2014/main" id="{3919EE83-165F-4B41-A21B-E15375614DDC}"/>
                </a:ext>
              </a:extLst>
            </p:cNvPr>
            <p:cNvSpPr/>
            <p:nvPr/>
          </p:nvSpPr>
          <p:spPr>
            <a:xfrm rot="1020749">
              <a:off x="2737800" y="4586666"/>
              <a:ext cx="83599" cy="35534"/>
            </a:xfrm>
            <a:custGeom>
              <a:avLst/>
              <a:gdLst/>
              <a:ahLst/>
              <a:cxnLst/>
              <a:rect l="l" t="t" r="r" b="b"/>
              <a:pathLst>
                <a:path w="5117" h="2175" extrusionOk="0">
                  <a:moveTo>
                    <a:pt x="553" y="1"/>
                  </a:moveTo>
                  <a:cubicBezTo>
                    <a:pt x="265" y="1"/>
                    <a:pt x="1" y="396"/>
                    <a:pt x="256" y="686"/>
                  </a:cubicBezTo>
                  <a:cubicBezTo>
                    <a:pt x="1105" y="1654"/>
                    <a:pt x="2299" y="2174"/>
                    <a:pt x="3539" y="2174"/>
                  </a:cubicBezTo>
                  <a:cubicBezTo>
                    <a:pt x="3912" y="2174"/>
                    <a:pt x="4290" y="2127"/>
                    <a:pt x="4663" y="2031"/>
                  </a:cubicBezTo>
                  <a:cubicBezTo>
                    <a:pt x="5117" y="1916"/>
                    <a:pt x="4974" y="1259"/>
                    <a:pt x="4562" y="1259"/>
                  </a:cubicBezTo>
                  <a:cubicBezTo>
                    <a:pt x="4528" y="1259"/>
                    <a:pt x="4492" y="1263"/>
                    <a:pt x="4454" y="1273"/>
                  </a:cubicBezTo>
                  <a:cubicBezTo>
                    <a:pt x="4144" y="1352"/>
                    <a:pt x="3835" y="1391"/>
                    <a:pt x="3531" y="1391"/>
                  </a:cubicBezTo>
                  <a:cubicBezTo>
                    <a:pt x="2497" y="1391"/>
                    <a:pt x="1526" y="944"/>
                    <a:pt x="813" y="129"/>
                  </a:cubicBezTo>
                  <a:cubicBezTo>
                    <a:pt x="733" y="39"/>
                    <a:pt x="642" y="1"/>
                    <a:pt x="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5;p39">
              <a:extLst>
                <a:ext uri="{FF2B5EF4-FFF2-40B4-BE49-F238E27FC236}">
                  <a16:creationId xmlns:a16="http://schemas.microsoft.com/office/drawing/2014/main" id="{D0D49098-18D6-4B13-8803-FC27EE51FDEA}"/>
                </a:ext>
              </a:extLst>
            </p:cNvPr>
            <p:cNvSpPr/>
            <p:nvPr/>
          </p:nvSpPr>
          <p:spPr>
            <a:xfrm rot="1020749">
              <a:off x="2263426" y="4695477"/>
              <a:ext cx="43049" cy="12874"/>
            </a:xfrm>
            <a:custGeom>
              <a:avLst/>
              <a:gdLst/>
              <a:ahLst/>
              <a:cxnLst/>
              <a:rect l="l" t="t" r="r" b="b"/>
              <a:pathLst>
                <a:path w="2635" h="788" extrusionOk="0">
                  <a:moveTo>
                    <a:pt x="509" y="0"/>
                  </a:moveTo>
                  <a:cubicBezTo>
                    <a:pt x="2" y="0"/>
                    <a:pt x="1" y="788"/>
                    <a:pt x="509" y="788"/>
                  </a:cubicBezTo>
                  <a:lnTo>
                    <a:pt x="2126" y="788"/>
                  </a:lnTo>
                  <a:cubicBezTo>
                    <a:pt x="2633" y="788"/>
                    <a:pt x="2635"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6;p39">
              <a:extLst>
                <a:ext uri="{FF2B5EF4-FFF2-40B4-BE49-F238E27FC236}">
                  <a16:creationId xmlns:a16="http://schemas.microsoft.com/office/drawing/2014/main" id="{7168009F-42CB-446B-A0BF-07BA91296A6D}"/>
                </a:ext>
              </a:extLst>
            </p:cNvPr>
            <p:cNvSpPr/>
            <p:nvPr/>
          </p:nvSpPr>
          <p:spPr>
            <a:xfrm rot="1020749">
              <a:off x="2309545" y="4709585"/>
              <a:ext cx="43033" cy="12874"/>
            </a:xfrm>
            <a:custGeom>
              <a:avLst/>
              <a:gdLst/>
              <a:ahLst/>
              <a:cxnLst/>
              <a:rect l="l" t="t" r="r" b="b"/>
              <a:pathLst>
                <a:path w="2634" h="788" extrusionOk="0">
                  <a:moveTo>
                    <a:pt x="507" y="0"/>
                  </a:moveTo>
                  <a:cubicBezTo>
                    <a:pt x="0" y="0"/>
                    <a:pt x="0" y="788"/>
                    <a:pt x="507" y="788"/>
                  </a:cubicBezTo>
                  <a:lnTo>
                    <a:pt x="2125" y="788"/>
                  </a:lnTo>
                  <a:cubicBezTo>
                    <a:pt x="2632" y="788"/>
                    <a:pt x="2633"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17;p39">
              <a:extLst>
                <a:ext uri="{FF2B5EF4-FFF2-40B4-BE49-F238E27FC236}">
                  <a16:creationId xmlns:a16="http://schemas.microsoft.com/office/drawing/2014/main" id="{874A8BE8-6266-41BB-B005-E806336AB517}"/>
                </a:ext>
              </a:extLst>
            </p:cNvPr>
            <p:cNvSpPr/>
            <p:nvPr/>
          </p:nvSpPr>
          <p:spPr>
            <a:xfrm rot="1020749">
              <a:off x="2355663" y="4723698"/>
              <a:ext cx="43049" cy="12874"/>
            </a:xfrm>
            <a:custGeom>
              <a:avLst/>
              <a:gdLst/>
              <a:ahLst/>
              <a:cxnLst/>
              <a:rect l="l" t="t" r="r" b="b"/>
              <a:pathLst>
                <a:path w="2635" h="788" extrusionOk="0">
                  <a:moveTo>
                    <a:pt x="509" y="0"/>
                  </a:moveTo>
                  <a:cubicBezTo>
                    <a:pt x="0" y="0"/>
                    <a:pt x="0" y="788"/>
                    <a:pt x="509" y="788"/>
                  </a:cubicBezTo>
                  <a:lnTo>
                    <a:pt x="2126" y="788"/>
                  </a:lnTo>
                  <a:cubicBezTo>
                    <a:pt x="2631" y="788"/>
                    <a:pt x="2634" y="0"/>
                    <a:pt x="21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18;p39">
              <a:extLst>
                <a:ext uri="{FF2B5EF4-FFF2-40B4-BE49-F238E27FC236}">
                  <a16:creationId xmlns:a16="http://schemas.microsoft.com/office/drawing/2014/main" id="{EACDB252-576E-4EE4-A2AF-9196BDAB031F}"/>
                </a:ext>
              </a:extLst>
            </p:cNvPr>
            <p:cNvSpPr/>
            <p:nvPr/>
          </p:nvSpPr>
          <p:spPr>
            <a:xfrm rot="1020749">
              <a:off x="2401751" y="4737799"/>
              <a:ext cx="43049" cy="12874"/>
            </a:xfrm>
            <a:custGeom>
              <a:avLst/>
              <a:gdLst/>
              <a:ahLst/>
              <a:cxnLst/>
              <a:rect l="l" t="t" r="r" b="b"/>
              <a:pathLst>
                <a:path w="2635" h="788" extrusionOk="0">
                  <a:moveTo>
                    <a:pt x="509" y="0"/>
                  </a:moveTo>
                  <a:cubicBezTo>
                    <a:pt x="2" y="0"/>
                    <a:pt x="1" y="788"/>
                    <a:pt x="509" y="788"/>
                  </a:cubicBezTo>
                  <a:lnTo>
                    <a:pt x="2127" y="788"/>
                  </a:lnTo>
                  <a:cubicBezTo>
                    <a:pt x="2633" y="788"/>
                    <a:pt x="2635" y="0"/>
                    <a:pt x="21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19;p39">
              <a:extLst>
                <a:ext uri="{FF2B5EF4-FFF2-40B4-BE49-F238E27FC236}">
                  <a16:creationId xmlns:a16="http://schemas.microsoft.com/office/drawing/2014/main" id="{8BCEC13B-C657-4952-A142-35FBEEF14C41}"/>
                </a:ext>
              </a:extLst>
            </p:cNvPr>
            <p:cNvSpPr/>
            <p:nvPr/>
          </p:nvSpPr>
          <p:spPr>
            <a:xfrm rot="1020749">
              <a:off x="2447886" y="4751909"/>
              <a:ext cx="43016" cy="12874"/>
            </a:xfrm>
            <a:custGeom>
              <a:avLst/>
              <a:gdLst/>
              <a:ahLst/>
              <a:cxnLst/>
              <a:rect l="l" t="t" r="r" b="b"/>
              <a:pathLst>
                <a:path w="2633" h="788" extrusionOk="0">
                  <a:moveTo>
                    <a:pt x="506" y="0"/>
                  </a:moveTo>
                  <a:cubicBezTo>
                    <a:pt x="1" y="0"/>
                    <a:pt x="1" y="788"/>
                    <a:pt x="506" y="788"/>
                  </a:cubicBezTo>
                  <a:lnTo>
                    <a:pt x="2124" y="788"/>
                  </a:lnTo>
                  <a:cubicBezTo>
                    <a:pt x="2631" y="788"/>
                    <a:pt x="2632" y="0"/>
                    <a:pt x="2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0;p39">
              <a:extLst>
                <a:ext uri="{FF2B5EF4-FFF2-40B4-BE49-F238E27FC236}">
                  <a16:creationId xmlns:a16="http://schemas.microsoft.com/office/drawing/2014/main" id="{E6340762-49B3-4896-9177-308DE160C85F}"/>
                </a:ext>
              </a:extLst>
            </p:cNvPr>
            <p:cNvSpPr/>
            <p:nvPr/>
          </p:nvSpPr>
          <p:spPr>
            <a:xfrm rot="1020749">
              <a:off x="2513277" y="4614676"/>
              <a:ext cx="37364" cy="51250"/>
            </a:xfrm>
            <a:custGeom>
              <a:avLst/>
              <a:gdLst/>
              <a:ahLst/>
              <a:cxnLst/>
              <a:rect l="l" t="t" r="r" b="b"/>
              <a:pathLst>
                <a:path w="2287" h="3137" extrusionOk="0">
                  <a:moveTo>
                    <a:pt x="1750" y="1"/>
                  </a:moveTo>
                  <a:cubicBezTo>
                    <a:pt x="1631" y="1"/>
                    <a:pt x="1514" y="58"/>
                    <a:pt x="1439" y="197"/>
                  </a:cubicBezTo>
                  <a:cubicBezTo>
                    <a:pt x="1016" y="979"/>
                    <a:pt x="592" y="1762"/>
                    <a:pt x="167" y="2545"/>
                  </a:cubicBezTo>
                  <a:cubicBezTo>
                    <a:pt x="1" y="2852"/>
                    <a:pt x="273" y="3137"/>
                    <a:pt x="537" y="3137"/>
                  </a:cubicBezTo>
                  <a:cubicBezTo>
                    <a:pt x="656" y="3137"/>
                    <a:pt x="772" y="3080"/>
                    <a:pt x="847" y="2941"/>
                  </a:cubicBezTo>
                  <a:cubicBezTo>
                    <a:pt x="1272" y="2160"/>
                    <a:pt x="1696" y="1375"/>
                    <a:pt x="2119" y="594"/>
                  </a:cubicBezTo>
                  <a:cubicBezTo>
                    <a:pt x="2286" y="286"/>
                    <a:pt x="2014" y="1"/>
                    <a:pt x="17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1;p39">
              <a:extLst>
                <a:ext uri="{FF2B5EF4-FFF2-40B4-BE49-F238E27FC236}">
                  <a16:creationId xmlns:a16="http://schemas.microsoft.com/office/drawing/2014/main" id="{8E00C63C-EE38-42E3-A202-671501D9D545}"/>
                </a:ext>
              </a:extLst>
            </p:cNvPr>
            <p:cNvSpPr/>
            <p:nvPr/>
          </p:nvSpPr>
          <p:spPr>
            <a:xfrm rot="1020749">
              <a:off x="2535941" y="4621852"/>
              <a:ext cx="34047" cy="50417"/>
            </a:xfrm>
            <a:custGeom>
              <a:avLst/>
              <a:gdLst/>
              <a:ahLst/>
              <a:cxnLst/>
              <a:rect l="l" t="t" r="r" b="b"/>
              <a:pathLst>
                <a:path w="2084" h="3086" extrusionOk="0">
                  <a:moveTo>
                    <a:pt x="557" y="0"/>
                  </a:moveTo>
                  <a:cubicBezTo>
                    <a:pt x="274" y="0"/>
                    <a:pt x="1" y="281"/>
                    <a:pt x="206" y="572"/>
                  </a:cubicBezTo>
                  <a:cubicBezTo>
                    <a:pt x="689" y="1257"/>
                    <a:pt x="1034" y="1993"/>
                    <a:pt x="1247" y="2805"/>
                  </a:cubicBezTo>
                  <a:cubicBezTo>
                    <a:pt x="1298" y="3000"/>
                    <a:pt x="1450" y="3085"/>
                    <a:pt x="1605" y="3085"/>
                  </a:cubicBezTo>
                  <a:cubicBezTo>
                    <a:pt x="1840" y="3085"/>
                    <a:pt x="2083" y="2892"/>
                    <a:pt x="2006" y="2596"/>
                  </a:cubicBezTo>
                  <a:cubicBezTo>
                    <a:pt x="1778" y="1724"/>
                    <a:pt x="1405" y="911"/>
                    <a:pt x="886" y="175"/>
                  </a:cubicBezTo>
                  <a:cubicBezTo>
                    <a:pt x="799" y="52"/>
                    <a:pt x="677" y="0"/>
                    <a:pt x="5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2;p39">
              <a:extLst>
                <a:ext uri="{FF2B5EF4-FFF2-40B4-BE49-F238E27FC236}">
                  <a16:creationId xmlns:a16="http://schemas.microsoft.com/office/drawing/2014/main" id="{2A3B7532-D222-4675-94FC-BD9DFAED6D9D}"/>
                </a:ext>
              </a:extLst>
            </p:cNvPr>
            <p:cNvSpPr/>
            <p:nvPr/>
          </p:nvSpPr>
          <p:spPr>
            <a:xfrm rot="1020749">
              <a:off x="2517217" y="4646303"/>
              <a:ext cx="45042" cy="14540"/>
            </a:xfrm>
            <a:custGeom>
              <a:avLst/>
              <a:gdLst/>
              <a:ahLst/>
              <a:cxnLst/>
              <a:rect l="l" t="t" r="r" b="b"/>
              <a:pathLst>
                <a:path w="2757" h="890" extrusionOk="0">
                  <a:moveTo>
                    <a:pt x="1324" y="1"/>
                  </a:moveTo>
                  <a:cubicBezTo>
                    <a:pt x="1038" y="1"/>
                    <a:pt x="752" y="31"/>
                    <a:pt x="465" y="90"/>
                  </a:cubicBezTo>
                  <a:cubicBezTo>
                    <a:pt x="0" y="183"/>
                    <a:pt x="155" y="858"/>
                    <a:pt x="584" y="858"/>
                  </a:cubicBezTo>
                  <a:cubicBezTo>
                    <a:pt x="613" y="858"/>
                    <a:pt x="643" y="855"/>
                    <a:pt x="674" y="848"/>
                  </a:cubicBezTo>
                  <a:cubicBezTo>
                    <a:pt x="887" y="804"/>
                    <a:pt x="1100" y="783"/>
                    <a:pt x="1313" y="783"/>
                  </a:cubicBezTo>
                  <a:cubicBezTo>
                    <a:pt x="1573" y="783"/>
                    <a:pt x="1831" y="815"/>
                    <a:pt x="2089" y="877"/>
                  </a:cubicBezTo>
                  <a:cubicBezTo>
                    <a:pt x="2125" y="885"/>
                    <a:pt x="2158" y="889"/>
                    <a:pt x="2190" y="889"/>
                  </a:cubicBezTo>
                  <a:cubicBezTo>
                    <a:pt x="2608" y="889"/>
                    <a:pt x="2757" y="227"/>
                    <a:pt x="2298" y="118"/>
                  </a:cubicBezTo>
                  <a:cubicBezTo>
                    <a:pt x="1973" y="40"/>
                    <a:pt x="1649" y="1"/>
                    <a:pt x="13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3;p39">
              <a:extLst>
                <a:ext uri="{FF2B5EF4-FFF2-40B4-BE49-F238E27FC236}">
                  <a16:creationId xmlns:a16="http://schemas.microsoft.com/office/drawing/2014/main" id="{83D666F4-376D-4D23-B73B-A70836C1B93C}"/>
                </a:ext>
              </a:extLst>
            </p:cNvPr>
            <p:cNvSpPr/>
            <p:nvPr/>
          </p:nvSpPr>
          <p:spPr>
            <a:xfrm rot="1020749">
              <a:off x="2838723" y="4789194"/>
              <a:ext cx="41154" cy="51659"/>
            </a:xfrm>
            <a:custGeom>
              <a:avLst/>
              <a:gdLst/>
              <a:ahLst/>
              <a:cxnLst/>
              <a:rect l="l" t="t" r="r" b="b"/>
              <a:pathLst>
                <a:path w="2519" h="3162" extrusionOk="0">
                  <a:moveTo>
                    <a:pt x="1722" y="0"/>
                  </a:moveTo>
                  <a:cubicBezTo>
                    <a:pt x="1698" y="0"/>
                    <a:pt x="1673" y="2"/>
                    <a:pt x="1648" y="7"/>
                  </a:cubicBezTo>
                  <a:cubicBezTo>
                    <a:pt x="769" y="151"/>
                    <a:pt x="0" y="999"/>
                    <a:pt x="169" y="1923"/>
                  </a:cubicBezTo>
                  <a:cubicBezTo>
                    <a:pt x="300" y="2633"/>
                    <a:pt x="958" y="3161"/>
                    <a:pt x="1656" y="3161"/>
                  </a:cubicBezTo>
                  <a:cubicBezTo>
                    <a:pt x="1799" y="3161"/>
                    <a:pt x="1944" y="3139"/>
                    <a:pt x="2086" y="3092"/>
                  </a:cubicBezTo>
                  <a:cubicBezTo>
                    <a:pt x="2518" y="2948"/>
                    <a:pt x="2392" y="2310"/>
                    <a:pt x="2007" y="2310"/>
                  </a:cubicBezTo>
                  <a:cubicBezTo>
                    <a:pt x="1967" y="2310"/>
                    <a:pt x="1923" y="2317"/>
                    <a:pt x="1877" y="2333"/>
                  </a:cubicBezTo>
                  <a:cubicBezTo>
                    <a:pt x="1805" y="2357"/>
                    <a:pt x="1732" y="2368"/>
                    <a:pt x="1659" y="2368"/>
                  </a:cubicBezTo>
                  <a:cubicBezTo>
                    <a:pt x="1295" y="2368"/>
                    <a:pt x="946" y="2087"/>
                    <a:pt x="935" y="1693"/>
                  </a:cubicBezTo>
                  <a:cubicBezTo>
                    <a:pt x="919" y="1178"/>
                    <a:pt x="1403" y="843"/>
                    <a:pt x="1858" y="767"/>
                  </a:cubicBezTo>
                  <a:cubicBezTo>
                    <a:pt x="2331" y="688"/>
                    <a:pt x="2164" y="0"/>
                    <a:pt x="1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44"/>
          <p:cNvSpPr txBox="1">
            <a:spLocks noGrp="1"/>
          </p:cNvSpPr>
          <p:nvPr>
            <p:ph type="subTitle" idx="1"/>
          </p:nvPr>
        </p:nvSpPr>
        <p:spPr>
          <a:xfrm>
            <a:off x="3827375" y="1226002"/>
            <a:ext cx="3788100" cy="3220123"/>
          </a:xfrm>
          <a:prstGeom prst="rect">
            <a:avLst/>
          </a:prstGeom>
        </p:spPr>
        <p:txBody>
          <a:bodyPr spcFirstLastPara="1" wrap="square" lIns="91425" tIns="91425" rIns="91425" bIns="91425" anchor="ctr" anchorCtr="0">
            <a:noAutofit/>
          </a:bodyPr>
          <a:lstStyle/>
          <a:p>
            <a:pPr marL="0" lvl="0" indent="0" algn="just">
              <a:spcAft>
                <a:spcPts val="1600"/>
              </a:spcAft>
            </a:pPr>
            <a:r>
              <a:rPr lang="es-ES" dirty="0"/>
              <a:t>CORDIC (</a:t>
            </a:r>
            <a:r>
              <a:rPr lang="es-ES" dirty="0" err="1"/>
              <a:t>Coordinate</a:t>
            </a:r>
            <a:r>
              <a:rPr lang="es-ES" dirty="0"/>
              <a:t> </a:t>
            </a:r>
            <a:r>
              <a:rPr lang="es-ES" dirty="0" err="1"/>
              <a:t>Rotation</a:t>
            </a:r>
            <a:r>
              <a:rPr lang="es-ES" dirty="0"/>
              <a:t> Digital </a:t>
            </a:r>
            <a:r>
              <a:rPr lang="es-ES" dirty="0" err="1"/>
              <a:t>Computer</a:t>
            </a:r>
            <a:r>
              <a:rPr lang="es-ES" dirty="0"/>
              <a:t>) es un algoritmo desarrollado inicialmente en la </a:t>
            </a:r>
            <a:r>
              <a:rPr lang="es-ES" sz="2000" b="1" u="sng" dirty="0">
                <a:solidFill>
                  <a:srgbClr val="FFFFFF"/>
                </a:solidFill>
                <a:highlight>
                  <a:schemeClr val="accent4"/>
                </a:highlight>
              </a:rPr>
              <a:t>década de 1950 </a:t>
            </a:r>
            <a:r>
              <a:rPr lang="es-ES" dirty="0"/>
              <a:t>por Jack E. </a:t>
            </a:r>
            <a:r>
              <a:rPr lang="es-ES" dirty="0" err="1"/>
              <a:t>Volder</a:t>
            </a:r>
            <a:r>
              <a:rPr lang="es-ES" dirty="0"/>
              <a:t> en el Laboratorio de Propulsión a Chorro (Jet </a:t>
            </a:r>
            <a:r>
              <a:rPr lang="es-ES" dirty="0" err="1"/>
              <a:t>Propulsion</a:t>
            </a:r>
            <a:r>
              <a:rPr lang="es-ES" dirty="0"/>
              <a:t> </a:t>
            </a:r>
            <a:r>
              <a:rPr lang="es-ES" dirty="0" err="1"/>
              <a:t>Laboratory</a:t>
            </a:r>
            <a:r>
              <a:rPr lang="es-ES" dirty="0"/>
              <a:t>) de la NASA. Fue concebido como una forma eficiente de realizar cálculos trigonométricos en sistemas computacionales de la época, como las primeras computadoras digitales utilizadas en el diseño de sistemas de navegación para cohetes y naves espaciales.</a:t>
            </a:r>
            <a:endParaRPr dirty="0"/>
          </a:p>
        </p:txBody>
      </p:sp>
      <p:sp>
        <p:nvSpPr>
          <p:cNvPr id="1945" name="Google Shape;1945;p4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4"/>
                </a:solidFill>
              </a:rPr>
              <a:t>¿QU</a:t>
            </a:r>
            <a:r>
              <a:rPr lang="es-CO" b="1" dirty="0">
                <a:solidFill>
                  <a:schemeClr val="accent4"/>
                </a:solidFill>
              </a:rPr>
              <a:t>É ES CORDIC?</a:t>
            </a:r>
            <a:endParaRPr b="1" dirty="0">
              <a:solidFill>
                <a:schemeClr val="accent4"/>
              </a:solidFill>
            </a:endParaRPr>
          </a:p>
        </p:txBody>
      </p:sp>
      <p:grpSp>
        <p:nvGrpSpPr>
          <p:cNvPr id="2039" name="Google Shape;2039;p44"/>
          <p:cNvGrpSpPr/>
          <p:nvPr/>
        </p:nvGrpSpPr>
        <p:grpSpPr>
          <a:xfrm>
            <a:off x="2605608" y="991806"/>
            <a:ext cx="627575" cy="453425"/>
            <a:chOff x="3083900" y="4005700"/>
            <a:chExt cx="627575" cy="453425"/>
          </a:xfrm>
        </p:grpSpPr>
        <p:sp>
          <p:nvSpPr>
            <p:cNvPr id="2040" name="Google Shape;2040;p44"/>
            <p:cNvSpPr/>
            <p:nvPr/>
          </p:nvSpPr>
          <p:spPr>
            <a:xfrm>
              <a:off x="3083900" y="4005700"/>
              <a:ext cx="627575" cy="453425"/>
            </a:xfrm>
            <a:custGeom>
              <a:avLst/>
              <a:gdLst/>
              <a:ahLst/>
              <a:cxnLst/>
              <a:rect l="l" t="t" r="r" b="b"/>
              <a:pathLst>
                <a:path w="25103" h="18137" extrusionOk="0">
                  <a:moveTo>
                    <a:pt x="24823" y="1"/>
                  </a:moveTo>
                  <a:cubicBezTo>
                    <a:pt x="24790" y="1"/>
                    <a:pt x="24755" y="12"/>
                    <a:pt x="24719" y="37"/>
                  </a:cubicBezTo>
                  <a:cubicBezTo>
                    <a:pt x="16425" y="5816"/>
                    <a:pt x="8168" y="11621"/>
                    <a:pt x="140" y="17769"/>
                  </a:cubicBezTo>
                  <a:cubicBezTo>
                    <a:pt x="1" y="17875"/>
                    <a:pt x="23" y="18136"/>
                    <a:pt x="228" y="18136"/>
                  </a:cubicBezTo>
                  <a:cubicBezTo>
                    <a:pt x="232" y="18136"/>
                    <a:pt x="236" y="18136"/>
                    <a:pt x="240" y="18136"/>
                  </a:cubicBezTo>
                  <a:cubicBezTo>
                    <a:pt x="8441" y="17824"/>
                    <a:pt x="16645" y="17954"/>
                    <a:pt x="24848" y="17741"/>
                  </a:cubicBezTo>
                  <a:cubicBezTo>
                    <a:pt x="25098" y="17734"/>
                    <a:pt x="25103" y="17347"/>
                    <a:pt x="24855" y="17347"/>
                  </a:cubicBezTo>
                  <a:cubicBezTo>
                    <a:pt x="24853" y="17347"/>
                    <a:pt x="24850" y="17347"/>
                    <a:pt x="24848" y="17347"/>
                  </a:cubicBezTo>
                  <a:cubicBezTo>
                    <a:pt x="16849" y="17555"/>
                    <a:pt x="8848" y="17436"/>
                    <a:pt x="851" y="17720"/>
                  </a:cubicBezTo>
                  <a:lnTo>
                    <a:pt x="851" y="17720"/>
                  </a:lnTo>
                  <a:cubicBezTo>
                    <a:pt x="8718" y="11713"/>
                    <a:pt x="16801" y="6033"/>
                    <a:pt x="24920" y="376"/>
                  </a:cubicBezTo>
                  <a:cubicBezTo>
                    <a:pt x="25089" y="256"/>
                    <a:pt x="24983" y="1"/>
                    <a:pt x="24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288975" y="4301050"/>
              <a:ext cx="75975" cy="145075"/>
            </a:xfrm>
            <a:custGeom>
              <a:avLst/>
              <a:gdLst/>
              <a:ahLst/>
              <a:cxnLst/>
              <a:rect l="l" t="t" r="r" b="b"/>
              <a:pathLst>
                <a:path w="3039" h="5803" extrusionOk="0">
                  <a:moveTo>
                    <a:pt x="248" y="1"/>
                  </a:moveTo>
                  <a:cubicBezTo>
                    <a:pt x="62" y="1"/>
                    <a:pt x="1" y="316"/>
                    <a:pt x="213" y="394"/>
                  </a:cubicBezTo>
                  <a:cubicBezTo>
                    <a:pt x="2388" y="1194"/>
                    <a:pt x="2616" y="3630"/>
                    <a:pt x="2356" y="5616"/>
                  </a:cubicBezTo>
                  <a:cubicBezTo>
                    <a:pt x="2339" y="5741"/>
                    <a:pt x="2429" y="5803"/>
                    <a:pt x="2527" y="5803"/>
                  </a:cubicBezTo>
                  <a:cubicBezTo>
                    <a:pt x="2625" y="5803"/>
                    <a:pt x="2733" y="5740"/>
                    <a:pt x="2749" y="5616"/>
                  </a:cubicBezTo>
                  <a:cubicBezTo>
                    <a:pt x="3038" y="3423"/>
                    <a:pt x="2656" y="875"/>
                    <a:pt x="318" y="14"/>
                  </a:cubicBezTo>
                  <a:cubicBezTo>
                    <a:pt x="294" y="5"/>
                    <a:pt x="270"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4"/>
            <p:cNvSpPr/>
            <p:nvPr/>
          </p:nvSpPr>
          <p:spPr>
            <a:xfrm>
              <a:off x="3406200" y="4295925"/>
              <a:ext cx="38675" cy="62125"/>
            </a:xfrm>
            <a:custGeom>
              <a:avLst/>
              <a:gdLst/>
              <a:ahLst/>
              <a:cxnLst/>
              <a:rect l="l" t="t" r="r" b="b"/>
              <a:pathLst>
                <a:path w="1547" h="2485" extrusionOk="0">
                  <a:moveTo>
                    <a:pt x="967" y="0"/>
                  </a:moveTo>
                  <a:cubicBezTo>
                    <a:pt x="508" y="0"/>
                    <a:pt x="1" y="361"/>
                    <a:pt x="109" y="866"/>
                  </a:cubicBezTo>
                  <a:cubicBezTo>
                    <a:pt x="157" y="1096"/>
                    <a:pt x="326" y="1252"/>
                    <a:pt x="515" y="1379"/>
                  </a:cubicBezTo>
                  <a:cubicBezTo>
                    <a:pt x="626" y="1453"/>
                    <a:pt x="756" y="1511"/>
                    <a:pt x="860" y="1597"/>
                  </a:cubicBezTo>
                  <a:cubicBezTo>
                    <a:pt x="918" y="1645"/>
                    <a:pt x="1019" y="1724"/>
                    <a:pt x="1034" y="1803"/>
                  </a:cubicBezTo>
                  <a:cubicBezTo>
                    <a:pt x="1066" y="1991"/>
                    <a:pt x="905" y="2082"/>
                    <a:pt x="758" y="2082"/>
                  </a:cubicBezTo>
                  <a:cubicBezTo>
                    <a:pt x="716" y="2082"/>
                    <a:pt x="676" y="2075"/>
                    <a:pt x="641" y="2060"/>
                  </a:cubicBezTo>
                  <a:cubicBezTo>
                    <a:pt x="616" y="2050"/>
                    <a:pt x="591" y="2045"/>
                    <a:pt x="569" y="2045"/>
                  </a:cubicBezTo>
                  <a:cubicBezTo>
                    <a:pt x="389" y="2045"/>
                    <a:pt x="330" y="2356"/>
                    <a:pt x="537" y="2440"/>
                  </a:cubicBezTo>
                  <a:cubicBezTo>
                    <a:pt x="611" y="2470"/>
                    <a:pt x="688" y="2484"/>
                    <a:pt x="764" y="2484"/>
                  </a:cubicBezTo>
                  <a:cubicBezTo>
                    <a:pt x="1169" y="2484"/>
                    <a:pt x="1546" y="2081"/>
                    <a:pt x="1396" y="1658"/>
                  </a:cubicBezTo>
                  <a:cubicBezTo>
                    <a:pt x="1313" y="1423"/>
                    <a:pt x="1107" y="1284"/>
                    <a:pt x="905" y="1159"/>
                  </a:cubicBezTo>
                  <a:cubicBezTo>
                    <a:pt x="782" y="1081"/>
                    <a:pt x="565" y="988"/>
                    <a:pt x="510" y="842"/>
                  </a:cubicBezTo>
                  <a:cubicBezTo>
                    <a:pt x="396" y="543"/>
                    <a:pt x="763" y="397"/>
                    <a:pt x="1000" y="397"/>
                  </a:cubicBezTo>
                  <a:cubicBezTo>
                    <a:pt x="1017" y="397"/>
                    <a:pt x="1034" y="398"/>
                    <a:pt x="1049" y="400"/>
                  </a:cubicBezTo>
                  <a:cubicBezTo>
                    <a:pt x="1057" y="401"/>
                    <a:pt x="1064" y="401"/>
                    <a:pt x="1071" y="401"/>
                  </a:cubicBezTo>
                  <a:cubicBezTo>
                    <a:pt x="1304" y="401"/>
                    <a:pt x="1295" y="30"/>
                    <a:pt x="1052" y="5"/>
                  </a:cubicBezTo>
                  <a:cubicBezTo>
                    <a:pt x="1024" y="2"/>
                    <a:pt x="996"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4"/>
            <p:cNvSpPr/>
            <p:nvPr/>
          </p:nvSpPr>
          <p:spPr>
            <a:xfrm>
              <a:off x="3454250" y="4299200"/>
              <a:ext cx="13950" cy="56375"/>
            </a:xfrm>
            <a:custGeom>
              <a:avLst/>
              <a:gdLst/>
              <a:ahLst/>
              <a:cxnLst/>
              <a:rect l="l" t="t" r="r" b="b"/>
              <a:pathLst>
                <a:path w="558" h="2255" extrusionOk="0">
                  <a:moveTo>
                    <a:pt x="281" y="1"/>
                  </a:moveTo>
                  <a:cubicBezTo>
                    <a:pt x="183" y="1"/>
                    <a:pt x="78" y="63"/>
                    <a:pt x="65" y="189"/>
                  </a:cubicBezTo>
                  <a:cubicBezTo>
                    <a:pt x="1" y="837"/>
                    <a:pt x="32" y="1474"/>
                    <a:pt x="149" y="2113"/>
                  </a:cubicBezTo>
                  <a:cubicBezTo>
                    <a:pt x="168" y="2212"/>
                    <a:pt x="240" y="2255"/>
                    <a:pt x="316" y="2255"/>
                  </a:cubicBezTo>
                  <a:cubicBezTo>
                    <a:pt x="431" y="2255"/>
                    <a:pt x="557" y="2157"/>
                    <a:pt x="529" y="2007"/>
                  </a:cubicBezTo>
                  <a:cubicBezTo>
                    <a:pt x="419" y="1403"/>
                    <a:pt x="398" y="798"/>
                    <a:pt x="459" y="189"/>
                  </a:cubicBezTo>
                  <a:cubicBezTo>
                    <a:pt x="471" y="63"/>
                    <a:pt x="380" y="1"/>
                    <a:pt x="2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3480850" y="4295775"/>
              <a:ext cx="13800" cy="59500"/>
            </a:xfrm>
            <a:custGeom>
              <a:avLst/>
              <a:gdLst/>
              <a:ahLst/>
              <a:cxnLst/>
              <a:rect l="l" t="t" r="r" b="b"/>
              <a:pathLst>
                <a:path w="552" h="2380" extrusionOk="0">
                  <a:moveTo>
                    <a:pt x="241" y="0"/>
                  </a:moveTo>
                  <a:cubicBezTo>
                    <a:pt x="127" y="0"/>
                    <a:pt x="0" y="98"/>
                    <a:pt x="24" y="247"/>
                  </a:cubicBezTo>
                  <a:cubicBezTo>
                    <a:pt x="135" y="893"/>
                    <a:pt x="156" y="1537"/>
                    <a:pt x="96" y="2191"/>
                  </a:cubicBezTo>
                  <a:cubicBezTo>
                    <a:pt x="85" y="2317"/>
                    <a:pt x="177" y="2379"/>
                    <a:pt x="276" y="2379"/>
                  </a:cubicBezTo>
                  <a:cubicBezTo>
                    <a:pt x="375" y="2379"/>
                    <a:pt x="479" y="2316"/>
                    <a:pt x="490" y="2191"/>
                  </a:cubicBezTo>
                  <a:cubicBezTo>
                    <a:pt x="551" y="1501"/>
                    <a:pt x="521" y="824"/>
                    <a:pt x="404" y="144"/>
                  </a:cubicBezTo>
                  <a:cubicBezTo>
                    <a:pt x="388" y="44"/>
                    <a:pt x="317" y="0"/>
                    <a:pt x="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4"/>
            <p:cNvSpPr/>
            <p:nvPr/>
          </p:nvSpPr>
          <p:spPr>
            <a:xfrm>
              <a:off x="3481625" y="4296025"/>
              <a:ext cx="49750" cy="61125"/>
            </a:xfrm>
            <a:custGeom>
              <a:avLst/>
              <a:gdLst/>
              <a:ahLst/>
              <a:cxnLst/>
              <a:rect l="l" t="t" r="r" b="b"/>
              <a:pathLst>
                <a:path w="1990" h="2445" extrusionOk="0">
                  <a:moveTo>
                    <a:pt x="1751" y="0"/>
                  </a:moveTo>
                  <a:cubicBezTo>
                    <a:pt x="1652" y="0"/>
                    <a:pt x="1557" y="63"/>
                    <a:pt x="1564" y="190"/>
                  </a:cubicBezTo>
                  <a:cubicBezTo>
                    <a:pt x="1588" y="717"/>
                    <a:pt x="1582" y="1242"/>
                    <a:pt x="1547" y="1766"/>
                  </a:cubicBezTo>
                  <a:lnTo>
                    <a:pt x="1547" y="1766"/>
                  </a:lnTo>
                  <a:cubicBezTo>
                    <a:pt x="1136" y="1281"/>
                    <a:pt x="765" y="767"/>
                    <a:pt x="433" y="223"/>
                  </a:cubicBezTo>
                  <a:cubicBezTo>
                    <a:pt x="393" y="157"/>
                    <a:pt x="333" y="129"/>
                    <a:pt x="274" y="129"/>
                  </a:cubicBezTo>
                  <a:cubicBezTo>
                    <a:pt x="137" y="129"/>
                    <a:pt x="1" y="271"/>
                    <a:pt x="92" y="422"/>
                  </a:cubicBezTo>
                  <a:cubicBezTo>
                    <a:pt x="520" y="1123"/>
                    <a:pt x="1013" y="1776"/>
                    <a:pt x="1565" y="2384"/>
                  </a:cubicBezTo>
                  <a:cubicBezTo>
                    <a:pt x="1604" y="2426"/>
                    <a:pt x="1649" y="2444"/>
                    <a:pt x="1693" y="2444"/>
                  </a:cubicBezTo>
                  <a:cubicBezTo>
                    <a:pt x="1793" y="2444"/>
                    <a:pt x="1891" y="2353"/>
                    <a:pt x="1902" y="2244"/>
                  </a:cubicBezTo>
                  <a:cubicBezTo>
                    <a:pt x="1972" y="1561"/>
                    <a:pt x="1989" y="877"/>
                    <a:pt x="1958" y="190"/>
                  </a:cubicBezTo>
                  <a:cubicBezTo>
                    <a:pt x="1951" y="64"/>
                    <a:pt x="1849" y="0"/>
                    <a:pt x="1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4"/>
            <p:cNvSpPr/>
            <p:nvPr/>
          </p:nvSpPr>
          <p:spPr>
            <a:xfrm>
              <a:off x="3550425" y="4261200"/>
              <a:ext cx="41025" cy="40275"/>
            </a:xfrm>
            <a:custGeom>
              <a:avLst/>
              <a:gdLst/>
              <a:ahLst/>
              <a:cxnLst/>
              <a:rect l="l" t="t" r="r" b="b"/>
              <a:pathLst>
                <a:path w="1641" h="1611" extrusionOk="0">
                  <a:moveTo>
                    <a:pt x="797" y="386"/>
                  </a:moveTo>
                  <a:cubicBezTo>
                    <a:pt x="803" y="388"/>
                    <a:pt x="810" y="389"/>
                    <a:pt x="817" y="390"/>
                  </a:cubicBezTo>
                  <a:cubicBezTo>
                    <a:pt x="1297" y="463"/>
                    <a:pt x="1369" y="1199"/>
                    <a:pt x="825" y="1219"/>
                  </a:cubicBezTo>
                  <a:cubicBezTo>
                    <a:pt x="819" y="1219"/>
                    <a:pt x="813" y="1219"/>
                    <a:pt x="807" y="1219"/>
                  </a:cubicBezTo>
                  <a:cubicBezTo>
                    <a:pt x="605" y="1219"/>
                    <a:pt x="410" y="1101"/>
                    <a:pt x="395" y="884"/>
                  </a:cubicBezTo>
                  <a:cubicBezTo>
                    <a:pt x="381" y="675"/>
                    <a:pt x="534" y="426"/>
                    <a:pt x="754" y="396"/>
                  </a:cubicBezTo>
                  <a:cubicBezTo>
                    <a:pt x="769" y="394"/>
                    <a:pt x="784" y="391"/>
                    <a:pt x="797" y="386"/>
                  </a:cubicBezTo>
                  <a:close/>
                  <a:moveTo>
                    <a:pt x="783" y="0"/>
                  </a:moveTo>
                  <a:cubicBezTo>
                    <a:pt x="774" y="0"/>
                    <a:pt x="764" y="1"/>
                    <a:pt x="754" y="2"/>
                  </a:cubicBezTo>
                  <a:cubicBezTo>
                    <a:pt x="326" y="60"/>
                    <a:pt x="0" y="420"/>
                    <a:pt x="1" y="858"/>
                  </a:cubicBezTo>
                  <a:cubicBezTo>
                    <a:pt x="3" y="1288"/>
                    <a:pt x="361" y="1596"/>
                    <a:pt x="776" y="1610"/>
                  </a:cubicBezTo>
                  <a:cubicBezTo>
                    <a:pt x="786" y="1610"/>
                    <a:pt x="796" y="1610"/>
                    <a:pt x="807" y="1610"/>
                  </a:cubicBezTo>
                  <a:cubicBezTo>
                    <a:pt x="1209" y="1610"/>
                    <a:pt x="1576" y="1337"/>
                    <a:pt x="1608" y="920"/>
                  </a:cubicBezTo>
                  <a:cubicBezTo>
                    <a:pt x="1641" y="505"/>
                    <a:pt x="1343" y="74"/>
                    <a:pt x="923" y="11"/>
                  </a:cubicBezTo>
                  <a:cubicBezTo>
                    <a:pt x="912" y="9"/>
                    <a:pt x="900" y="8"/>
                    <a:pt x="889" y="8"/>
                  </a:cubicBezTo>
                  <a:cubicBezTo>
                    <a:pt x="875" y="8"/>
                    <a:pt x="861" y="10"/>
                    <a:pt x="848" y="12"/>
                  </a:cubicBezTo>
                  <a:lnTo>
                    <a:pt x="848" y="12"/>
                  </a:lnTo>
                  <a:cubicBezTo>
                    <a:pt x="829" y="5"/>
                    <a:pt x="808" y="0"/>
                    <a:pt x="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https://remcycles.net/images/cordic/Jack_Volder.png">
            <a:extLst>
              <a:ext uri="{FF2B5EF4-FFF2-40B4-BE49-F238E27FC236}">
                <a16:creationId xmlns:a16="http://schemas.microsoft.com/office/drawing/2014/main" id="{2FF374B8-CCF0-496E-8964-ED1A489E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283" y="1489878"/>
            <a:ext cx="1990725" cy="2581275"/>
          </a:xfrm>
          <a:prstGeom prst="rect">
            <a:avLst/>
          </a:prstGeom>
          <a:noFill/>
          <a:extLst>
            <a:ext uri="{909E8E84-426E-40DD-AFC4-6F175D3DCCD1}">
              <a14:hiddenFill xmlns:a14="http://schemas.microsoft.com/office/drawing/2010/main">
                <a:solidFill>
                  <a:srgbClr val="FFFFFF"/>
                </a:solidFill>
              </a14:hiddenFill>
            </a:ext>
          </a:extLst>
        </p:spPr>
      </p:pic>
      <p:grpSp>
        <p:nvGrpSpPr>
          <p:cNvPr id="2047" name="Google Shape;2047;p44"/>
          <p:cNvGrpSpPr/>
          <p:nvPr/>
        </p:nvGrpSpPr>
        <p:grpSpPr>
          <a:xfrm>
            <a:off x="3775516" y="3942052"/>
            <a:ext cx="1029668" cy="910369"/>
            <a:chOff x="1719115" y="1255459"/>
            <a:chExt cx="1029668" cy="910369"/>
          </a:xfrm>
        </p:grpSpPr>
        <p:sp>
          <p:nvSpPr>
            <p:cNvPr id="2048" name="Google Shape;2048;p44"/>
            <p:cNvSpPr/>
            <p:nvPr/>
          </p:nvSpPr>
          <p:spPr>
            <a:xfrm rot="2670099">
              <a:off x="2493201" y="1424196"/>
              <a:ext cx="218566" cy="195042"/>
            </a:xfrm>
            <a:custGeom>
              <a:avLst/>
              <a:gdLst/>
              <a:ahLst/>
              <a:cxnLst/>
              <a:rect l="l" t="t" r="r" b="b"/>
              <a:pathLst>
                <a:path w="8743" h="7802" extrusionOk="0">
                  <a:moveTo>
                    <a:pt x="6174" y="0"/>
                  </a:moveTo>
                  <a:cubicBezTo>
                    <a:pt x="6073" y="0"/>
                    <a:pt x="5971" y="22"/>
                    <a:pt x="5874" y="68"/>
                  </a:cubicBezTo>
                  <a:lnTo>
                    <a:pt x="365" y="3812"/>
                  </a:lnTo>
                  <a:lnTo>
                    <a:pt x="0" y="4844"/>
                  </a:lnTo>
                  <a:lnTo>
                    <a:pt x="8378" y="7801"/>
                  </a:lnTo>
                  <a:lnTo>
                    <a:pt x="8742" y="6770"/>
                  </a:lnTo>
                  <a:lnTo>
                    <a:pt x="6805" y="397"/>
                  </a:lnTo>
                  <a:cubicBezTo>
                    <a:pt x="6685" y="147"/>
                    <a:pt x="6434" y="0"/>
                    <a:pt x="6174" y="0"/>
                  </a:cubicBezTo>
                  <a:close/>
                </a:path>
              </a:pathLst>
            </a:custGeom>
            <a:solidFill>
              <a:srgbClr val="F5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4"/>
            <p:cNvSpPr/>
            <p:nvPr/>
          </p:nvSpPr>
          <p:spPr>
            <a:xfrm rot="2670099">
              <a:off x="2481335" y="1453388"/>
              <a:ext cx="218541" cy="161018"/>
            </a:xfrm>
            <a:custGeom>
              <a:avLst/>
              <a:gdLst/>
              <a:ahLst/>
              <a:cxnLst/>
              <a:rect l="l" t="t" r="r" b="b"/>
              <a:pathLst>
                <a:path w="8742" h="6441" extrusionOk="0">
                  <a:moveTo>
                    <a:pt x="3970" y="1"/>
                  </a:moveTo>
                  <a:lnTo>
                    <a:pt x="363" y="2451"/>
                  </a:lnTo>
                  <a:lnTo>
                    <a:pt x="0" y="3483"/>
                  </a:lnTo>
                  <a:lnTo>
                    <a:pt x="8378" y="6440"/>
                  </a:lnTo>
                  <a:lnTo>
                    <a:pt x="8742" y="5409"/>
                  </a:lnTo>
                  <a:lnTo>
                    <a:pt x="7477" y="1252"/>
                  </a:lnTo>
                  <a:lnTo>
                    <a:pt x="4188" y="92"/>
                  </a:lnTo>
                  <a:cubicBezTo>
                    <a:pt x="4114" y="65"/>
                    <a:pt x="4041" y="32"/>
                    <a:pt x="3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rot="2670099">
              <a:off x="2628192" y="1466480"/>
              <a:ext cx="87721" cy="65347"/>
            </a:xfrm>
            <a:custGeom>
              <a:avLst/>
              <a:gdLst/>
              <a:ahLst/>
              <a:cxnLst/>
              <a:rect l="l" t="t" r="r" b="b"/>
              <a:pathLst>
                <a:path w="3509" h="2614" extrusionOk="0">
                  <a:moveTo>
                    <a:pt x="2205" y="0"/>
                  </a:moveTo>
                  <a:cubicBezTo>
                    <a:pt x="2104" y="0"/>
                    <a:pt x="2002" y="22"/>
                    <a:pt x="1905" y="68"/>
                  </a:cubicBezTo>
                  <a:lnTo>
                    <a:pt x="1" y="1362"/>
                  </a:lnTo>
                  <a:cubicBezTo>
                    <a:pt x="75" y="1393"/>
                    <a:pt x="146" y="1426"/>
                    <a:pt x="221" y="1453"/>
                  </a:cubicBezTo>
                  <a:lnTo>
                    <a:pt x="3509" y="2613"/>
                  </a:lnTo>
                  <a:lnTo>
                    <a:pt x="2836" y="397"/>
                  </a:lnTo>
                  <a:cubicBezTo>
                    <a:pt x="2716" y="147"/>
                    <a:pt x="2465" y="0"/>
                    <a:pt x="2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4"/>
            <p:cNvSpPr/>
            <p:nvPr/>
          </p:nvSpPr>
          <p:spPr>
            <a:xfrm rot="2670099">
              <a:off x="1761340" y="1777039"/>
              <a:ext cx="251714" cy="223466"/>
            </a:xfrm>
            <a:custGeom>
              <a:avLst/>
              <a:gdLst/>
              <a:ahLst/>
              <a:cxnLst/>
              <a:rect l="l" t="t" r="r" b="b"/>
              <a:pathLst>
                <a:path w="10069" h="8939" extrusionOk="0">
                  <a:moveTo>
                    <a:pt x="5034" y="1"/>
                  </a:moveTo>
                  <a:cubicBezTo>
                    <a:pt x="3193" y="1"/>
                    <a:pt x="1470" y="1148"/>
                    <a:pt x="823" y="2983"/>
                  </a:cubicBezTo>
                  <a:cubicBezTo>
                    <a:pt x="1" y="5309"/>
                    <a:pt x="1220" y="7861"/>
                    <a:pt x="3547" y="8683"/>
                  </a:cubicBezTo>
                  <a:cubicBezTo>
                    <a:pt x="4039" y="8856"/>
                    <a:pt x="4541" y="8939"/>
                    <a:pt x="5035" y="8939"/>
                  </a:cubicBezTo>
                  <a:cubicBezTo>
                    <a:pt x="6876" y="8939"/>
                    <a:pt x="8599" y="7792"/>
                    <a:pt x="9247" y="5956"/>
                  </a:cubicBezTo>
                  <a:cubicBezTo>
                    <a:pt x="10068" y="3629"/>
                    <a:pt x="8848" y="1078"/>
                    <a:pt x="6521" y="257"/>
                  </a:cubicBezTo>
                  <a:cubicBezTo>
                    <a:pt x="6029" y="83"/>
                    <a:pt x="5527" y="1"/>
                    <a:pt x="50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4"/>
            <p:cNvSpPr/>
            <p:nvPr/>
          </p:nvSpPr>
          <p:spPr>
            <a:xfrm rot="2670099">
              <a:off x="1777568" y="1848667"/>
              <a:ext cx="81822" cy="71297"/>
            </a:xfrm>
            <a:custGeom>
              <a:avLst/>
              <a:gdLst/>
              <a:ahLst/>
              <a:cxnLst/>
              <a:rect l="l" t="t" r="r" b="b"/>
              <a:pathLst>
                <a:path w="3273" h="2852" extrusionOk="0">
                  <a:moveTo>
                    <a:pt x="777" y="0"/>
                  </a:moveTo>
                  <a:cubicBezTo>
                    <a:pt x="703" y="0"/>
                    <a:pt x="621" y="39"/>
                    <a:pt x="522" y="129"/>
                  </a:cubicBezTo>
                  <a:cubicBezTo>
                    <a:pt x="1" y="605"/>
                    <a:pt x="78" y="1536"/>
                    <a:pt x="694" y="2214"/>
                  </a:cubicBezTo>
                  <a:cubicBezTo>
                    <a:pt x="1071" y="2629"/>
                    <a:pt x="1564" y="2851"/>
                    <a:pt x="2009" y="2851"/>
                  </a:cubicBezTo>
                  <a:cubicBezTo>
                    <a:pt x="2289" y="2851"/>
                    <a:pt x="2550" y="2763"/>
                    <a:pt x="2751" y="2581"/>
                  </a:cubicBezTo>
                  <a:cubicBezTo>
                    <a:pt x="3273" y="2105"/>
                    <a:pt x="2351" y="1942"/>
                    <a:pt x="1735" y="1266"/>
                  </a:cubicBezTo>
                  <a:cubicBezTo>
                    <a:pt x="1236" y="717"/>
                    <a:pt x="1091" y="0"/>
                    <a:pt x="777" y="0"/>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rot="2670099">
              <a:off x="1826841" y="1931982"/>
              <a:ext cx="14999" cy="13324"/>
            </a:xfrm>
            <a:custGeom>
              <a:avLst/>
              <a:gdLst/>
              <a:ahLst/>
              <a:cxnLst/>
              <a:rect l="l" t="t" r="r" b="b"/>
              <a:pathLst>
                <a:path w="600" h="533" extrusionOk="0">
                  <a:moveTo>
                    <a:pt x="298" y="1"/>
                  </a:moveTo>
                  <a:cubicBezTo>
                    <a:pt x="188" y="1"/>
                    <a:pt x="86" y="68"/>
                    <a:pt x="49" y="177"/>
                  </a:cubicBezTo>
                  <a:cubicBezTo>
                    <a:pt x="1" y="316"/>
                    <a:pt x="73" y="469"/>
                    <a:pt x="211" y="517"/>
                  </a:cubicBezTo>
                  <a:cubicBezTo>
                    <a:pt x="240" y="528"/>
                    <a:pt x="271" y="533"/>
                    <a:pt x="300" y="533"/>
                  </a:cubicBezTo>
                  <a:cubicBezTo>
                    <a:pt x="410" y="533"/>
                    <a:pt x="512" y="465"/>
                    <a:pt x="551" y="354"/>
                  </a:cubicBezTo>
                  <a:cubicBezTo>
                    <a:pt x="599" y="216"/>
                    <a:pt x="528" y="63"/>
                    <a:pt x="388" y="16"/>
                  </a:cubicBezTo>
                  <a:cubicBezTo>
                    <a:pt x="358" y="5"/>
                    <a:pt x="328" y="1"/>
                    <a:pt x="298" y="1"/>
                  </a:cubicBezTo>
                  <a:close/>
                </a:path>
              </a:pathLst>
            </a:custGeom>
            <a:solidFill>
              <a:srgbClr val="C44253">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4"/>
            <p:cNvSpPr/>
            <p:nvPr/>
          </p:nvSpPr>
          <p:spPr>
            <a:xfrm rot="2670099">
              <a:off x="1991205" y="1332732"/>
              <a:ext cx="468380" cy="780917"/>
            </a:xfrm>
            <a:custGeom>
              <a:avLst/>
              <a:gdLst/>
              <a:ahLst/>
              <a:cxnLst/>
              <a:rect l="l" t="t" r="r" b="b"/>
              <a:pathLst>
                <a:path w="18736" h="31238" extrusionOk="0">
                  <a:moveTo>
                    <a:pt x="9931" y="0"/>
                  </a:moveTo>
                  <a:lnTo>
                    <a:pt x="0" y="28129"/>
                  </a:lnTo>
                  <a:lnTo>
                    <a:pt x="8805" y="31237"/>
                  </a:lnTo>
                  <a:lnTo>
                    <a:pt x="18735" y="3108"/>
                  </a:lnTo>
                  <a:lnTo>
                    <a:pt x="99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4"/>
            <p:cNvSpPr/>
            <p:nvPr/>
          </p:nvSpPr>
          <p:spPr>
            <a:xfrm rot="2670099">
              <a:off x="2071010" y="1360881"/>
              <a:ext cx="308787" cy="724619"/>
            </a:xfrm>
            <a:custGeom>
              <a:avLst/>
              <a:gdLst/>
              <a:ahLst/>
              <a:cxnLst/>
              <a:rect l="l" t="t" r="r" b="b"/>
              <a:pathLst>
                <a:path w="12352" h="28986" extrusionOk="0">
                  <a:moveTo>
                    <a:pt x="9931" y="0"/>
                  </a:moveTo>
                  <a:lnTo>
                    <a:pt x="0" y="28131"/>
                  </a:lnTo>
                  <a:lnTo>
                    <a:pt x="2421" y="28985"/>
                  </a:lnTo>
                  <a:lnTo>
                    <a:pt x="12351" y="855"/>
                  </a:lnTo>
                  <a:lnTo>
                    <a:pt x="9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rot="2670099">
              <a:off x="2484266" y="1429922"/>
              <a:ext cx="226865" cy="168793"/>
            </a:xfrm>
            <a:custGeom>
              <a:avLst/>
              <a:gdLst/>
              <a:ahLst/>
              <a:cxnLst/>
              <a:rect l="l" t="t" r="r" b="b"/>
              <a:pathLst>
                <a:path w="9075" h="6752" extrusionOk="0">
                  <a:moveTo>
                    <a:pt x="4158" y="333"/>
                  </a:moveTo>
                  <a:cubicBezTo>
                    <a:pt x="4208" y="355"/>
                    <a:pt x="4258" y="376"/>
                    <a:pt x="4311" y="393"/>
                  </a:cubicBezTo>
                  <a:lnTo>
                    <a:pt x="7526" y="1528"/>
                  </a:lnTo>
                  <a:lnTo>
                    <a:pt x="8752" y="5560"/>
                  </a:lnTo>
                  <a:lnTo>
                    <a:pt x="8458" y="6399"/>
                  </a:lnTo>
                  <a:lnTo>
                    <a:pt x="372" y="3544"/>
                  </a:lnTo>
                  <a:lnTo>
                    <a:pt x="668" y="2707"/>
                  </a:lnTo>
                  <a:lnTo>
                    <a:pt x="4158" y="333"/>
                  </a:lnTo>
                  <a:close/>
                  <a:moveTo>
                    <a:pt x="4145" y="0"/>
                  </a:moveTo>
                  <a:cubicBezTo>
                    <a:pt x="4115" y="0"/>
                    <a:pt x="4084" y="9"/>
                    <a:pt x="4058" y="28"/>
                  </a:cubicBezTo>
                  <a:lnTo>
                    <a:pt x="453" y="2478"/>
                  </a:lnTo>
                  <a:cubicBezTo>
                    <a:pt x="426" y="2497"/>
                    <a:pt x="405" y="2524"/>
                    <a:pt x="393" y="2554"/>
                  </a:cubicBezTo>
                  <a:lnTo>
                    <a:pt x="29" y="3587"/>
                  </a:lnTo>
                  <a:cubicBezTo>
                    <a:pt x="0" y="3667"/>
                    <a:pt x="43" y="3757"/>
                    <a:pt x="125" y="3786"/>
                  </a:cubicBezTo>
                  <a:lnTo>
                    <a:pt x="8500" y="6743"/>
                  </a:lnTo>
                  <a:cubicBezTo>
                    <a:pt x="8519" y="6749"/>
                    <a:pt x="8535" y="6752"/>
                    <a:pt x="8552" y="6752"/>
                  </a:cubicBezTo>
                  <a:cubicBezTo>
                    <a:pt x="8573" y="6752"/>
                    <a:pt x="8598" y="6746"/>
                    <a:pt x="8622" y="6733"/>
                  </a:cubicBezTo>
                  <a:cubicBezTo>
                    <a:pt x="8658" y="6716"/>
                    <a:pt x="8686" y="6686"/>
                    <a:pt x="8700" y="6646"/>
                  </a:cubicBezTo>
                  <a:lnTo>
                    <a:pt x="9065" y="5614"/>
                  </a:lnTo>
                  <a:cubicBezTo>
                    <a:pt x="9075" y="5583"/>
                    <a:pt x="9075" y="5550"/>
                    <a:pt x="9066" y="5517"/>
                  </a:cubicBezTo>
                  <a:lnTo>
                    <a:pt x="7802" y="1361"/>
                  </a:lnTo>
                  <a:cubicBezTo>
                    <a:pt x="7787" y="1314"/>
                    <a:pt x="7752" y="1275"/>
                    <a:pt x="7706" y="1259"/>
                  </a:cubicBezTo>
                  <a:lnTo>
                    <a:pt x="4417" y="99"/>
                  </a:lnTo>
                  <a:cubicBezTo>
                    <a:pt x="4344" y="73"/>
                    <a:pt x="4277" y="43"/>
                    <a:pt x="4208" y="13"/>
                  </a:cubicBezTo>
                  <a:cubicBezTo>
                    <a:pt x="4188" y="5"/>
                    <a:pt x="4167" y="0"/>
                    <a:pt x="414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4"/>
            <p:cNvSpPr/>
            <p:nvPr/>
          </p:nvSpPr>
          <p:spPr>
            <a:xfrm rot="2670099">
              <a:off x="2631475" y="1443315"/>
              <a:ext cx="95896" cy="73097"/>
            </a:xfrm>
            <a:custGeom>
              <a:avLst/>
              <a:gdLst/>
              <a:ahLst/>
              <a:cxnLst/>
              <a:rect l="l" t="t" r="r" b="b"/>
              <a:pathLst>
                <a:path w="3836" h="2924" extrusionOk="0">
                  <a:moveTo>
                    <a:pt x="2363" y="310"/>
                  </a:moveTo>
                  <a:cubicBezTo>
                    <a:pt x="2424" y="310"/>
                    <a:pt x="2486" y="320"/>
                    <a:pt x="2545" y="340"/>
                  </a:cubicBezTo>
                  <a:cubicBezTo>
                    <a:pt x="2681" y="389"/>
                    <a:pt x="2792" y="488"/>
                    <a:pt x="2845" y="596"/>
                  </a:cubicBezTo>
                  <a:lnTo>
                    <a:pt x="3430" y="2518"/>
                  </a:lnTo>
                  <a:lnTo>
                    <a:pt x="3430" y="2518"/>
                  </a:lnTo>
                  <a:lnTo>
                    <a:pt x="488" y="1481"/>
                  </a:lnTo>
                  <a:lnTo>
                    <a:pt x="2131" y="362"/>
                  </a:lnTo>
                  <a:cubicBezTo>
                    <a:pt x="2205" y="327"/>
                    <a:pt x="2284" y="310"/>
                    <a:pt x="2363" y="310"/>
                  </a:cubicBezTo>
                  <a:close/>
                  <a:moveTo>
                    <a:pt x="2373" y="1"/>
                  </a:moveTo>
                  <a:cubicBezTo>
                    <a:pt x="2242" y="1"/>
                    <a:pt x="2108" y="31"/>
                    <a:pt x="1978" y="95"/>
                  </a:cubicBezTo>
                  <a:lnTo>
                    <a:pt x="73" y="1388"/>
                  </a:lnTo>
                  <a:cubicBezTo>
                    <a:pt x="28" y="1419"/>
                    <a:pt x="0" y="1475"/>
                    <a:pt x="6" y="1531"/>
                  </a:cubicBezTo>
                  <a:cubicBezTo>
                    <a:pt x="12" y="1588"/>
                    <a:pt x="45" y="1635"/>
                    <a:pt x="98" y="1659"/>
                  </a:cubicBezTo>
                  <a:cubicBezTo>
                    <a:pt x="172" y="1693"/>
                    <a:pt x="249" y="1725"/>
                    <a:pt x="328" y="1753"/>
                  </a:cubicBezTo>
                  <a:lnTo>
                    <a:pt x="3615" y="2915"/>
                  </a:lnTo>
                  <a:cubicBezTo>
                    <a:pt x="3634" y="2919"/>
                    <a:pt x="3650" y="2924"/>
                    <a:pt x="3667" y="2924"/>
                  </a:cubicBezTo>
                  <a:cubicBezTo>
                    <a:pt x="3707" y="2924"/>
                    <a:pt x="3744" y="2908"/>
                    <a:pt x="3777" y="2879"/>
                  </a:cubicBezTo>
                  <a:cubicBezTo>
                    <a:pt x="3820" y="2839"/>
                    <a:pt x="3835" y="2777"/>
                    <a:pt x="3817" y="2722"/>
                  </a:cubicBezTo>
                  <a:lnTo>
                    <a:pt x="3135" y="483"/>
                  </a:lnTo>
                  <a:cubicBezTo>
                    <a:pt x="3037" y="278"/>
                    <a:pt x="2865" y="125"/>
                    <a:pt x="2649" y="47"/>
                  </a:cubicBezTo>
                  <a:cubicBezTo>
                    <a:pt x="2560" y="16"/>
                    <a:pt x="2467" y="1"/>
                    <a:pt x="2373"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4"/>
            <p:cNvSpPr/>
            <p:nvPr/>
          </p:nvSpPr>
          <p:spPr>
            <a:xfrm rot="2670099">
              <a:off x="1741040" y="1810438"/>
              <a:ext cx="239865" cy="156693"/>
            </a:xfrm>
            <a:custGeom>
              <a:avLst/>
              <a:gdLst/>
              <a:ahLst/>
              <a:cxnLst/>
              <a:rect l="l" t="t" r="r" b="b"/>
              <a:pathLst>
                <a:path w="9595" h="6268" extrusionOk="0">
                  <a:moveTo>
                    <a:pt x="996" y="0"/>
                  </a:moveTo>
                  <a:cubicBezTo>
                    <a:pt x="932" y="0"/>
                    <a:pt x="872" y="40"/>
                    <a:pt x="849" y="103"/>
                  </a:cubicBezTo>
                  <a:cubicBezTo>
                    <a:pt x="0" y="2507"/>
                    <a:pt x="1265" y="5153"/>
                    <a:pt x="3670" y="6000"/>
                  </a:cubicBezTo>
                  <a:cubicBezTo>
                    <a:pt x="4173" y="6179"/>
                    <a:pt x="4694" y="6267"/>
                    <a:pt x="5213" y="6267"/>
                  </a:cubicBezTo>
                  <a:cubicBezTo>
                    <a:pt x="5893" y="6267"/>
                    <a:pt x="6570" y="6114"/>
                    <a:pt x="7202" y="5813"/>
                  </a:cubicBezTo>
                  <a:cubicBezTo>
                    <a:pt x="8316" y="5281"/>
                    <a:pt x="9156" y="4347"/>
                    <a:pt x="9566" y="3182"/>
                  </a:cubicBezTo>
                  <a:cubicBezTo>
                    <a:pt x="9595" y="3102"/>
                    <a:pt x="9552" y="3012"/>
                    <a:pt x="9472" y="2984"/>
                  </a:cubicBezTo>
                  <a:cubicBezTo>
                    <a:pt x="9455" y="2978"/>
                    <a:pt x="9438" y="2975"/>
                    <a:pt x="9421" y="2975"/>
                  </a:cubicBezTo>
                  <a:cubicBezTo>
                    <a:pt x="9357" y="2975"/>
                    <a:pt x="9296" y="3015"/>
                    <a:pt x="9274" y="3078"/>
                  </a:cubicBezTo>
                  <a:cubicBezTo>
                    <a:pt x="8889" y="4164"/>
                    <a:pt x="8108" y="5036"/>
                    <a:pt x="7067" y="5533"/>
                  </a:cubicBezTo>
                  <a:cubicBezTo>
                    <a:pt x="6479" y="5814"/>
                    <a:pt x="5847" y="5956"/>
                    <a:pt x="5212" y="5956"/>
                  </a:cubicBezTo>
                  <a:cubicBezTo>
                    <a:pt x="4728" y="5956"/>
                    <a:pt x="4242" y="5874"/>
                    <a:pt x="3773" y="5707"/>
                  </a:cubicBezTo>
                  <a:cubicBezTo>
                    <a:pt x="1529" y="4917"/>
                    <a:pt x="350" y="2448"/>
                    <a:pt x="1142" y="206"/>
                  </a:cubicBezTo>
                  <a:cubicBezTo>
                    <a:pt x="1171" y="126"/>
                    <a:pt x="1128" y="38"/>
                    <a:pt x="1048" y="9"/>
                  </a:cubicBezTo>
                  <a:cubicBezTo>
                    <a:pt x="1031" y="3"/>
                    <a:pt x="1013" y="0"/>
                    <a:pt x="99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rot="2670099">
              <a:off x="1994341" y="1309451"/>
              <a:ext cx="476705" cy="788617"/>
            </a:xfrm>
            <a:custGeom>
              <a:avLst/>
              <a:gdLst/>
              <a:ahLst/>
              <a:cxnLst/>
              <a:rect l="l" t="t" r="r" b="b"/>
              <a:pathLst>
                <a:path w="19069" h="31546" extrusionOk="0">
                  <a:moveTo>
                    <a:pt x="10199" y="354"/>
                  </a:moveTo>
                  <a:lnTo>
                    <a:pt x="18711" y="3359"/>
                  </a:lnTo>
                  <a:lnTo>
                    <a:pt x="8883" y="31194"/>
                  </a:lnTo>
                  <a:lnTo>
                    <a:pt x="373" y="28191"/>
                  </a:lnTo>
                  <a:lnTo>
                    <a:pt x="10199" y="354"/>
                  </a:lnTo>
                  <a:close/>
                  <a:moveTo>
                    <a:pt x="10105" y="0"/>
                  </a:moveTo>
                  <a:cubicBezTo>
                    <a:pt x="10082" y="0"/>
                    <a:pt x="10059" y="5"/>
                    <a:pt x="10038" y="16"/>
                  </a:cubicBezTo>
                  <a:cubicBezTo>
                    <a:pt x="10002" y="33"/>
                    <a:pt x="9974" y="64"/>
                    <a:pt x="9959" y="103"/>
                  </a:cubicBezTo>
                  <a:lnTo>
                    <a:pt x="29" y="28231"/>
                  </a:lnTo>
                  <a:cubicBezTo>
                    <a:pt x="0" y="28312"/>
                    <a:pt x="43" y="28401"/>
                    <a:pt x="123" y="28429"/>
                  </a:cubicBezTo>
                  <a:lnTo>
                    <a:pt x="8926" y="31537"/>
                  </a:lnTo>
                  <a:cubicBezTo>
                    <a:pt x="8945" y="31543"/>
                    <a:pt x="8961" y="31546"/>
                    <a:pt x="8978" y="31546"/>
                  </a:cubicBezTo>
                  <a:cubicBezTo>
                    <a:pt x="9041" y="31546"/>
                    <a:pt x="9102" y="31507"/>
                    <a:pt x="9125" y="31441"/>
                  </a:cubicBezTo>
                  <a:lnTo>
                    <a:pt x="19055" y="3312"/>
                  </a:lnTo>
                  <a:cubicBezTo>
                    <a:pt x="19068" y="3275"/>
                    <a:pt x="19065" y="3232"/>
                    <a:pt x="19048" y="3195"/>
                  </a:cubicBezTo>
                  <a:cubicBezTo>
                    <a:pt x="19030" y="3159"/>
                    <a:pt x="19000" y="3131"/>
                    <a:pt x="18961" y="3116"/>
                  </a:cubicBezTo>
                  <a:lnTo>
                    <a:pt x="10157" y="9"/>
                  </a:lnTo>
                  <a:cubicBezTo>
                    <a:pt x="10140" y="3"/>
                    <a:pt x="10122" y="0"/>
                    <a:pt x="1010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4"/>
            <p:cNvSpPr/>
            <p:nvPr/>
          </p:nvSpPr>
          <p:spPr>
            <a:xfrm rot="2670099">
              <a:off x="2074441" y="1337806"/>
              <a:ext cx="316737" cy="732294"/>
            </a:xfrm>
            <a:custGeom>
              <a:avLst/>
              <a:gdLst/>
              <a:ahLst/>
              <a:cxnLst/>
              <a:rect l="l" t="t" r="r" b="b"/>
              <a:pathLst>
                <a:path w="12670" h="29293" extrusionOk="0">
                  <a:moveTo>
                    <a:pt x="10182" y="350"/>
                  </a:moveTo>
                  <a:lnTo>
                    <a:pt x="12311" y="1102"/>
                  </a:lnTo>
                  <a:lnTo>
                    <a:pt x="2483" y="28937"/>
                  </a:lnTo>
                  <a:lnTo>
                    <a:pt x="354" y="28186"/>
                  </a:lnTo>
                  <a:lnTo>
                    <a:pt x="10182" y="350"/>
                  </a:lnTo>
                  <a:close/>
                  <a:moveTo>
                    <a:pt x="10088" y="0"/>
                  </a:moveTo>
                  <a:cubicBezTo>
                    <a:pt x="10065" y="0"/>
                    <a:pt x="10042" y="5"/>
                    <a:pt x="10020" y="16"/>
                  </a:cubicBezTo>
                  <a:cubicBezTo>
                    <a:pt x="9985" y="33"/>
                    <a:pt x="9956" y="64"/>
                    <a:pt x="9942" y="103"/>
                  </a:cubicBezTo>
                  <a:lnTo>
                    <a:pt x="12" y="28231"/>
                  </a:lnTo>
                  <a:cubicBezTo>
                    <a:pt x="0" y="28271"/>
                    <a:pt x="2" y="28314"/>
                    <a:pt x="19" y="28351"/>
                  </a:cubicBezTo>
                  <a:cubicBezTo>
                    <a:pt x="37" y="28386"/>
                    <a:pt x="67" y="28415"/>
                    <a:pt x="107" y="28429"/>
                  </a:cubicBezTo>
                  <a:lnTo>
                    <a:pt x="2526" y="29284"/>
                  </a:lnTo>
                  <a:cubicBezTo>
                    <a:pt x="2545" y="29288"/>
                    <a:pt x="2561" y="29292"/>
                    <a:pt x="2579" y="29292"/>
                  </a:cubicBezTo>
                  <a:cubicBezTo>
                    <a:pt x="2643" y="29292"/>
                    <a:pt x="2702" y="29251"/>
                    <a:pt x="2726" y="29188"/>
                  </a:cubicBezTo>
                  <a:lnTo>
                    <a:pt x="12657" y="1060"/>
                  </a:lnTo>
                  <a:cubicBezTo>
                    <a:pt x="12670" y="1023"/>
                    <a:pt x="12668" y="980"/>
                    <a:pt x="12650" y="943"/>
                  </a:cubicBezTo>
                  <a:cubicBezTo>
                    <a:pt x="12632" y="907"/>
                    <a:pt x="12602" y="879"/>
                    <a:pt x="12562" y="864"/>
                  </a:cubicBezTo>
                  <a:lnTo>
                    <a:pt x="10141" y="8"/>
                  </a:lnTo>
                  <a:cubicBezTo>
                    <a:pt x="10123" y="3"/>
                    <a:pt x="10105" y="0"/>
                    <a:pt x="1008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46"/>
          <p:cNvSpPr txBox="1">
            <a:spLocks noGrp="1"/>
          </p:cNvSpPr>
          <p:nvPr>
            <p:ph type="subTitle" idx="1"/>
          </p:nvPr>
        </p:nvSpPr>
        <p:spPr>
          <a:xfrm>
            <a:off x="1024800" y="1865499"/>
            <a:ext cx="3252600" cy="43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CO" dirty="0"/>
              <a:t>Inicialización de variables X, Y, z</a:t>
            </a:r>
            <a:endParaRPr dirty="0"/>
          </a:p>
        </p:txBody>
      </p:sp>
      <p:sp>
        <p:nvSpPr>
          <p:cNvPr id="2306" name="Google Shape;2306;p4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dirty="0"/>
              <a:t>Pasos del algoritmo CORDIC:</a:t>
            </a:r>
            <a:endParaRPr b="1" dirty="0">
              <a:solidFill>
                <a:schemeClr val="accent4"/>
              </a:solidFill>
            </a:endParaRPr>
          </a:p>
        </p:txBody>
      </p:sp>
      <p:sp>
        <p:nvSpPr>
          <p:cNvPr id="2307" name="Google Shape;2307;p46"/>
          <p:cNvSpPr txBox="1">
            <a:spLocks noGrp="1"/>
          </p:cNvSpPr>
          <p:nvPr>
            <p:ph type="subTitle" idx="3"/>
          </p:nvPr>
        </p:nvSpPr>
        <p:spPr>
          <a:xfrm>
            <a:off x="899520" y="2299599"/>
            <a:ext cx="3252600" cy="434100"/>
          </a:xfrm>
          <a:prstGeom prst="rect">
            <a:avLst/>
          </a:prstGeom>
        </p:spPr>
        <p:txBody>
          <a:bodyPr spcFirstLastPara="1" wrap="square" lIns="91425" tIns="91425" rIns="91425" bIns="91425" anchor="t" anchorCtr="0">
            <a:noAutofit/>
          </a:bodyPr>
          <a:lstStyle/>
          <a:p>
            <a:r>
              <a:rPr lang="es-CO" dirty="0"/>
              <a:t>Realizar iteraciones de rotación.</a:t>
            </a:r>
          </a:p>
        </p:txBody>
      </p:sp>
      <p:sp>
        <p:nvSpPr>
          <p:cNvPr id="2308" name="Google Shape;2308;p46"/>
          <p:cNvSpPr txBox="1">
            <a:spLocks noGrp="1"/>
          </p:cNvSpPr>
          <p:nvPr>
            <p:ph type="subTitle" idx="4"/>
          </p:nvPr>
        </p:nvSpPr>
        <p:spPr>
          <a:xfrm>
            <a:off x="1024800" y="2733698"/>
            <a:ext cx="3398083" cy="660699"/>
          </a:xfrm>
          <a:prstGeom prst="rect">
            <a:avLst/>
          </a:prstGeom>
        </p:spPr>
        <p:txBody>
          <a:bodyPr spcFirstLastPara="1" wrap="square" lIns="91425" tIns="91425" rIns="91425" bIns="91425" anchor="t" anchorCtr="0">
            <a:noAutofit/>
          </a:bodyPr>
          <a:lstStyle/>
          <a:p>
            <a:pPr marL="0" lvl="0" indent="0">
              <a:spcAft>
                <a:spcPts val="1600"/>
              </a:spcAft>
            </a:pPr>
            <a:r>
              <a:rPr lang="es-ES" dirty="0"/>
              <a:t>Calcular el seno y coseno aproximados al finalizar las iteraciones</a:t>
            </a:r>
            <a:endParaRPr dirty="0"/>
          </a:p>
        </p:txBody>
      </p:sp>
      <p:grpSp>
        <p:nvGrpSpPr>
          <p:cNvPr id="2313" name="Google Shape;2313;p46"/>
          <p:cNvGrpSpPr/>
          <p:nvPr/>
        </p:nvGrpSpPr>
        <p:grpSpPr>
          <a:xfrm>
            <a:off x="8088688" y="4178022"/>
            <a:ext cx="331363" cy="416716"/>
            <a:chOff x="8088688" y="4178022"/>
            <a:chExt cx="331363" cy="416716"/>
          </a:xfrm>
        </p:grpSpPr>
        <p:sp>
          <p:nvSpPr>
            <p:cNvPr id="2314" name="Google Shape;2314;p46"/>
            <p:cNvSpPr/>
            <p:nvPr/>
          </p:nvSpPr>
          <p:spPr>
            <a:xfrm>
              <a:off x="8363880" y="4360141"/>
              <a:ext cx="50094" cy="74182"/>
            </a:xfrm>
            <a:custGeom>
              <a:avLst/>
              <a:gdLst/>
              <a:ahLst/>
              <a:cxnLst/>
              <a:rect l="l" t="t" r="r" b="b"/>
              <a:pathLst>
                <a:path w="3843" h="5691" extrusionOk="0">
                  <a:moveTo>
                    <a:pt x="420" y="1"/>
                  </a:moveTo>
                  <a:lnTo>
                    <a:pt x="1" y="5690"/>
                  </a:lnTo>
                  <a:lnTo>
                    <a:pt x="278" y="5690"/>
                  </a:lnTo>
                  <a:cubicBezTo>
                    <a:pt x="2246" y="5690"/>
                    <a:pt x="3842" y="4093"/>
                    <a:pt x="3842" y="2128"/>
                  </a:cubicBezTo>
                  <a:lnTo>
                    <a:pt x="3842" y="1918"/>
                  </a:lnTo>
                  <a:cubicBezTo>
                    <a:pt x="3842" y="858"/>
                    <a:pt x="2983" y="1"/>
                    <a:pt x="1925"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8094853" y="4360141"/>
              <a:ext cx="50094" cy="74182"/>
            </a:xfrm>
            <a:custGeom>
              <a:avLst/>
              <a:gdLst/>
              <a:ahLst/>
              <a:cxnLst/>
              <a:rect l="l" t="t" r="r" b="b"/>
              <a:pathLst>
                <a:path w="3843" h="5691" extrusionOk="0">
                  <a:moveTo>
                    <a:pt x="1917" y="1"/>
                  </a:moveTo>
                  <a:cubicBezTo>
                    <a:pt x="860" y="1"/>
                    <a:pt x="0" y="858"/>
                    <a:pt x="0" y="1918"/>
                  </a:cubicBezTo>
                  <a:lnTo>
                    <a:pt x="0" y="2128"/>
                  </a:lnTo>
                  <a:cubicBezTo>
                    <a:pt x="1" y="4093"/>
                    <a:pt x="1597" y="5690"/>
                    <a:pt x="3564" y="5690"/>
                  </a:cubicBezTo>
                  <a:lnTo>
                    <a:pt x="3843" y="5690"/>
                  </a:lnTo>
                  <a:lnTo>
                    <a:pt x="3422"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8149146" y="4521220"/>
              <a:ext cx="210554" cy="67443"/>
            </a:xfrm>
            <a:custGeom>
              <a:avLst/>
              <a:gdLst/>
              <a:ahLst/>
              <a:cxnLst/>
              <a:rect l="l" t="t" r="r" b="b"/>
              <a:pathLst>
                <a:path w="16153" h="5174" extrusionOk="0">
                  <a:moveTo>
                    <a:pt x="3516" y="0"/>
                  </a:moveTo>
                  <a:lnTo>
                    <a:pt x="3516" y="1630"/>
                  </a:lnTo>
                  <a:cubicBezTo>
                    <a:pt x="3516" y="2540"/>
                    <a:pt x="2994" y="3368"/>
                    <a:pt x="2175" y="3761"/>
                  </a:cubicBezTo>
                  <a:lnTo>
                    <a:pt x="246" y="4687"/>
                  </a:lnTo>
                  <a:cubicBezTo>
                    <a:pt x="1" y="4806"/>
                    <a:pt x="84" y="5173"/>
                    <a:pt x="357" y="5173"/>
                  </a:cubicBezTo>
                  <a:lnTo>
                    <a:pt x="15796" y="5173"/>
                  </a:lnTo>
                  <a:cubicBezTo>
                    <a:pt x="16069" y="5173"/>
                    <a:pt x="16152" y="4806"/>
                    <a:pt x="15908" y="4687"/>
                  </a:cubicBezTo>
                  <a:lnTo>
                    <a:pt x="13980" y="3761"/>
                  </a:lnTo>
                  <a:cubicBezTo>
                    <a:pt x="13159" y="3369"/>
                    <a:pt x="12638" y="2540"/>
                    <a:pt x="12638" y="1630"/>
                  </a:cubicBezTo>
                  <a:lnTo>
                    <a:pt x="12638" y="0"/>
                  </a:lnTo>
                  <a:cubicBezTo>
                    <a:pt x="11038" y="1095"/>
                    <a:pt x="9273" y="1721"/>
                    <a:pt x="8076" y="1721"/>
                  </a:cubicBezTo>
                  <a:cubicBezTo>
                    <a:pt x="6881" y="1721"/>
                    <a:pt x="5113" y="1095"/>
                    <a:pt x="351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8132982" y="4214260"/>
              <a:ext cx="242881" cy="329381"/>
            </a:xfrm>
            <a:custGeom>
              <a:avLst/>
              <a:gdLst/>
              <a:ahLst/>
              <a:cxnLst/>
              <a:rect l="l" t="t" r="r" b="b"/>
              <a:pathLst>
                <a:path w="18633" h="25269" extrusionOk="0">
                  <a:moveTo>
                    <a:pt x="9316" y="1"/>
                  </a:moveTo>
                  <a:cubicBezTo>
                    <a:pt x="4111" y="1"/>
                    <a:pt x="1" y="4425"/>
                    <a:pt x="384" y="9616"/>
                  </a:cubicBezTo>
                  <a:lnTo>
                    <a:pt x="994" y="17887"/>
                  </a:lnTo>
                  <a:cubicBezTo>
                    <a:pt x="1315" y="22248"/>
                    <a:pt x="6691" y="25269"/>
                    <a:pt x="9319" y="25269"/>
                  </a:cubicBezTo>
                  <a:cubicBezTo>
                    <a:pt x="11947" y="25269"/>
                    <a:pt x="17322" y="22247"/>
                    <a:pt x="17643" y="17887"/>
                  </a:cubicBezTo>
                  <a:cubicBezTo>
                    <a:pt x="17639" y="17887"/>
                    <a:pt x="18249" y="9616"/>
                    <a:pt x="18249" y="9616"/>
                  </a:cubicBezTo>
                  <a:cubicBezTo>
                    <a:pt x="18632" y="4425"/>
                    <a:pt x="14522" y="1"/>
                    <a:pt x="9316"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8196804" y="4219670"/>
              <a:ext cx="178136" cy="323959"/>
            </a:xfrm>
            <a:custGeom>
              <a:avLst/>
              <a:gdLst/>
              <a:ahLst/>
              <a:cxnLst/>
              <a:rect l="l" t="t" r="r" b="b"/>
              <a:pathLst>
                <a:path w="13666" h="24853" extrusionOk="0">
                  <a:moveTo>
                    <a:pt x="7124" y="1"/>
                  </a:moveTo>
                  <a:cubicBezTo>
                    <a:pt x="9575" y="1751"/>
                    <a:pt x="11096" y="4701"/>
                    <a:pt x="10856" y="7952"/>
                  </a:cubicBezTo>
                  <a:lnTo>
                    <a:pt x="10246" y="16223"/>
                  </a:lnTo>
                  <a:cubicBezTo>
                    <a:pt x="9926" y="20583"/>
                    <a:pt x="4550" y="23604"/>
                    <a:pt x="1922" y="23604"/>
                  </a:cubicBezTo>
                  <a:cubicBezTo>
                    <a:pt x="1377" y="23604"/>
                    <a:pt x="714" y="23472"/>
                    <a:pt x="1" y="23228"/>
                  </a:cubicBezTo>
                  <a:lnTo>
                    <a:pt x="1" y="23228"/>
                  </a:lnTo>
                  <a:cubicBezTo>
                    <a:pt x="1562" y="24264"/>
                    <a:pt x="3258" y="24852"/>
                    <a:pt x="4420" y="24852"/>
                  </a:cubicBezTo>
                  <a:cubicBezTo>
                    <a:pt x="7049" y="24852"/>
                    <a:pt x="12425" y="21829"/>
                    <a:pt x="12746" y="17471"/>
                  </a:cubicBezTo>
                  <a:lnTo>
                    <a:pt x="13356" y="9200"/>
                  </a:lnTo>
                  <a:cubicBezTo>
                    <a:pt x="13666" y="4951"/>
                    <a:pt x="10968" y="1215"/>
                    <a:pt x="7124"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8307788" y="4184149"/>
              <a:ext cx="57224" cy="75147"/>
            </a:xfrm>
            <a:custGeom>
              <a:avLst/>
              <a:gdLst/>
              <a:ahLst/>
              <a:cxnLst/>
              <a:rect l="l" t="t" r="r" b="b"/>
              <a:pathLst>
                <a:path w="4390" h="5765" extrusionOk="0">
                  <a:moveTo>
                    <a:pt x="1573" y="1"/>
                  </a:moveTo>
                  <a:lnTo>
                    <a:pt x="61" y="875"/>
                  </a:lnTo>
                  <a:cubicBezTo>
                    <a:pt x="16" y="900"/>
                    <a:pt x="0" y="958"/>
                    <a:pt x="28" y="1004"/>
                  </a:cubicBezTo>
                  <a:lnTo>
                    <a:pt x="2748" y="5717"/>
                  </a:lnTo>
                  <a:cubicBezTo>
                    <a:pt x="2767" y="5747"/>
                    <a:pt x="2799" y="5764"/>
                    <a:pt x="2831" y="5764"/>
                  </a:cubicBezTo>
                  <a:cubicBezTo>
                    <a:pt x="2847" y="5764"/>
                    <a:pt x="2863" y="5760"/>
                    <a:pt x="2877" y="5752"/>
                  </a:cubicBezTo>
                  <a:lnTo>
                    <a:pt x="4390" y="4878"/>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8208536" y="4185452"/>
              <a:ext cx="134860" cy="73700"/>
            </a:xfrm>
            <a:custGeom>
              <a:avLst/>
              <a:gdLst/>
              <a:ahLst/>
              <a:cxnLst/>
              <a:rect l="l" t="t" r="r" b="b"/>
              <a:pathLst>
                <a:path w="10346" h="5654" extrusionOk="0">
                  <a:moveTo>
                    <a:pt x="3569" y="0"/>
                  </a:moveTo>
                  <a:cubicBezTo>
                    <a:pt x="3274" y="0"/>
                    <a:pt x="2979" y="76"/>
                    <a:pt x="2714" y="229"/>
                  </a:cubicBezTo>
                  <a:lnTo>
                    <a:pt x="649" y="1420"/>
                  </a:lnTo>
                  <a:cubicBezTo>
                    <a:pt x="167" y="1700"/>
                    <a:pt x="1" y="2317"/>
                    <a:pt x="280" y="2801"/>
                  </a:cubicBezTo>
                  <a:cubicBezTo>
                    <a:pt x="468" y="3125"/>
                    <a:pt x="808" y="3307"/>
                    <a:pt x="1157" y="3307"/>
                  </a:cubicBezTo>
                  <a:cubicBezTo>
                    <a:pt x="1328" y="3307"/>
                    <a:pt x="1502" y="3263"/>
                    <a:pt x="1661" y="3171"/>
                  </a:cubicBezTo>
                  <a:lnTo>
                    <a:pt x="3618" y="2040"/>
                  </a:lnTo>
                  <a:cubicBezTo>
                    <a:pt x="3679" y="2004"/>
                    <a:pt x="3748" y="1986"/>
                    <a:pt x="3816" y="1986"/>
                  </a:cubicBezTo>
                  <a:cubicBezTo>
                    <a:pt x="3885" y="1986"/>
                    <a:pt x="3953" y="2004"/>
                    <a:pt x="4014" y="2040"/>
                  </a:cubicBezTo>
                  <a:lnTo>
                    <a:pt x="10021" y="5510"/>
                  </a:lnTo>
                  <a:lnTo>
                    <a:pt x="10075" y="5540"/>
                  </a:lnTo>
                  <a:cubicBezTo>
                    <a:pt x="10133" y="5574"/>
                    <a:pt x="10184" y="5612"/>
                    <a:pt x="10233" y="5653"/>
                  </a:cubicBezTo>
                  <a:cubicBezTo>
                    <a:pt x="10233" y="5652"/>
                    <a:pt x="10345" y="5587"/>
                    <a:pt x="10345" y="5587"/>
                  </a:cubicBezTo>
                  <a:lnTo>
                    <a:pt x="7659" y="932"/>
                  </a:lnTo>
                  <a:lnTo>
                    <a:pt x="7492" y="1029"/>
                  </a:lnTo>
                  <a:cubicBezTo>
                    <a:pt x="7231" y="1179"/>
                    <a:pt x="6940" y="1255"/>
                    <a:pt x="6650" y="1255"/>
                  </a:cubicBezTo>
                  <a:cubicBezTo>
                    <a:pt x="6359" y="1255"/>
                    <a:pt x="6068" y="1179"/>
                    <a:pt x="5808" y="1029"/>
                  </a:cubicBezTo>
                  <a:lnTo>
                    <a:pt x="4423" y="229"/>
                  </a:lnTo>
                  <a:cubicBezTo>
                    <a:pt x="4158" y="76"/>
                    <a:pt x="3863" y="0"/>
                    <a:pt x="356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8162742" y="4247827"/>
              <a:ext cx="41842" cy="33135"/>
            </a:xfrm>
            <a:custGeom>
              <a:avLst/>
              <a:gdLst/>
              <a:ahLst/>
              <a:cxnLst/>
              <a:rect l="l" t="t" r="r" b="b"/>
              <a:pathLst>
                <a:path w="3210" h="2542" extrusionOk="0">
                  <a:moveTo>
                    <a:pt x="2055" y="0"/>
                  </a:moveTo>
                  <a:cubicBezTo>
                    <a:pt x="1883" y="0"/>
                    <a:pt x="1709" y="44"/>
                    <a:pt x="1549" y="136"/>
                  </a:cubicBezTo>
                  <a:lnTo>
                    <a:pt x="651" y="655"/>
                  </a:lnTo>
                  <a:cubicBezTo>
                    <a:pt x="166" y="934"/>
                    <a:pt x="1" y="1551"/>
                    <a:pt x="281" y="2036"/>
                  </a:cubicBezTo>
                  <a:cubicBezTo>
                    <a:pt x="468" y="2360"/>
                    <a:pt x="807" y="2541"/>
                    <a:pt x="1156" y="2541"/>
                  </a:cubicBezTo>
                  <a:cubicBezTo>
                    <a:pt x="1328" y="2541"/>
                    <a:pt x="1502" y="2497"/>
                    <a:pt x="1663" y="2405"/>
                  </a:cubicBezTo>
                  <a:lnTo>
                    <a:pt x="2561" y="1887"/>
                  </a:lnTo>
                  <a:cubicBezTo>
                    <a:pt x="3044" y="1607"/>
                    <a:pt x="3209" y="990"/>
                    <a:pt x="2930" y="505"/>
                  </a:cubicBezTo>
                  <a:cubicBezTo>
                    <a:pt x="2742" y="181"/>
                    <a:pt x="2403" y="0"/>
                    <a:pt x="2055"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8177954" y="4272216"/>
              <a:ext cx="37085" cy="30398"/>
            </a:xfrm>
            <a:custGeom>
              <a:avLst/>
              <a:gdLst/>
              <a:ahLst/>
              <a:cxnLst/>
              <a:rect l="l" t="t" r="r" b="b"/>
              <a:pathLst>
                <a:path w="2845" h="2332" extrusionOk="0">
                  <a:moveTo>
                    <a:pt x="1690" y="0"/>
                  </a:moveTo>
                  <a:cubicBezTo>
                    <a:pt x="1518" y="0"/>
                    <a:pt x="1344" y="44"/>
                    <a:pt x="1184" y="137"/>
                  </a:cubicBezTo>
                  <a:lnTo>
                    <a:pt x="649" y="445"/>
                  </a:lnTo>
                  <a:cubicBezTo>
                    <a:pt x="165" y="725"/>
                    <a:pt x="0" y="1342"/>
                    <a:pt x="280" y="1826"/>
                  </a:cubicBezTo>
                  <a:cubicBezTo>
                    <a:pt x="468" y="2151"/>
                    <a:pt x="807" y="2332"/>
                    <a:pt x="1156" y="2332"/>
                  </a:cubicBezTo>
                  <a:cubicBezTo>
                    <a:pt x="1328" y="2332"/>
                    <a:pt x="1502" y="2288"/>
                    <a:pt x="1661" y="2196"/>
                  </a:cubicBezTo>
                  <a:lnTo>
                    <a:pt x="2196" y="1887"/>
                  </a:lnTo>
                  <a:cubicBezTo>
                    <a:pt x="2679" y="1607"/>
                    <a:pt x="2845" y="990"/>
                    <a:pt x="2565" y="505"/>
                  </a:cubicBezTo>
                  <a:cubicBezTo>
                    <a:pt x="2377" y="181"/>
                    <a:pt x="2038" y="0"/>
                    <a:pt x="1690"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8198394" y="4291235"/>
              <a:ext cx="36433" cy="30007"/>
            </a:xfrm>
            <a:custGeom>
              <a:avLst/>
              <a:gdLst/>
              <a:ahLst/>
              <a:cxnLst/>
              <a:rect l="l" t="t" r="r" b="b"/>
              <a:pathLst>
                <a:path w="2795" h="2302" extrusionOk="0">
                  <a:moveTo>
                    <a:pt x="1639" y="1"/>
                  </a:moveTo>
                  <a:cubicBezTo>
                    <a:pt x="1467" y="1"/>
                    <a:pt x="1293" y="45"/>
                    <a:pt x="1133" y="137"/>
                  </a:cubicBezTo>
                  <a:lnTo>
                    <a:pt x="651" y="415"/>
                  </a:lnTo>
                  <a:cubicBezTo>
                    <a:pt x="166" y="695"/>
                    <a:pt x="1" y="1312"/>
                    <a:pt x="281" y="1796"/>
                  </a:cubicBezTo>
                  <a:cubicBezTo>
                    <a:pt x="468" y="2120"/>
                    <a:pt x="808" y="2302"/>
                    <a:pt x="1157" y="2302"/>
                  </a:cubicBezTo>
                  <a:cubicBezTo>
                    <a:pt x="1329" y="2302"/>
                    <a:pt x="1503" y="2258"/>
                    <a:pt x="1663" y="2166"/>
                  </a:cubicBezTo>
                  <a:lnTo>
                    <a:pt x="2145" y="1888"/>
                  </a:lnTo>
                  <a:cubicBezTo>
                    <a:pt x="2630" y="1608"/>
                    <a:pt x="2795" y="991"/>
                    <a:pt x="2515" y="507"/>
                  </a:cubicBezTo>
                  <a:cubicBezTo>
                    <a:pt x="2327" y="182"/>
                    <a:pt x="1988" y="1"/>
                    <a:pt x="1639" y="1"/>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8224283" y="4306825"/>
              <a:ext cx="33682" cy="28403"/>
            </a:xfrm>
            <a:custGeom>
              <a:avLst/>
              <a:gdLst/>
              <a:ahLst/>
              <a:cxnLst/>
              <a:rect l="l" t="t" r="r" b="b"/>
              <a:pathLst>
                <a:path w="2584" h="2179" extrusionOk="0">
                  <a:moveTo>
                    <a:pt x="1429" y="0"/>
                  </a:moveTo>
                  <a:cubicBezTo>
                    <a:pt x="1257" y="0"/>
                    <a:pt x="1083" y="44"/>
                    <a:pt x="923" y="136"/>
                  </a:cubicBezTo>
                  <a:lnTo>
                    <a:pt x="651" y="294"/>
                  </a:lnTo>
                  <a:cubicBezTo>
                    <a:pt x="166" y="574"/>
                    <a:pt x="1" y="1191"/>
                    <a:pt x="281" y="1675"/>
                  </a:cubicBezTo>
                  <a:cubicBezTo>
                    <a:pt x="468" y="1998"/>
                    <a:pt x="808" y="2179"/>
                    <a:pt x="1158" y="2179"/>
                  </a:cubicBezTo>
                  <a:cubicBezTo>
                    <a:pt x="1329" y="2179"/>
                    <a:pt x="1503" y="2136"/>
                    <a:pt x="1662" y="2045"/>
                  </a:cubicBezTo>
                  <a:lnTo>
                    <a:pt x="1935" y="1887"/>
                  </a:lnTo>
                  <a:cubicBezTo>
                    <a:pt x="2419" y="1607"/>
                    <a:pt x="2584" y="990"/>
                    <a:pt x="2304" y="505"/>
                  </a:cubicBezTo>
                  <a:cubicBezTo>
                    <a:pt x="2116" y="181"/>
                    <a:pt x="1778" y="0"/>
                    <a:pt x="1429" y="0"/>
                  </a:cubicBezTo>
                  <a:close/>
                </a:path>
              </a:pathLst>
            </a:custGeom>
            <a:solidFill>
              <a:srgbClr val="7434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8143841" y="4184149"/>
              <a:ext cx="57224" cy="75147"/>
            </a:xfrm>
            <a:custGeom>
              <a:avLst/>
              <a:gdLst/>
              <a:ahLst/>
              <a:cxnLst/>
              <a:rect l="l" t="t" r="r" b="b"/>
              <a:pathLst>
                <a:path w="4390" h="5765" extrusionOk="0">
                  <a:moveTo>
                    <a:pt x="2815" y="1"/>
                  </a:moveTo>
                  <a:lnTo>
                    <a:pt x="0" y="4878"/>
                  </a:lnTo>
                  <a:lnTo>
                    <a:pt x="1513" y="5752"/>
                  </a:lnTo>
                  <a:cubicBezTo>
                    <a:pt x="1527" y="5760"/>
                    <a:pt x="1543" y="5764"/>
                    <a:pt x="1559" y="5764"/>
                  </a:cubicBezTo>
                  <a:cubicBezTo>
                    <a:pt x="1591" y="5764"/>
                    <a:pt x="1623" y="5747"/>
                    <a:pt x="1642" y="5717"/>
                  </a:cubicBezTo>
                  <a:lnTo>
                    <a:pt x="4362" y="1004"/>
                  </a:lnTo>
                  <a:cubicBezTo>
                    <a:pt x="4390" y="958"/>
                    <a:pt x="4372" y="900"/>
                    <a:pt x="4328" y="875"/>
                  </a:cubicBezTo>
                  <a:lnTo>
                    <a:pt x="2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8165440" y="4197601"/>
              <a:ext cx="182490" cy="140178"/>
            </a:xfrm>
            <a:custGeom>
              <a:avLst/>
              <a:gdLst/>
              <a:ahLst/>
              <a:cxnLst/>
              <a:rect l="l" t="t" r="r" b="b"/>
              <a:pathLst>
                <a:path w="14000" h="10754" extrusionOk="0">
                  <a:moveTo>
                    <a:pt x="2153" y="5853"/>
                  </a:moveTo>
                  <a:cubicBezTo>
                    <a:pt x="2150" y="5855"/>
                    <a:pt x="2147" y="5856"/>
                    <a:pt x="2144" y="5858"/>
                  </a:cubicBezTo>
                  <a:lnTo>
                    <a:pt x="2153" y="5853"/>
                  </a:lnTo>
                  <a:close/>
                  <a:moveTo>
                    <a:pt x="3192" y="7587"/>
                  </a:moveTo>
                  <a:lnTo>
                    <a:pt x="3179" y="7594"/>
                  </a:lnTo>
                  <a:lnTo>
                    <a:pt x="3156" y="7608"/>
                  </a:lnTo>
                  <a:cubicBezTo>
                    <a:pt x="3168" y="7601"/>
                    <a:pt x="3180" y="7594"/>
                    <a:pt x="3192" y="7587"/>
                  </a:cubicBezTo>
                  <a:close/>
                  <a:moveTo>
                    <a:pt x="2687" y="0"/>
                  </a:moveTo>
                  <a:lnTo>
                    <a:pt x="1" y="4655"/>
                  </a:lnTo>
                  <a:lnTo>
                    <a:pt x="161" y="4749"/>
                  </a:lnTo>
                  <a:cubicBezTo>
                    <a:pt x="237" y="4652"/>
                    <a:pt x="332" y="4572"/>
                    <a:pt x="444" y="4508"/>
                  </a:cubicBezTo>
                  <a:lnTo>
                    <a:pt x="1322" y="4000"/>
                  </a:lnTo>
                  <a:cubicBezTo>
                    <a:pt x="1485" y="3906"/>
                    <a:pt x="1664" y="3861"/>
                    <a:pt x="1841" y="3861"/>
                  </a:cubicBezTo>
                  <a:cubicBezTo>
                    <a:pt x="2199" y="3861"/>
                    <a:pt x="2548" y="4044"/>
                    <a:pt x="2733" y="4375"/>
                  </a:cubicBezTo>
                  <a:cubicBezTo>
                    <a:pt x="2998" y="4856"/>
                    <a:pt x="2830" y="5463"/>
                    <a:pt x="2352" y="5739"/>
                  </a:cubicBezTo>
                  <a:lnTo>
                    <a:pt x="2153" y="5853"/>
                  </a:lnTo>
                  <a:lnTo>
                    <a:pt x="2153" y="5853"/>
                  </a:lnTo>
                  <a:cubicBezTo>
                    <a:pt x="2310" y="5764"/>
                    <a:pt x="2480" y="5722"/>
                    <a:pt x="2648" y="5722"/>
                  </a:cubicBezTo>
                  <a:cubicBezTo>
                    <a:pt x="2998" y="5722"/>
                    <a:pt x="3337" y="5904"/>
                    <a:pt x="3525" y="6228"/>
                  </a:cubicBezTo>
                  <a:cubicBezTo>
                    <a:pt x="3797" y="6699"/>
                    <a:pt x="3646" y="7298"/>
                    <a:pt x="3192" y="7587"/>
                  </a:cubicBezTo>
                  <a:lnTo>
                    <a:pt x="3192" y="7587"/>
                  </a:lnTo>
                  <a:lnTo>
                    <a:pt x="3661" y="7316"/>
                  </a:lnTo>
                  <a:cubicBezTo>
                    <a:pt x="3820" y="7224"/>
                    <a:pt x="3994" y="7180"/>
                    <a:pt x="4165" y="7180"/>
                  </a:cubicBezTo>
                  <a:cubicBezTo>
                    <a:pt x="4515" y="7180"/>
                    <a:pt x="4855" y="7362"/>
                    <a:pt x="5043" y="7686"/>
                  </a:cubicBezTo>
                  <a:cubicBezTo>
                    <a:pt x="5265" y="8072"/>
                    <a:pt x="5204" y="8543"/>
                    <a:pt x="4925" y="8861"/>
                  </a:cubicBezTo>
                  <a:cubicBezTo>
                    <a:pt x="4994" y="8786"/>
                    <a:pt x="5074" y="8720"/>
                    <a:pt x="5166" y="8669"/>
                  </a:cubicBezTo>
                  <a:lnTo>
                    <a:pt x="5439" y="8511"/>
                  </a:lnTo>
                  <a:cubicBezTo>
                    <a:pt x="5598" y="8419"/>
                    <a:pt x="5772" y="8375"/>
                    <a:pt x="5943" y="8375"/>
                  </a:cubicBezTo>
                  <a:cubicBezTo>
                    <a:pt x="6292" y="8375"/>
                    <a:pt x="6632" y="8556"/>
                    <a:pt x="6819" y="8880"/>
                  </a:cubicBezTo>
                  <a:cubicBezTo>
                    <a:pt x="7047" y="9274"/>
                    <a:pt x="6980" y="9759"/>
                    <a:pt x="6683" y="10075"/>
                  </a:cubicBezTo>
                  <a:lnTo>
                    <a:pt x="7619" y="10615"/>
                  </a:lnTo>
                  <a:cubicBezTo>
                    <a:pt x="7781" y="10709"/>
                    <a:pt x="7961" y="10754"/>
                    <a:pt x="8138" y="10754"/>
                  </a:cubicBezTo>
                  <a:cubicBezTo>
                    <a:pt x="8496" y="10754"/>
                    <a:pt x="8844" y="10571"/>
                    <a:pt x="9028" y="10240"/>
                  </a:cubicBezTo>
                  <a:cubicBezTo>
                    <a:pt x="9292" y="9761"/>
                    <a:pt x="9128" y="9156"/>
                    <a:pt x="8654" y="8881"/>
                  </a:cubicBezTo>
                  <a:lnTo>
                    <a:pt x="8654" y="8881"/>
                  </a:lnTo>
                  <a:lnTo>
                    <a:pt x="9593" y="9422"/>
                  </a:lnTo>
                  <a:cubicBezTo>
                    <a:pt x="9756" y="9516"/>
                    <a:pt x="9935" y="9561"/>
                    <a:pt x="10113" y="9561"/>
                  </a:cubicBezTo>
                  <a:cubicBezTo>
                    <a:pt x="10470" y="9561"/>
                    <a:pt x="10819" y="9379"/>
                    <a:pt x="11002" y="9048"/>
                  </a:cubicBezTo>
                  <a:cubicBezTo>
                    <a:pt x="11266" y="8569"/>
                    <a:pt x="11103" y="7964"/>
                    <a:pt x="10628" y="7688"/>
                  </a:cubicBezTo>
                  <a:lnTo>
                    <a:pt x="10628" y="7688"/>
                  </a:lnTo>
                  <a:lnTo>
                    <a:pt x="11388" y="8126"/>
                  </a:lnTo>
                  <a:cubicBezTo>
                    <a:pt x="11551" y="8220"/>
                    <a:pt x="11727" y="8265"/>
                    <a:pt x="11899" y="8265"/>
                  </a:cubicBezTo>
                  <a:cubicBezTo>
                    <a:pt x="12266" y="8265"/>
                    <a:pt x="12617" y="8062"/>
                    <a:pt x="12796" y="7703"/>
                  </a:cubicBezTo>
                  <a:lnTo>
                    <a:pt x="12799" y="7700"/>
                  </a:lnTo>
                  <a:cubicBezTo>
                    <a:pt x="13031" y="7232"/>
                    <a:pt x="12852" y="6637"/>
                    <a:pt x="12400" y="6374"/>
                  </a:cubicBezTo>
                  <a:lnTo>
                    <a:pt x="12379" y="6363"/>
                  </a:lnTo>
                  <a:lnTo>
                    <a:pt x="12379" y="6363"/>
                  </a:lnTo>
                  <a:cubicBezTo>
                    <a:pt x="12536" y="6451"/>
                    <a:pt x="12705" y="6493"/>
                    <a:pt x="12873" y="6493"/>
                  </a:cubicBezTo>
                  <a:cubicBezTo>
                    <a:pt x="13222" y="6493"/>
                    <a:pt x="13562" y="6311"/>
                    <a:pt x="13750" y="5987"/>
                  </a:cubicBezTo>
                  <a:cubicBezTo>
                    <a:pt x="14000" y="5489"/>
                    <a:pt x="13807" y="4853"/>
                    <a:pt x="13327" y="4575"/>
                  </a:cubicBezTo>
                  <a:lnTo>
                    <a:pt x="7320" y="1107"/>
                  </a:lnTo>
                  <a:cubicBezTo>
                    <a:pt x="7259" y="1071"/>
                    <a:pt x="7191" y="1053"/>
                    <a:pt x="7122" y="1053"/>
                  </a:cubicBezTo>
                  <a:cubicBezTo>
                    <a:pt x="7054" y="1053"/>
                    <a:pt x="6985" y="1071"/>
                    <a:pt x="6924" y="1107"/>
                  </a:cubicBezTo>
                  <a:lnTo>
                    <a:pt x="4965" y="2239"/>
                  </a:lnTo>
                  <a:cubicBezTo>
                    <a:pt x="4806" y="2331"/>
                    <a:pt x="4632" y="2375"/>
                    <a:pt x="4460" y="2375"/>
                  </a:cubicBezTo>
                  <a:cubicBezTo>
                    <a:pt x="4111" y="2375"/>
                    <a:pt x="3771" y="2193"/>
                    <a:pt x="3584" y="1869"/>
                  </a:cubicBezTo>
                  <a:cubicBezTo>
                    <a:pt x="3304" y="1385"/>
                    <a:pt x="3472" y="768"/>
                    <a:pt x="3954" y="488"/>
                  </a:cubicBezTo>
                  <a:lnTo>
                    <a:pt x="4040" y="438"/>
                  </a:lnTo>
                  <a:cubicBezTo>
                    <a:pt x="3634" y="427"/>
                    <a:pt x="3236" y="316"/>
                    <a:pt x="2880" y="111"/>
                  </a:cubicBezTo>
                  <a:lnTo>
                    <a:pt x="2687"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8161738" y="4275618"/>
              <a:ext cx="185279" cy="62229"/>
            </a:xfrm>
            <a:custGeom>
              <a:avLst/>
              <a:gdLst/>
              <a:ahLst/>
              <a:cxnLst/>
              <a:rect l="l" t="t" r="r" b="b"/>
              <a:pathLst>
                <a:path w="14214" h="4774" extrusionOk="0">
                  <a:moveTo>
                    <a:pt x="3461" y="1613"/>
                  </a:moveTo>
                  <a:cubicBezTo>
                    <a:pt x="3457" y="1616"/>
                    <a:pt x="3453" y="1618"/>
                    <a:pt x="3449" y="1621"/>
                  </a:cubicBezTo>
                  <a:lnTo>
                    <a:pt x="3449" y="1621"/>
                  </a:lnTo>
                  <a:lnTo>
                    <a:pt x="3461" y="1613"/>
                  </a:lnTo>
                  <a:close/>
                  <a:moveTo>
                    <a:pt x="2210" y="0"/>
                  </a:moveTo>
                  <a:lnTo>
                    <a:pt x="1735" y="275"/>
                  </a:lnTo>
                  <a:cubicBezTo>
                    <a:pt x="1576" y="367"/>
                    <a:pt x="1401" y="411"/>
                    <a:pt x="1228" y="411"/>
                  </a:cubicBezTo>
                  <a:cubicBezTo>
                    <a:pt x="1203" y="411"/>
                    <a:pt x="1178" y="410"/>
                    <a:pt x="1153" y="408"/>
                  </a:cubicBezTo>
                  <a:cubicBezTo>
                    <a:pt x="498" y="1412"/>
                    <a:pt x="118" y="2556"/>
                    <a:pt x="36" y="3759"/>
                  </a:cubicBezTo>
                  <a:cubicBezTo>
                    <a:pt x="0" y="4307"/>
                    <a:pt x="437" y="4773"/>
                    <a:pt x="988" y="4773"/>
                  </a:cubicBezTo>
                  <a:lnTo>
                    <a:pt x="13228" y="4773"/>
                  </a:lnTo>
                  <a:cubicBezTo>
                    <a:pt x="13779" y="4773"/>
                    <a:pt x="14213" y="4307"/>
                    <a:pt x="14178" y="3759"/>
                  </a:cubicBezTo>
                  <a:cubicBezTo>
                    <a:pt x="14103" y="2596"/>
                    <a:pt x="13744" y="1490"/>
                    <a:pt x="13129" y="508"/>
                  </a:cubicBezTo>
                  <a:cubicBezTo>
                    <a:pt x="12968" y="503"/>
                    <a:pt x="12804" y="460"/>
                    <a:pt x="12654" y="374"/>
                  </a:cubicBezTo>
                  <a:lnTo>
                    <a:pt x="12654" y="374"/>
                  </a:lnTo>
                  <a:lnTo>
                    <a:pt x="12684" y="392"/>
                  </a:lnTo>
                  <a:cubicBezTo>
                    <a:pt x="13136" y="653"/>
                    <a:pt x="13315" y="1249"/>
                    <a:pt x="13083" y="1717"/>
                  </a:cubicBezTo>
                  <a:lnTo>
                    <a:pt x="13080" y="1721"/>
                  </a:lnTo>
                  <a:cubicBezTo>
                    <a:pt x="12901" y="2080"/>
                    <a:pt x="12550" y="2283"/>
                    <a:pt x="12182" y="2283"/>
                  </a:cubicBezTo>
                  <a:cubicBezTo>
                    <a:pt x="12011" y="2283"/>
                    <a:pt x="11835" y="2238"/>
                    <a:pt x="11672" y="2144"/>
                  </a:cubicBezTo>
                  <a:lnTo>
                    <a:pt x="10906" y="1701"/>
                  </a:lnTo>
                  <a:lnTo>
                    <a:pt x="10906" y="1701"/>
                  </a:lnTo>
                  <a:cubicBezTo>
                    <a:pt x="11384" y="1978"/>
                    <a:pt x="11552" y="2583"/>
                    <a:pt x="11286" y="3064"/>
                  </a:cubicBezTo>
                  <a:cubicBezTo>
                    <a:pt x="11103" y="3396"/>
                    <a:pt x="10754" y="3578"/>
                    <a:pt x="10397" y="3578"/>
                  </a:cubicBezTo>
                  <a:cubicBezTo>
                    <a:pt x="10219" y="3578"/>
                    <a:pt x="10040" y="3533"/>
                    <a:pt x="9877" y="3439"/>
                  </a:cubicBezTo>
                  <a:lnTo>
                    <a:pt x="8931" y="2893"/>
                  </a:lnTo>
                  <a:lnTo>
                    <a:pt x="8931" y="2893"/>
                  </a:lnTo>
                  <a:cubicBezTo>
                    <a:pt x="9409" y="3170"/>
                    <a:pt x="9577" y="3776"/>
                    <a:pt x="9312" y="4256"/>
                  </a:cubicBezTo>
                  <a:cubicBezTo>
                    <a:pt x="9128" y="4588"/>
                    <a:pt x="8779" y="4771"/>
                    <a:pt x="8421" y="4771"/>
                  </a:cubicBezTo>
                  <a:cubicBezTo>
                    <a:pt x="8244" y="4771"/>
                    <a:pt x="8065" y="4726"/>
                    <a:pt x="7903" y="4632"/>
                  </a:cubicBezTo>
                  <a:lnTo>
                    <a:pt x="6967" y="4091"/>
                  </a:lnTo>
                  <a:cubicBezTo>
                    <a:pt x="6901" y="4163"/>
                    <a:pt x="6822" y="4226"/>
                    <a:pt x="6733" y="4278"/>
                  </a:cubicBezTo>
                  <a:lnTo>
                    <a:pt x="6460" y="4436"/>
                  </a:lnTo>
                  <a:cubicBezTo>
                    <a:pt x="6301" y="4528"/>
                    <a:pt x="6127" y="4572"/>
                    <a:pt x="5955" y="4572"/>
                  </a:cubicBezTo>
                  <a:cubicBezTo>
                    <a:pt x="5606" y="4572"/>
                    <a:pt x="5266" y="4390"/>
                    <a:pt x="5079" y="4067"/>
                  </a:cubicBezTo>
                  <a:cubicBezTo>
                    <a:pt x="4856" y="3681"/>
                    <a:pt x="4918" y="3209"/>
                    <a:pt x="5195" y="2893"/>
                  </a:cubicBezTo>
                  <a:lnTo>
                    <a:pt x="5195" y="2893"/>
                  </a:lnTo>
                  <a:cubicBezTo>
                    <a:pt x="5127" y="2968"/>
                    <a:pt x="5048" y="3032"/>
                    <a:pt x="4955" y="3086"/>
                  </a:cubicBezTo>
                  <a:lnTo>
                    <a:pt x="4473" y="3364"/>
                  </a:lnTo>
                  <a:cubicBezTo>
                    <a:pt x="4313" y="3456"/>
                    <a:pt x="4139" y="3500"/>
                    <a:pt x="3968" y="3500"/>
                  </a:cubicBezTo>
                  <a:cubicBezTo>
                    <a:pt x="3618" y="3500"/>
                    <a:pt x="3279" y="3318"/>
                    <a:pt x="3091" y="2994"/>
                  </a:cubicBezTo>
                  <a:cubicBezTo>
                    <a:pt x="2814" y="2514"/>
                    <a:pt x="2975" y="1904"/>
                    <a:pt x="3449" y="1621"/>
                  </a:cubicBezTo>
                  <a:lnTo>
                    <a:pt x="3449" y="1621"/>
                  </a:lnTo>
                  <a:lnTo>
                    <a:pt x="3437" y="1628"/>
                  </a:lnTo>
                  <a:lnTo>
                    <a:pt x="2903" y="1936"/>
                  </a:lnTo>
                  <a:cubicBezTo>
                    <a:pt x="2744" y="2028"/>
                    <a:pt x="2570" y="2072"/>
                    <a:pt x="2398" y="2072"/>
                  </a:cubicBezTo>
                  <a:cubicBezTo>
                    <a:pt x="2049" y="2072"/>
                    <a:pt x="1709" y="1890"/>
                    <a:pt x="1521" y="1566"/>
                  </a:cubicBezTo>
                  <a:cubicBezTo>
                    <a:pt x="1242" y="1082"/>
                    <a:pt x="1409" y="465"/>
                    <a:pt x="1892" y="186"/>
                  </a:cubicBezTo>
                  <a:lnTo>
                    <a:pt x="2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8161777" y="4280481"/>
              <a:ext cx="185279" cy="57393"/>
            </a:xfrm>
            <a:custGeom>
              <a:avLst/>
              <a:gdLst/>
              <a:ahLst/>
              <a:cxnLst/>
              <a:rect l="l" t="t" r="r" b="b"/>
              <a:pathLst>
                <a:path w="14214" h="4403" extrusionOk="0">
                  <a:moveTo>
                    <a:pt x="12652" y="1"/>
                  </a:moveTo>
                  <a:lnTo>
                    <a:pt x="12682" y="19"/>
                  </a:lnTo>
                  <a:cubicBezTo>
                    <a:pt x="13134" y="280"/>
                    <a:pt x="13314" y="876"/>
                    <a:pt x="13081" y="1344"/>
                  </a:cubicBezTo>
                  <a:lnTo>
                    <a:pt x="13080" y="1348"/>
                  </a:lnTo>
                  <a:cubicBezTo>
                    <a:pt x="12900" y="1707"/>
                    <a:pt x="12549" y="1910"/>
                    <a:pt x="12182" y="1910"/>
                  </a:cubicBezTo>
                  <a:cubicBezTo>
                    <a:pt x="12010" y="1910"/>
                    <a:pt x="11834" y="1865"/>
                    <a:pt x="11671" y="1771"/>
                  </a:cubicBezTo>
                  <a:lnTo>
                    <a:pt x="11642" y="1755"/>
                  </a:lnTo>
                  <a:lnTo>
                    <a:pt x="11642" y="1755"/>
                  </a:lnTo>
                  <a:cubicBezTo>
                    <a:pt x="11659" y="1882"/>
                    <a:pt x="11669" y="2009"/>
                    <a:pt x="11678" y="2137"/>
                  </a:cubicBezTo>
                  <a:cubicBezTo>
                    <a:pt x="11714" y="2685"/>
                    <a:pt x="11280" y="3150"/>
                    <a:pt x="10729" y="3152"/>
                  </a:cubicBezTo>
                  <a:cubicBezTo>
                    <a:pt x="10621" y="3188"/>
                    <a:pt x="10506" y="3207"/>
                    <a:pt x="10391" y="3207"/>
                  </a:cubicBezTo>
                  <a:cubicBezTo>
                    <a:pt x="10279" y="3207"/>
                    <a:pt x="10166" y="3189"/>
                    <a:pt x="10056" y="3152"/>
                  </a:cubicBezTo>
                  <a:lnTo>
                    <a:pt x="9402" y="3152"/>
                  </a:lnTo>
                  <a:cubicBezTo>
                    <a:pt x="9464" y="3393"/>
                    <a:pt x="9435" y="3654"/>
                    <a:pt x="9307" y="3886"/>
                  </a:cubicBezTo>
                  <a:cubicBezTo>
                    <a:pt x="9124" y="4218"/>
                    <a:pt x="8775" y="4400"/>
                    <a:pt x="8418" y="4400"/>
                  </a:cubicBezTo>
                  <a:cubicBezTo>
                    <a:pt x="8240" y="4400"/>
                    <a:pt x="8060" y="4355"/>
                    <a:pt x="7897" y="4261"/>
                  </a:cubicBezTo>
                  <a:lnTo>
                    <a:pt x="6963" y="3721"/>
                  </a:lnTo>
                  <a:cubicBezTo>
                    <a:pt x="6897" y="3793"/>
                    <a:pt x="6818" y="3855"/>
                    <a:pt x="6727" y="3908"/>
                  </a:cubicBezTo>
                  <a:lnTo>
                    <a:pt x="6455" y="4066"/>
                  </a:lnTo>
                  <a:cubicBezTo>
                    <a:pt x="6296" y="4158"/>
                    <a:pt x="6122" y="4201"/>
                    <a:pt x="5951" y="4201"/>
                  </a:cubicBezTo>
                  <a:cubicBezTo>
                    <a:pt x="5602" y="4201"/>
                    <a:pt x="5262" y="4019"/>
                    <a:pt x="5074" y="3696"/>
                  </a:cubicBezTo>
                  <a:cubicBezTo>
                    <a:pt x="4975" y="3523"/>
                    <a:pt x="4932" y="3335"/>
                    <a:pt x="4939" y="3152"/>
                  </a:cubicBezTo>
                  <a:lnTo>
                    <a:pt x="55" y="3152"/>
                  </a:lnTo>
                  <a:cubicBezTo>
                    <a:pt x="48" y="3229"/>
                    <a:pt x="40" y="3308"/>
                    <a:pt x="36" y="3387"/>
                  </a:cubicBezTo>
                  <a:cubicBezTo>
                    <a:pt x="0" y="3937"/>
                    <a:pt x="435" y="4403"/>
                    <a:pt x="986" y="4403"/>
                  </a:cubicBezTo>
                  <a:lnTo>
                    <a:pt x="13226" y="4403"/>
                  </a:lnTo>
                  <a:cubicBezTo>
                    <a:pt x="13777" y="4399"/>
                    <a:pt x="14213" y="3934"/>
                    <a:pt x="14177" y="3384"/>
                  </a:cubicBezTo>
                  <a:cubicBezTo>
                    <a:pt x="14100" y="2223"/>
                    <a:pt x="13741" y="1117"/>
                    <a:pt x="13127" y="135"/>
                  </a:cubicBezTo>
                  <a:cubicBezTo>
                    <a:pt x="12966" y="130"/>
                    <a:pt x="12803" y="87"/>
                    <a:pt x="12652"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8088688" y="4178022"/>
              <a:ext cx="331363" cy="416716"/>
            </a:xfrm>
            <a:custGeom>
              <a:avLst/>
              <a:gdLst/>
              <a:ahLst/>
              <a:cxnLst/>
              <a:rect l="l" t="t" r="r" b="b"/>
              <a:pathLst>
                <a:path w="25421" h="31969" extrusionOk="0">
                  <a:moveTo>
                    <a:pt x="7217" y="1109"/>
                  </a:moveTo>
                  <a:lnTo>
                    <a:pt x="7999" y="1561"/>
                  </a:lnTo>
                  <a:cubicBezTo>
                    <a:pt x="7333" y="2713"/>
                    <a:pt x="6422" y="4293"/>
                    <a:pt x="5652" y="5628"/>
                  </a:cubicBezTo>
                  <a:lnTo>
                    <a:pt x="4870" y="5176"/>
                  </a:lnTo>
                  <a:lnTo>
                    <a:pt x="7217" y="1109"/>
                  </a:lnTo>
                  <a:close/>
                  <a:moveTo>
                    <a:pt x="18209" y="1109"/>
                  </a:moveTo>
                  <a:lnTo>
                    <a:pt x="20556" y="5176"/>
                  </a:lnTo>
                  <a:lnTo>
                    <a:pt x="19774" y="5628"/>
                  </a:lnTo>
                  <a:lnTo>
                    <a:pt x="17427" y="1561"/>
                  </a:lnTo>
                  <a:lnTo>
                    <a:pt x="18209" y="1109"/>
                  </a:lnTo>
                  <a:close/>
                  <a:moveTo>
                    <a:pt x="7735" y="5823"/>
                  </a:moveTo>
                  <a:cubicBezTo>
                    <a:pt x="7923" y="5823"/>
                    <a:pt x="8106" y="5922"/>
                    <a:pt x="8206" y="6096"/>
                  </a:cubicBezTo>
                  <a:cubicBezTo>
                    <a:pt x="8355" y="6354"/>
                    <a:pt x="8266" y="6688"/>
                    <a:pt x="8006" y="6836"/>
                  </a:cubicBezTo>
                  <a:cubicBezTo>
                    <a:pt x="7509" y="7126"/>
                    <a:pt x="7618" y="7061"/>
                    <a:pt x="7108" y="7355"/>
                  </a:cubicBezTo>
                  <a:cubicBezTo>
                    <a:pt x="7023" y="7404"/>
                    <a:pt x="6930" y="7427"/>
                    <a:pt x="6838" y="7427"/>
                  </a:cubicBezTo>
                  <a:cubicBezTo>
                    <a:pt x="6650" y="7427"/>
                    <a:pt x="6467" y="7330"/>
                    <a:pt x="6368" y="7156"/>
                  </a:cubicBezTo>
                  <a:cubicBezTo>
                    <a:pt x="6217" y="6896"/>
                    <a:pt x="6306" y="6563"/>
                    <a:pt x="6566" y="6416"/>
                  </a:cubicBezTo>
                  <a:lnTo>
                    <a:pt x="7465" y="5896"/>
                  </a:lnTo>
                  <a:cubicBezTo>
                    <a:pt x="7551" y="5847"/>
                    <a:pt x="7643" y="5823"/>
                    <a:pt x="7735" y="5823"/>
                  </a:cubicBezTo>
                  <a:close/>
                  <a:moveTo>
                    <a:pt x="8537" y="7695"/>
                  </a:moveTo>
                  <a:cubicBezTo>
                    <a:pt x="8725" y="7695"/>
                    <a:pt x="8908" y="7793"/>
                    <a:pt x="9008" y="7967"/>
                  </a:cubicBezTo>
                  <a:cubicBezTo>
                    <a:pt x="9159" y="8225"/>
                    <a:pt x="9068" y="8558"/>
                    <a:pt x="8810" y="8707"/>
                  </a:cubicBezTo>
                  <a:lnTo>
                    <a:pt x="8276" y="9016"/>
                  </a:lnTo>
                  <a:cubicBezTo>
                    <a:pt x="8190" y="9065"/>
                    <a:pt x="8096" y="9089"/>
                    <a:pt x="8004" y="9089"/>
                  </a:cubicBezTo>
                  <a:cubicBezTo>
                    <a:pt x="7816" y="9089"/>
                    <a:pt x="7634" y="8991"/>
                    <a:pt x="7534" y="8816"/>
                  </a:cubicBezTo>
                  <a:cubicBezTo>
                    <a:pt x="7387" y="8557"/>
                    <a:pt x="7474" y="8226"/>
                    <a:pt x="7732" y="8076"/>
                  </a:cubicBezTo>
                  <a:cubicBezTo>
                    <a:pt x="8098" y="7863"/>
                    <a:pt x="7998" y="7924"/>
                    <a:pt x="8266" y="7767"/>
                  </a:cubicBezTo>
                  <a:cubicBezTo>
                    <a:pt x="8352" y="7718"/>
                    <a:pt x="8445" y="7695"/>
                    <a:pt x="8537" y="7695"/>
                  </a:cubicBezTo>
                  <a:close/>
                  <a:moveTo>
                    <a:pt x="10056" y="9153"/>
                  </a:moveTo>
                  <a:cubicBezTo>
                    <a:pt x="10414" y="9153"/>
                    <a:pt x="10670" y="9495"/>
                    <a:pt x="10579" y="9838"/>
                  </a:cubicBezTo>
                  <a:cubicBezTo>
                    <a:pt x="10541" y="9977"/>
                    <a:pt x="10452" y="10093"/>
                    <a:pt x="10325" y="10168"/>
                  </a:cubicBezTo>
                  <a:lnTo>
                    <a:pt x="9843" y="10445"/>
                  </a:lnTo>
                  <a:cubicBezTo>
                    <a:pt x="9758" y="10494"/>
                    <a:pt x="9665" y="10518"/>
                    <a:pt x="9572" y="10518"/>
                  </a:cubicBezTo>
                  <a:cubicBezTo>
                    <a:pt x="9385" y="10518"/>
                    <a:pt x="9203" y="10421"/>
                    <a:pt x="9103" y="10247"/>
                  </a:cubicBezTo>
                  <a:cubicBezTo>
                    <a:pt x="8954" y="9989"/>
                    <a:pt x="9041" y="9654"/>
                    <a:pt x="9302" y="9505"/>
                  </a:cubicBezTo>
                  <a:lnTo>
                    <a:pt x="9784" y="9228"/>
                  </a:lnTo>
                  <a:cubicBezTo>
                    <a:pt x="9869" y="9179"/>
                    <a:pt x="9959" y="9153"/>
                    <a:pt x="10056" y="9153"/>
                  </a:cubicBezTo>
                  <a:close/>
                  <a:moveTo>
                    <a:pt x="11832" y="10349"/>
                  </a:moveTo>
                  <a:cubicBezTo>
                    <a:pt x="12020" y="10349"/>
                    <a:pt x="12202" y="10447"/>
                    <a:pt x="12303" y="10621"/>
                  </a:cubicBezTo>
                  <a:cubicBezTo>
                    <a:pt x="12452" y="10880"/>
                    <a:pt x="12361" y="11211"/>
                    <a:pt x="12103" y="11362"/>
                  </a:cubicBezTo>
                  <a:lnTo>
                    <a:pt x="11831" y="11520"/>
                  </a:lnTo>
                  <a:cubicBezTo>
                    <a:pt x="11745" y="11569"/>
                    <a:pt x="11652" y="11592"/>
                    <a:pt x="11560" y="11592"/>
                  </a:cubicBezTo>
                  <a:cubicBezTo>
                    <a:pt x="11373" y="11592"/>
                    <a:pt x="11190" y="11495"/>
                    <a:pt x="11090" y="11320"/>
                  </a:cubicBezTo>
                  <a:cubicBezTo>
                    <a:pt x="10971" y="11116"/>
                    <a:pt x="11003" y="10867"/>
                    <a:pt x="11148" y="10699"/>
                  </a:cubicBezTo>
                  <a:cubicBezTo>
                    <a:pt x="11235" y="10601"/>
                    <a:pt x="11235" y="10610"/>
                    <a:pt x="11562" y="10422"/>
                  </a:cubicBezTo>
                  <a:cubicBezTo>
                    <a:pt x="11648" y="10372"/>
                    <a:pt x="11741" y="10349"/>
                    <a:pt x="11832" y="10349"/>
                  </a:cubicBezTo>
                  <a:close/>
                  <a:moveTo>
                    <a:pt x="6636" y="9110"/>
                  </a:moveTo>
                  <a:cubicBezTo>
                    <a:pt x="6871" y="9680"/>
                    <a:pt x="7418" y="10027"/>
                    <a:pt x="8005" y="10027"/>
                  </a:cubicBezTo>
                  <a:cubicBezTo>
                    <a:pt x="8034" y="10027"/>
                    <a:pt x="8064" y="10026"/>
                    <a:pt x="8094" y="10024"/>
                  </a:cubicBezTo>
                  <a:cubicBezTo>
                    <a:pt x="8121" y="10854"/>
                    <a:pt x="8811" y="11455"/>
                    <a:pt x="9574" y="11455"/>
                  </a:cubicBezTo>
                  <a:cubicBezTo>
                    <a:pt x="9751" y="11455"/>
                    <a:pt x="9932" y="11423"/>
                    <a:pt x="10110" y="11353"/>
                  </a:cubicBezTo>
                  <a:cubicBezTo>
                    <a:pt x="10140" y="11502"/>
                    <a:pt x="10196" y="11649"/>
                    <a:pt x="10277" y="11789"/>
                  </a:cubicBezTo>
                  <a:cubicBezTo>
                    <a:pt x="10278" y="11791"/>
                    <a:pt x="10311" y="11792"/>
                    <a:pt x="10045" y="11792"/>
                  </a:cubicBezTo>
                  <a:cubicBezTo>
                    <a:pt x="9689" y="11792"/>
                    <a:pt x="8800" y="11791"/>
                    <a:pt x="6594" y="11791"/>
                  </a:cubicBezTo>
                  <a:cubicBezTo>
                    <a:pt x="6315" y="11791"/>
                    <a:pt x="6092" y="11554"/>
                    <a:pt x="6111" y="11276"/>
                  </a:cubicBezTo>
                  <a:cubicBezTo>
                    <a:pt x="6161" y="10528"/>
                    <a:pt x="6341" y="9795"/>
                    <a:pt x="6636" y="9110"/>
                  </a:cubicBezTo>
                  <a:close/>
                  <a:moveTo>
                    <a:pt x="12762" y="1045"/>
                  </a:moveTo>
                  <a:cubicBezTo>
                    <a:pt x="12976" y="1045"/>
                    <a:pt x="13191" y="1101"/>
                    <a:pt x="13382" y="1211"/>
                  </a:cubicBezTo>
                  <a:lnTo>
                    <a:pt x="14766" y="2012"/>
                  </a:lnTo>
                  <a:cubicBezTo>
                    <a:pt x="15098" y="2203"/>
                    <a:pt x="15470" y="2299"/>
                    <a:pt x="15842" y="2299"/>
                  </a:cubicBezTo>
                  <a:cubicBezTo>
                    <a:pt x="16125" y="2299"/>
                    <a:pt x="16407" y="2244"/>
                    <a:pt x="16672" y="2134"/>
                  </a:cubicBezTo>
                  <a:lnTo>
                    <a:pt x="18357" y="5050"/>
                  </a:lnTo>
                  <a:lnTo>
                    <a:pt x="18357" y="5050"/>
                  </a:lnTo>
                  <a:lnTo>
                    <a:pt x="16250" y="3834"/>
                  </a:lnTo>
                  <a:cubicBezTo>
                    <a:pt x="16176" y="3792"/>
                    <a:pt x="16096" y="3771"/>
                    <a:pt x="16016" y="3771"/>
                  </a:cubicBezTo>
                  <a:cubicBezTo>
                    <a:pt x="15854" y="3771"/>
                    <a:pt x="15697" y="3855"/>
                    <a:pt x="15610" y="4006"/>
                  </a:cubicBezTo>
                  <a:cubicBezTo>
                    <a:pt x="15481" y="4230"/>
                    <a:pt x="15559" y="4517"/>
                    <a:pt x="15782" y="4646"/>
                  </a:cubicBezTo>
                  <a:lnTo>
                    <a:pt x="18981" y="6493"/>
                  </a:lnTo>
                  <a:cubicBezTo>
                    <a:pt x="19243" y="6647"/>
                    <a:pt x="19355" y="7002"/>
                    <a:pt x="19226" y="7278"/>
                  </a:cubicBezTo>
                  <a:cubicBezTo>
                    <a:pt x="19125" y="7444"/>
                    <a:pt x="18946" y="7536"/>
                    <a:pt x="18762" y="7536"/>
                  </a:cubicBezTo>
                  <a:cubicBezTo>
                    <a:pt x="18671" y="7536"/>
                    <a:pt x="18578" y="7513"/>
                    <a:pt x="18493" y="7465"/>
                  </a:cubicBezTo>
                  <a:cubicBezTo>
                    <a:pt x="18468" y="7450"/>
                    <a:pt x="18460" y="7445"/>
                    <a:pt x="18460" y="7445"/>
                  </a:cubicBezTo>
                  <a:lnTo>
                    <a:pt x="18460" y="7445"/>
                  </a:lnTo>
                  <a:cubicBezTo>
                    <a:pt x="18461" y="7445"/>
                    <a:pt x="18494" y="7464"/>
                    <a:pt x="18494" y="7464"/>
                  </a:cubicBezTo>
                  <a:cubicBezTo>
                    <a:pt x="18494" y="7464"/>
                    <a:pt x="18233" y="7314"/>
                    <a:pt x="16250" y="6169"/>
                  </a:cubicBezTo>
                  <a:cubicBezTo>
                    <a:pt x="16177" y="6126"/>
                    <a:pt x="16096" y="6106"/>
                    <a:pt x="16017" y="6106"/>
                  </a:cubicBezTo>
                  <a:cubicBezTo>
                    <a:pt x="15855" y="6106"/>
                    <a:pt x="15697" y="6191"/>
                    <a:pt x="15610" y="6341"/>
                  </a:cubicBezTo>
                  <a:cubicBezTo>
                    <a:pt x="15481" y="6565"/>
                    <a:pt x="15559" y="6852"/>
                    <a:pt x="15782" y="6981"/>
                  </a:cubicBezTo>
                  <a:lnTo>
                    <a:pt x="18022" y="8275"/>
                  </a:lnTo>
                  <a:lnTo>
                    <a:pt x="18024" y="8277"/>
                  </a:lnTo>
                  <a:lnTo>
                    <a:pt x="18055" y="8294"/>
                  </a:lnTo>
                  <a:cubicBezTo>
                    <a:pt x="18294" y="8422"/>
                    <a:pt x="18393" y="8747"/>
                    <a:pt x="18266" y="8998"/>
                  </a:cubicBezTo>
                  <a:cubicBezTo>
                    <a:pt x="18169" y="9193"/>
                    <a:pt x="17986" y="9300"/>
                    <a:pt x="17791" y="9300"/>
                  </a:cubicBezTo>
                  <a:cubicBezTo>
                    <a:pt x="17698" y="9300"/>
                    <a:pt x="17603" y="9275"/>
                    <a:pt x="17513" y="9224"/>
                  </a:cubicBezTo>
                  <a:lnTo>
                    <a:pt x="16747" y="8783"/>
                  </a:lnTo>
                  <a:lnTo>
                    <a:pt x="16745" y="8783"/>
                  </a:lnTo>
                  <a:lnTo>
                    <a:pt x="15239" y="7912"/>
                  </a:lnTo>
                  <a:cubicBezTo>
                    <a:pt x="15165" y="7870"/>
                    <a:pt x="15085" y="7850"/>
                    <a:pt x="15006" y="7850"/>
                  </a:cubicBezTo>
                  <a:cubicBezTo>
                    <a:pt x="14843" y="7850"/>
                    <a:pt x="14685" y="7934"/>
                    <a:pt x="14599" y="8084"/>
                  </a:cubicBezTo>
                  <a:cubicBezTo>
                    <a:pt x="14469" y="8310"/>
                    <a:pt x="14545" y="8597"/>
                    <a:pt x="14771" y="8724"/>
                  </a:cubicBezTo>
                  <a:lnTo>
                    <a:pt x="16277" y="9595"/>
                  </a:lnTo>
                  <a:cubicBezTo>
                    <a:pt x="16526" y="9737"/>
                    <a:pt x="16625" y="10067"/>
                    <a:pt x="16481" y="10327"/>
                  </a:cubicBezTo>
                  <a:cubicBezTo>
                    <a:pt x="16383" y="10505"/>
                    <a:pt x="16194" y="10599"/>
                    <a:pt x="16001" y="10599"/>
                  </a:cubicBezTo>
                  <a:cubicBezTo>
                    <a:pt x="15903" y="10599"/>
                    <a:pt x="15803" y="10575"/>
                    <a:pt x="15715" y="10524"/>
                  </a:cubicBezTo>
                  <a:cubicBezTo>
                    <a:pt x="14280" y="9696"/>
                    <a:pt x="15650" y="10486"/>
                    <a:pt x="14228" y="9666"/>
                  </a:cubicBezTo>
                  <a:cubicBezTo>
                    <a:pt x="14154" y="9623"/>
                    <a:pt x="14074" y="9603"/>
                    <a:pt x="13994" y="9603"/>
                  </a:cubicBezTo>
                  <a:cubicBezTo>
                    <a:pt x="13833" y="9603"/>
                    <a:pt x="13676" y="9686"/>
                    <a:pt x="13588" y="9836"/>
                  </a:cubicBezTo>
                  <a:cubicBezTo>
                    <a:pt x="13459" y="10062"/>
                    <a:pt x="13537" y="10349"/>
                    <a:pt x="13761" y="10478"/>
                  </a:cubicBezTo>
                  <a:cubicBezTo>
                    <a:pt x="13769" y="10482"/>
                    <a:pt x="14304" y="10791"/>
                    <a:pt x="14302" y="10791"/>
                  </a:cubicBezTo>
                  <a:cubicBezTo>
                    <a:pt x="14302" y="10791"/>
                    <a:pt x="14302" y="10791"/>
                    <a:pt x="14302" y="10791"/>
                  </a:cubicBezTo>
                  <a:lnTo>
                    <a:pt x="14302" y="10791"/>
                  </a:lnTo>
                  <a:cubicBezTo>
                    <a:pt x="14708" y="11026"/>
                    <a:pt x="14647" y="11643"/>
                    <a:pt x="14181" y="11774"/>
                  </a:cubicBezTo>
                  <a:cubicBezTo>
                    <a:pt x="14130" y="11788"/>
                    <a:pt x="14077" y="11795"/>
                    <a:pt x="14025" y="11795"/>
                  </a:cubicBezTo>
                  <a:cubicBezTo>
                    <a:pt x="13924" y="11795"/>
                    <a:pt x="13825" y="11769"/>
                    <a:pt x="13739" y="11719"/>
                  </a:cubicBezTo>
                  <a:lnTo>
                    <a:pt x="13215" y="11418"/>
                  </a:lnTo>
                  <a:cubicBezTo>
                    <a:pt x="13367" y="11012"/>
                    <a:pt x="13340" y="10553"/>
                    <a:pt x="13111" y="10156"/>
                  </a:cubicBezTo>
                  <a:cubicBezTo>
                    <a:pt x="12834" y="9673"/>
                    <a:pt x="12333" y="9417"/>
                    <a:pt x="11829" y="9417"/>
                  </a:cubicBezTo>
                  <a:cubicBezTo>
                    <a:pt x="11722" y="9417"/>
                    <a:pt x="11616" y="9429"/>
                    <a:pt x="11511" y="9452"/>
                  </a:cubicBezTo>
                  <a:cubicBezTo>
                    <a:pt x="11388" y="8735"/>
                    <a:pt x="10766" y="8222"/>
                    <a:pt x="10048" y="8222"/>
                  </a:cubicBezTo>
                  <a:cubicBezTo>
                    <a:pt x="10037" y="8222"/>
                    <a:pt x="10026" y="8222"/>
                    <a:pt x="10015" y="8222"/>
                  </a:cubicBezTo>
                  <a:cubicBezTo>
                    <a:pt x="10008" y="7661"/>
                    <a:pt x="9674" y="7123"/>
                    <a:pt x="9120" y="6885"/>
                  </a:cubicBezTo>
                  <a:cubicBezTo>
                    <a:pt x="9268" y="6486"/>
                    <a:pt x="9242" y="6027"/>
                    <a:pt x="9015" y="5632"/>
                  </a:cubicBezTo>
                  <a:cubicBezTo>
                    <a:pt x="8741" y="5158"/>
                    <a:pt x="8243" y="4893"/>
                    <a:pt x="7731" y="4893"/>
                  </a:cubicBezTo>
                  <a:cubicBezTo>
                    <a:pt x="7507" y="4893"/>
                    <a:pt x="7280" y="4944"/>
                    <a:pt x="7068" y="5051"/>
                  </a:cubicBezTo>
                  <a:lnTo>
                    <a:pt x="8751" y="2138"/>
                  </a:lnTo>
                  <a:cubicBezTo>
                    <a:pt x="8836" y="2178"/>
                    <a:pt x="8919" y="2214"/>
                    <a:pt x="9007" y="2244"/>
                  </a:cubicBezTo>
                  <a:cubicBezTo>
                    <a:pt x="8810" y="2668"/>
                    <a:pt x="8816" y="3177"/>
                    <a:pt x="9064" y="3612"/>
                  </a:cubicBezTo>
                  <a:cubicBezTo>
                    <a:pt x="9338" y="4084"/>
                    <a:pt x="9836" y="4351"/>
                    <a:pt x="10348" y="4351"/>
                  </a:cubicBezTo>
                  <a:cubicBezTo>
                    <a:pt x="10598" y="4351"/>
                    <a:pt x="10852" y="4287"/>
                    <a:pt x="11084" y="4153"/>
                  </a:cubicBezTo>
                  <a:lnTo>
                    <a:pt x="13007" y="3045"/>
                  </a:lnTo>
                  <a:lnTo>
                    <a:pt x="13861" y="3537"/>
                  </a:lnTo>
                  <a:cubicBezTo>
                    <a:pt x="13935" y="3580"/>
                    <a:pt x="14015" y="3600"/>
                    <a:pt x="14095" y="3600"/>
                  </a:cubicBezTo>
                  <a:cubicBezTo>
                    <a:pt x="14257" y="3600"/>
                    <a:pt x="14414" y="3516"/>
                    <a:pt x="14501" y="3365"/>
                  </a:cubicBezTo>
                  <a:cubicBezTo>
                    <a:pt x="14630" y="3141"/>
                    <a:pt x="14554" y="2854"/>
                    <a:pt x="14329" y="2725"/>
                  </a:cubicBezTo>
                  <a:lnTo>
                    <a:pt x="13439" y="2213"/>
                  </a:lnTo>
                  <a:cubicBezTo>
                    <a:pt x="13306" y="2135"/>
                    <a:pt x="13156" y="2096"/>
                    <a:pt x="13007" y="2096"/>
                  </a:cubicBezTo>
                  <a:cubicBezTo>
                    <a:pt x="12858" y="2096"/>
                    <a:pt x="12709" y="2135"/>
                    <a:pt x="12575" y="2213"/>
                  </a:cubicBezTo>
                  <a:lnTo>
                    <a:pt x="10618" y="3342"/>
                  </a:lnTo>
                  <a:cubicBezTo>
                    <a:pt x="10533" y="3391"/>
                    <a:pt x="10440" y="3415"/>
                    <a:pt x="10347" y="3415"/>
                  </a:cubicBezTo>
                  <a:cubicBezTo>
                    <a:pt x="10160" y="3415"/>
                    <a:pt x="9977" y="3318"/>
                    <a:pt x="9878" y="3143"/>
                  </a:cubicBezTo>
                  <a:cubicBezTo>
                    <a:pt x="9728" y="2884"/>
                    <a:pt x="9816" y="2551"/>
                    <a:pt x="10077" y="2402"/>
                  </a:cubicBezTo>
                  <a:cubicBezTo>
                    <a:pt x="10794" y="1988"/>
                    <a:pt x="11280" y="1708"/>
                    <a:pt x="11599" y="1524"/>
                  </a:cubicBezTo>
                  <a:lnTo>
                    <a:pt x="11599" y="1524"/>
                  </a:lnTo>
                  <a:cubicBezTo>
                    <a:pt x="11662" y="1487"/>
                    <a:pt x="11823" y="1394"/>
                    <a:pt x="12141" y="1211"/>
                  </a:cubicBezTo>
                  <a:cubicBezTo>
                    <a:pt x="12332" y="1101"/>
                    <a:pt x="12547" y="1045"/>
                    <a:pt x="12762" y="1045"/>
                  </a:cubicBezTo>
                  <a:close/>
                  <a:moveTo>
                    <a:pt x="23037" y="14438"/>
                  </a:moveTo>
                  <a:cubicBezTo>
                    <a:pt x="23835" y="14438"/>
                    <a:pt x="24485" y="15087"/>
                    <a:pt x="24485" y="15886"/>
                  </a:cubicBezTo>
                  <a:lnTo>
                    <a:pt x="24485" y="16097"/>
                  </a:lnTo>
                  <a:cubicBezTo>
                    <a:pt x="24485" y="17727"/>
                    <a:pt x="23218" y="19067"/>
                    <a:pt x="21617" y="19184"/>
                  </a:cubicBezTo>
                  <a:lnTo>
                    <a:pt x="21967" y="14438"/>
                  </a:lnTo>
                  <a:close/>
                  <a:moveTo>
                    <a:pt x="3462" y="14440"/>
                  </a:moveTo>
                  <a:lnTo>
                    <a:pt x="3811" y="19186"/>
                  </a:lnTo>
                  <a:cubicBezTo>
                    <a:pt x="2209" y="19067"/>
                    <a:pt x="944" y="17727"/>
                    <a:pt x="944" y="16097"/>
                  </a:cubicBezTo>
                  <a:lnTo>
                    <a:pt x="944" y="15888"/>
                  </a:lnTo>
                  <a:cubicBezTo>
                    <a:pt x="944" y="15090"/>
                    <a:pt x="1592" y="14440"/>
                    <a:pt x="2390" y="14440"/>
                  </a:cubicBezTo>
                  <a:close/>
                  <a:moveTo>
                    <a:pt x="16807" y="27179"/>
                  </a:moveTo>
                  <a:lnTo>
                    <a:pt x="16807" y="27958"/>
                  </a:lnTo>
                  <a:cubicBezTo>
                    <a:pt x="16807" y="29042"/>
                    <a:pt x="17438" y="30043"/>
                    <a:pt x="18414" y="30511"/>
                  </a:cubicBezTo>
                  <a:lnTo>
                    <a:pt x="19499" y="31032"/>
                  </a:lnTo>
                  <a:lnTo>
                    <a:pt x="5927" y="31032"/>
                  </a:lnTo>
                  <a:lnTo>
                    <a:pt x="7013" y="30511"/>
                  </a:lnTo>
                  <a:cubicBezTo>
                    <a:pt x="7989" y="30043"/>
                    <a:pt x="8621" y="29040"/>
                    <a:pt x="8621" y="27958"/>
                  </a:cubicBezTo>
                  <a:lnTo>
                    <a:pt x="8621" y="27179"/>
                  </a:lnTo>
                  <a:cubicBezTo>
                    <a:pt x="10020" y="27998"/>
                    <a:pt x="11501" y="28496"/>
                    <a:pt x="12643" y="28516"/>
                  </a:cubicBezTo>
                  <a:cubicBezTo>
                    <a:pt x="12659" y="28517"/>
                    <a:pt x="12675" y="28517"/>
                    <a:pt x="12691" y="28517"/>
                  </a:cubicBezTo>
                  <a:cubicBezTo>
                    <a:pt x="14056" y="28517"/>
                    <a:pt x="15638" y="27863"/>
                    <a:pt x="16807" y="27179"/>
                  </a:cubicBezTo>
                  <a:close/>
                  <a:moveTo>
                    <a:pt x="18380" y="1"/>
                  </a:moveTo>
                  <a:cubicBezTo>
                    <a:pt x="18300" y="1"/>
                    <a:pt x="18220" y="21"/>
                    <a:pt x="18146" y="63"/>
                  </a:cubicBezTo>
                  <a:lnTo>
                    <a:pt x="16635" y="937"/>
                  </a:lnTo>
                  <a:cubicBezTo>
                    <a:pt x="16521" y="1003"/>
                    <a:pt x="16435" y="1103"/>
                    <a:pt x="16391" y="1224"/>
                  </a:cubicBezTo>
                  <a:cubicBezTo>
                    <a:pt x="16219" y="1311"/>
                    <a:pt x="16031" y="1354"/>
                    <a:pt x="15843" y="1354"/>
                  </a:cubicBezTo>
                  <a:cubicBezTo>
                    <a:pt x="15633" y="1354"/>
                    <a:pt x="15423" y="1300"/>
                    <a:pt x="15236" y="1192"/>
                  </a:cubicBezTo>
                  <a:lnTo>
                    <a:pt x="13851" y="392"/>
                  </a:lnTo>
                  <a:cubicBezTo>
                    <a:pt x="13514" y="198"/>
                    <a:pt x="13138" y="101"/>
                    <a:pt x="12761" y="101"/>
                  </a:cubicBezTo>
                  <a:cubicBezTo>
                    <a:pt x="12385" y="101"/>
                    <a:pt x="12008" y="198"/>
                    <a:pt x="11673" y="392"/>
                  </a:cubicBezTo>
                  <a:lnTo>
                    <a:pt x="9814" y="1465"/>
                  </a:lnTo>
                  <a:cubicBezTo>
                    <a:pt x="9543" y="1439"/>
                    <a:pt x="9278" y="1359"/>
                    <a:pt x="9038" y="1228"/>
                  </a:cubicBezTo>
                  <a:cubicBezTo>
                    <a:pt x="8994" y="1106"/>
                    <a:pt x="8908" y="1003"/>
                    <a:pt x="8793" y="938"/>
                  </a:cubicBezTo>
                  <a:lnTo>
                    <a:pt x="7280" y="66"/>
                  </a:lnTo>
                  <a:cubicBezTo>
                    <a:pt x="7207" y="23"/>
                    <a:pt x="7126" y="3"/>
                    <a:pt x="7046" y="3"/>
                  </a:cubicBezTo>
                  <a:cubicBezTo>
                    <a:pt x="6885" y="3"/>
                    <a:pt x="6727" y="87"/>
                    <a:pt x="6640" y="238"/>
                  </a:cubicBezTo>
                  <a:lnTo>
                    <a:pt x="3824" y="5114"/>
                  </a:lnTo>
                  <a:cubicBezTo>
                    <a:pt x="3694" y="5339"/>
                    <a:pt x="3772" y="5626"/>
                    <a:pt x="3996" y="5756"/>
                  </a:cubicBezTo>
                  <a:lnTo>
                    <a:pt x="4993" y="6331"/>
                  </a:lnTo>
                  <a:cubicBezTo>
                    <a:pt x="4769" y="6649"/>
                    <a:pt x="4567" y="6982"/>
                    <a:pt x="4383" y="7324"/>
                  </a:cubicBezTo>
                  <a:cubicBezTo>
                    <a:pt x="4261" y="7552"/>
                    <a:pt x="4349" y="7836"/>
                    <a:pt x="4577" y="7958"/>
                  </a:cubicBezTo>
                  <a:cubicBezTo>
                    <a:pt x="4647" y="7995"/>
                    <a:pt x="4721" y="8013"/>
                    <a:pt x="4795" y="8013"/>
                  </a:cubicBezTo>
                  <a:cubicBezTo>
                    <a:pt x="4963" y="8013"/>
                    <a:pt x="5125" y="7922"/>
                    <a:pt x="5210" y="7764"/>
                  </a:cubicBezTo>
                  <a:cubicBezTo>
                    <a:pt x="5282" y="7630"/>
                    <a:pt x="5358" y="7496"/>
                    <a:pt x="5436" y="7366"/>
                  </a:cubicBezTo>
                  <a:cubicBezTo>
                    <a:pt x="5547" y="7687"/>
                    <a:pt x="5764" y="7967"/>
                    <a:pt x="6064" y="8148"/>
                  </a:cubicBezTo>
                  <a:cubicBezTo>
                    <a:pt x="5553" y="9092"/>
                    <a:pt x="5249" y="10141"/>
                    <a:pt x="5177" y="11215"/>
                  </a:cubicBezTo>
                  <a:cubicBezTo>
                    <a:pt x="5122" y="12033"/>
                    <a:pt x="5774" y="12729"/>
                    <a:pt x="6593" y="12729"/>
                  </a:cubicBezTo>
                  <a:lnTo>
                    <a:pt x="16349" y="12729"/>
                  </a:lnTo>
                  <a:cubicBezTo>
                    <a:pt x="16607" y="12729"/>
                    <a:pt x="16817" y="12518"/>
                    <a:pt x="16817" y="12260"/>
                  </a:cubicBezTo>
                  <a:cubicBezTo>
                    <a:pt x="16817" y="12002"/>
                    <a:pt x="16607" y="11792"/>
                    <a:pt x="16349" y="11792"/>
                  </a:cubicBezTo>
                  <a:lnTo>
                    <a:pt x="15406" y="11792"/>
                  </a:lnTo>
                  <a:cubicBezTo>
                    <a:pt x="15449" y="11679"/>
                    <a:pt x="15478" y="11564"/>
                    <a:pt x="15493" y="11448"/>
                  </a:cubicBezTo>
                  <a:cubicBezTo>
                    <a:pt x="15661" y="11508"/>
                    <a:pt x="15832" y="11536"/>
                    <a:pt x="16000" y="11536"/>
                  </a:cubicBezTo>
                  <a:cubicBezTo>
                    <a:pt x="16733" y="11536"/>
                    <a:pt x="17402" y="11000"/>
                    <a:pt x="17476" y="10205"/>
                  </a:cubicBezTo>
                  <a:cubicBezTo>
                    <a:pt x="17577" y="10228"/>
                    <a:pt x="17681" y="10239"/>
                    <a:pt x="17785" y="10239"/>
                  </a:cubicBezTo>
                  <a:cubicBezTo>
                    <a:pt x="18241" y="10239"/>
                    <a:pt x="18696" y="10024"/>
                    <a:pt x="18985" y="9613"/>
                  </a:cubicBezTo>
                  <a:cubicBezTo>
                    <a:pt x="19167" y="10146"/>
                    <a:pt x="19276" y="10702"/>
                    <a:pt x="19314" y="11276"/>
                  </a:cubicBezTo>
                  <a:cubicBezTo>
                    <a:pt x="19331" y="11556"/>
                    <a:pt x="19111" y="11791"/>
                    <a:pt x="18832" y="11791"/>
                  </a:cubicBezTo>
                  <a:lnTo>
                    <a:pt x="18533" y="11791"/>
                  </a:lnTo>
                  <a:cubicBezTo>
                    <a:pt x="18275" y="11791"/>
                    <a:pt x="18065" y="12000"/>
                    <a:pt x="18065" y="12259"/>
                  </a:cubicBezTo>
                  <a:cubicBezTo>
                    <a:pt x="18065" y="12517"/>
                    <a:pt x="18275" y="12726"/>
                    <a:pt x="18533" y="12726"/>
                  </a:cubicBezTo>
                  <a:lnTo>
                    <a:pt x="18832" y="12726"/>
                  </a:lnTo>
                  <a:cubicBezTo>
                    <a:pt x="19651" y="12726"/>
                    <a:pt x="20302" y="12030"/>
                    <a:pt x="20248" y="11213"/>
                  </a:cubicBezTo>
                  <a:cubicBezTo>
                    <a:pt x="20180" y="10198"/>
                    <a:pt x="19904" y="9202"/>
                    <a:pt x="19441" y="8300"/>
                  </a:cubicBezTo>
                  <a:cubicBezTo>
                    <a:pt x="19744" y="8145"/>
                    <a:pt x="19992" y="7881"/>
                    <a:pt x="20110" y="7575"/>
                  </a:cubicBezTo>
                  <a:cubicBezTo>
                    <a:pt x="20927" y="9021"/>
                    <a:pt x="21301" y="10680"/>
                    <a:pt x="21178" y="12363"/>
                  </a:cubicBezTo>
                  <a:lnTo>
                    <a:pt x="20568" y="20633"/>
                  </a:lnTo>
                  <a:cubicBezTo>
                    <a:pt x="20274" y="24636"/>
                    <a:pt x="15256" y="27538"/>
                    <a:pt x="12765" y="27581"/>
                  </a:cubicBezTo>
                  <a:cubicBezTo>
                    <a:pt x="12747" y="27581"/>
                    <a:pt x="12729" y="27581"/>
                    <a:pt x="12711" y="27581"/>
                  </a:cubicBezTo>
                  <a:cubicBezTo>
                    <a:pt x="10202" y="27581"/>
                    <a:pt x="5149" y="24640"/>
                    <a:pt x="4852" y="20633"/>
                  </a:cubicBezTo>
                  <a:cubicBezTo>
                    <a:pt x="4644" y="17806"/>
                    <a:pt x="4362" y="13966"/>
                    <a:pt x="4243" y="12363"/>
                  </a:cubicBezTo>
                  <a:cubicBezTo>
                    <a:pt x="4177" y="11468"/>
                    <a:pt x="4250" y="10577"/>
                    <a:pt x="4462" y="9713"/>
                  </a:cubicBezTo>
                  <a:cubicBezTo>
                    <a:pt x="4522" y="9462"/>
                    <a:pt x="4370" y="9209"/>
                    <a:pt x="4119" y="9146"/>
                  </a:cubicBezTo>
                  <a:cubicBezTo>
                    <a:pt x="4082" y="9137"/>
                    <a:pt x="4045" y="9133"/>
                    <a:pt x="4008" y="9133"/>
                  </a:cubicBezTo>
                  <a:cubicBezTo>
                    <a:pt x="3798" y="9133"/>
                    <a:pt x="3606" y="9275"/>
                    <a:pt x="3552" y="9489"/>
                  </a:cubicBezTo>
                  <a:cubicBezTo>
                    <a:pt x="3317" y="10448"/>
                    <a:pt x="3235" y="11435"/>
                    <a:pt x="3308" y="12431"/>
                  </a:cubicBezTo>
                  <a:lnTo>
                    <a:pt x="3387" y="13504"/>
                  </a:lnTo>
                  <a:lnTo>
                    <a:pt x="2387" y="13504"/>
                  </a:lnTo>
                  <a:cubicBezTo>
                    <a:pt x="1071" y="13504"/>
                    <a:pt x="1" y="14573"/>
                    <a:pt x="1" y="15889"/>
                  </a:cubicBezTo>
                  <a:lnTo>
                    <a:pt x="1" y="16099"/>
                  </a:lnTo>
                  <a:cubicBezTo>
                    <a:pt x="1" y="18270"/>
                    <a:pt x="1724" y="20045"/>
                    <a:pt x="3875" y="20128"/>
                  </a:cubicBezTo>
                  <a:lnTo>
                    <a:pt x="3918" y="20702"/>
                  </a:lnTo>
                  <a:cubicBezTo>
                    <a:pt x="4098" y="23134"/>
                    <a:pt x="5742" y="25180"/>
                    <a:pt x="7679" y="26571"/>
                  </a:cubicBezTo>
                  <a:lnTo>
                    <a:pt x="7679" y="27961"/>
                  </a:lnTo>
                  <a:cubicBezTo>
                    <a:pt x="7679" y="28686"/>
                    <a:pt x="7259" y="29356"/>
                    <a:pt x="6606" y="29669"/>
                  </a:cubicBezTo>
                  <a:lnTo>
                    <a:pt x="4677" y="30594"/>
                  </a:lnTo>
                  <a:cubicBezTo>
                    <a:pt x="4370" y="30741"/>
                    <a:pt x="4210" y="31076"/>
                    <a:pt x="4284" y="31406"/>
                  </a:cubicBezTo>
                  <a:cubicBezTo>
                    <a:pt x="4360" y="31738"/>
                    <a:pt x="4650" y="31969"/>
                    <a:pt x="4992" y="31969"/>
                  </a:cubicBezTo>
                  <a:lnTo>
                    <a:pt x="20432" y="31969"/>
                  </a:lnTo>
                  <a:cubicBezTo>
                    <a:pt x="20772" y="31969"/>
                    <a:pt x="21063" y="31738"/>
                    <a:pt x="21138" y="31406"/>
                  </a:cubicBezTo>
                  <a:cubicBezTo>
                    <a:pt x="21214" y="31075"/>
                    <a:pt x="21051" y="30741"/>
                    <a:pt x="20744" y="30594"/>
                  </a:cubicBezTo>
                  <a:lnTo>
                    <a:pt x="18817" y="29669"/>
                  </a:lnTo>
                  <a:cubicBezTo>
                    <a:pt x="18164" y="29354"/>
                    <a:pt x="17742" y="28683"/>
                    <a:pt x="17742" y="27961"/>
                  </a:cubicBezTo>
                  <a:lnTo>
                    <a:pt x="17742" y="26571"/>
                  </a:lnTo>
                  <a:cubicBezTo>
                    <a:pt x="19680" y="25182"/>
                    <a:pt x="21324" y="23134"/>
                    <a:pt x="21503" y="20702"/>
                  </a:cubicBezTo>
                  <a:lnTo>
                    <a:pt x="21547" y="20128"/>
                  </a:lnTo>
                  <a:cubicBezTo>
                    <a:pt x="23697" y="20045"/>
                    <a:pt x="25421" y="18270"/>
                    <a:pt x="25421" y="16099"/>
                  </a:cubicBezTo>
                  <a:lnTo>
                    <a:pt x="25421" y="15889"/>
                  </a:lnTo>
                  <a:cubicBezTo>
                    <a:pt x="25421" y="14573"/>
                    <a:pt x="24352" y="13504"/>
                    <a:pt x="23036" y="13504"/>
                  </a:cubicBezTo>
                  <a:lnTo>
                    <a:pt x="22034" y="13504"/>
                  </a:lnTo>
                  <a:lnTo>
                    <a:pt x="22113" y="12431"/>
                  </a:lnTo>
                  <a:cubicBezTo>
                    <a:pt x="22275" y="10251"/>
                    <a:pt x="21680" y="8105"/>
                    <a:pt x="20433" y="6329"/>
                  </a:cubicBezTo>
                  <a:lnTo>
                    <a:pt x="21430" y="5753"/>
                  </a:lnTo>
                  <a:cubicBezTo>
                    <a:pt x="21654" y="5624"/>
                    <a:pt x="21732" y="5337"/>
                    <a:pt x="21602" y="5113"/>
                  </a:cubicBezTo>
                  <a:lnTo>
                    <a:pt x="18787" y="235"/>
                  </a:lnTo>
                  <a:cubicBezTo>
                    <a:pt x="18700" y="85"/>
                    <a:pt x="18542" y="1"/>
                    <a:pt x="183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8183416" y="4371964"/>
              <a:ext cx="60860" cy="12227"/>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28"/>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8248307" y="4371964"/>
              <a:ext cx="77089" cy="76763"/>
            </a:xfrm>
            <a:custGeom>
              <a:avLst/>
              <a:gdLst/>
              <a:ahLst/>
              <a:cxnLst/>
              <a:rect l="l" t="t" r="r" b="b"/>
              <a:pathLst>
                <a:path w="5914" h="5889" extrusionOk="0">
                  <a:moveTo>
                    <a:pt x="2962" y="1"/>
                  </a:moveTo>
                  <a:cubicBezTo>
                    <a:pt x="2016" y="1"/>
                    <a:pt x="1247" y="771"/>
                    <a:pt x="1247" y="1716"/>
                  </a:cubicBezTo>
                  <a:lnTo>
                    <a:pt x="1247" y="4174"/>
                  </a:lnTo>
                  <a:cubicBezTo>
                    <a:pt x="1247" y="4603"/>
                    <a:pt x="897" y="4951"/>
                    <a:pt x="468" y="4951"/>
                  </a:cubicBezTo>
                  <a:cubicBezTo>
                    <a:pt x="210" y="4951"/>
                    <a:pt x="0" y="5162"/>
                    <a:pt x="0" y="5421"/>
                  </a:cubicBezTo>
                  <a:cubicBezTo>
                    <a:pt x="0" y="5679"/>
                    <a:pt x="210" y="5888"/>
                    <a:pt x="468" y="5888"/>
                  </a:cubicBezTo>
                  <a:cubicBezTo>
                    <a:pt x="469" y="5888"/>
                    <a:pt x="470" y="5888"/>
                    <a:pt x="471" y="5888"/>
                  </a:cubicBezTo>
                  <a:cubicBezTo>
                    <a:pt x="1417" y="5888"/>
                    <a:pt x="2183" y="5120"/>
                    <a:pt x="2183" y="4174"/>
                  </a:cubicBezTo>
                  <a:lnTo>
                    <a:pt x="2183" y="1716"/>
                  </a:lnTo>
                  <a:cubicBezTo>
                    <a:pt x="2183" y="1288"/>
                    <a:pt x="2533" y="938"/>
                    <a:pt x="2962" y="938"/>
                  </a:cubicBezTo>
                  <a:lnTo>
                    <a:pt x="5446" y="938"/>
                  </a:lnTo>
                  <a:cubicBezTo>
                    <a:pt x="5704" y="938"/>
                    <a:pt x="5914" y="728"/>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8207636" y="4478060"/>
              <a:ext cx="93539" cy="22942"/>
            </a:xfrm>
            <a:custGeom>
              <a:avLst/>
              <a:gdLst/>
              <a:ahLst/>
              <a:cxnLst/>
              <a:rect l="l" t="t" r="r" b="b"/>
              <a:pathLst>
                <a:path w="7176" h="1760" extrusionOk="0">
                  <a:moveTo>
                    <a:pt x="534" y="0"/>
                  </a:moveTo>
                  <a:cubicBezTo>
                    <a:pt x="363" y="0"/>
                    <a:pt x="198" y="95"/>
                    <a:pt x="117" y="259"/>
                  </a:cubicBezTo>
                  <a:cubicBezTo>
                    <a:pt x="1" y="490"/>
                    <a:pt x="94" y="771"/>
                    <a:pt x="325" y="886"/>
                  </a:cubicBezTo>
                  <a:lnTo>
                    <a:pt x="717" y="1084"/>
                  </a:lnTo>
                  <a:cubicBezTo>
                    <a:pt x="1615" y="1535"/>
                    <a:pt x="2601" y="1760"/>
                    <a:pt x="3588" y="1760"/>
                  </a:cubicBezTo>
                  <a:cubicBezTo>
                    <a:pt x="4574" y="1760"/>
                    <a:pt x="5560" y="1535"/>
                    <a:pt x="6459" y="1084"/>
                  </a:cubicBezTo>
                  <a:lnTo>
                    <a:pt x="6851" y="886"/>
                  </a:lnTo>
                  <a:cubicBezTo>
                    <a:pt x="7082" y="770"/>
                    <a:pt x="7175" y="489"/>
                    <a:pt x="7059" y="259"/>
                  </a:cubicBezTo>
                  <a:cubicBezTo>
                    <a:pt x="6977" y="95"/>
                    <a:pt x="6813" y="0"/>
                    <a:pt x="6642" y="0"/>
                  </a:cubicBezTo>
                  <a:cubicBezTo>
                    <a:pt x="6571" y="0"/>
                    <a:pt x="6499" y="16"/>
                    <a:pt x="6431" y="51"/>
                  </a:cubicBezTo>
                  <a:lnTo>
                    <a:pt x="6039" y="248"/>
                  </a:lnTo>
                  <a:cubicBezTo>
                    <a:pt x="5271" y="632"/>
                    <a:pt x="4429" y="824"/>
                    <a:pt x="3587" y="824"/>
                  </a:cubicBezTo>
                  <a:cubicBezTo>
                    <a:pt x="2744" y="824"/>
                    <a:pt x="1902" y="632"/>
                    <a:pt x="1134" y="248"/>
                  </a:cubicBezTo>
                  <a:lnTo>
                    <a:pt x="745" y="51"/>
                  </a:lnTo>
                  <a:cubicBezTo>
                    <a:pt x="678"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3" name="Google Shape;2333;p46"/>
          <p:cNvSpPr/>
          <p:nvPr/>
        </p:nvSpPr>
        <p:spPr>
          <a:xfrm>
            <a:off x="720000" y="19659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720000" y="24000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720000" y="2834199"/>
            <a:ext cx="233100" cy="233100"/>
          </a:xfrm>
          <a:prstGeom prst="ellipse">
            <a:avLst/>
          </a:prstGeom>
          <a:solidFill>
            <a:schemeClr val="dk2"/>
          </a:solidFill>
          <a:ln w="9525" cap="flat" cmpd="sng">
            <a:solidFill>
              <a:srgbClr val="000000"/>
            </a:solidFill>
            <a:prstDash val="solid"/>
            <a:round/>
            <a:headEnd type="none" w="sm" len="sm"/>
            <a:tailEnd type="none" w="sm" len="sm"/>
          </a:ln>
          <a:effectLst>
            <a:outerShdw dist="28575" dir="3120000"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0" name="Google Shape;2340;p46"/>
          <p:cNvCxnSpPr/>
          <p:nvPr/>
        </p:nvCxnSpPr>
        <p:spPr>
          <a:xfrm rot="10800000">
            <a:off x="1113005" y="2199099"/>
            <a:ext cx="3164400" cy="0"/>
          </a:xfrm>
          <a:prstGeom prst="straightConnector1">
            <a:avLst/>
          </a:prstGeom>
          <a:noFill/>
          <a:ln w="9525" cap="flat" cmpd="sng">
            <a:solidFill>
              <a:srgbClr val="000000"/>
            </a:solidFill>
            <a:prstDash val="dot"/>
            <a:round/>
            <a:headEnd type="none" w="med" len="med"/>
            <a:tailEnd type="none" w="med" len="med"/>
          </a:ln>
        </p:spPr>
      </p:cxnSp>
      <p:cxnSp>
        <p:nvCxnSpPr>
          <p:cNvPr id="2341" name="Google Shape;2341;p46"/>
          <p:cNvCxnSpPr/>
          <p:nvPr/>
        </p:nvCxnSpPr>
        <p:spPr>
          <a:xfrm rot="10800000">
            <a:off x="1113005" y="2633199"/>
            <a:ext cx="3164400" cy="0"/>
          </a:xfrm>
          <a:prstGeom prst="straightConnector1">
            <a:avLst/>
          </a:prstGeom>
          <a:noFill/>
          <a:ln w="9525" cap="flat" cmpd="sng">
            <a:solidFill>
              <a:srgbClr val="000000"/>
            </a:solidFill>
            <a:prstDash val="dot"/>
            <a:round/>
            <a:headEnd type="none" w="med" len="med"/>
            <a:tailEnd type="none" w="med" len="med"/>
          </a:ln>
        </p:spPr>
      </p:cxnSp>
      <p:cxnSp>
        <p:nvCxnSpPr>
          <p:cNvPr id="2342" name="Google Shape;2342;p46"/>
          <p:cNvCxnSpPr/>
          <p:nvPr/>
        </p:nvCxnSpPr>
        <p:spPr>
          <a:xfrm rot="10800000">
            <a:off x="1024800" y="3329899"/>
            <a:ext cx="3164400" cy="0"/>
          </a:xfrm>
          <a:prstGeom prst="straightConnector1">
            <a:avLst/>
          </a:prstGeom>
          <a:noFill/>
          <a:ln w="9525" cap="flat" cmpd="sng">
            <a:solidFill>
              <a:srgbClr val="000000"/>
            </a:solidFill>
            <a:prstDash val="dot"/>
            <a:round/>
            <a:headEnd type="none" w="med" len="med"/>
            <a:tailEnd type="none" w="med" len="med"/>
          </a:ln>
        </p:spPr>
      </p:cxnSp>
      <p:grpSp>
        <p:nvGrpSpPr>
          <p:cNvPr id="2347" name="Google Shape;2347;p46"/>
          <p:cNvGrpSpPr/>
          <p:nvPr/>
        </p:nvGrpSpPr>
        <p:grpSpPr>
          <a:xfrm>
            <a:off x="4395288" y="1220055"/>
            <a:ext cx="861654" cy="752835"/>
            <a:chOff x="4395288" y="1220055"/>
            <a:chExt cx="861654" cy="752835"/>
          </a:xfrm>
        </p:grpSpPr>
        <p:sp>
          <p:nvSpPr>
            <p:cNvPr id="2348" name="Google Shape;2348;p46"/>
            <p:cNvSpPr/>
            <p:nvPr/>
          </p:nvSpPr>
          <p:spPr>
            <a:xfrm>
              <a:off x="4396198" y="1228615"/>
              <a:ext cx="860743" cy="743883"/>
            </a:xfrm>
            <a:custGeom>
              <a:avLst/>
              <a:gdLst/>
              <a:ahLst/>
              <a:cxnLst/>
              <a:rect l="l" t="t" r="r" b="b"/>
              <a:pathLst>
                <a:path w="45350" h="39193" extrusionOk="0">
                  <a:moveTo>
                    <a:pt x="24257" y="6929"/>
                  </a:moveTo>
                  <a:cubicBezTo>
                    <a:pt x="26536" y="6929"/>
                    <a:pt x="28838" y="7608"/>
                    <a:pt x="30844" y="9020"/>
                  </a:cubicBezTo>
                  <a:cubicBezTo>
                    <a:pt x="36019" y="12663"/>
                    <a:pt x="37260" y="19813"/>
                    <a:pt x="33617" y="24987"/>
                  </a:cubicBezTo>
                  <a:lnTo>
                    <a:pt x="25488" y="19263"/>
                  </a:lnTo>
                  <a:cubicBezTo>
                    <a:pt x="25738" y="18607"/>
                    <a:pt x="25527" y="17843"/>
                    <a:pt x="24930" y="17421"/>
                  </a:cubicBezTo>
                  <a:cubicBezTo>
                    <a:pt x="24656" y="17229"/>
                    <a:pt x="24343" y="17137"/>
                    <a:pt x="24032" y="17137"/>
                  </a:cubicBezTo>
                  <a:cubicBezTo>
                    <a:pt x="23662" y="17137"/>
                    <a:pt x="23296" y="17268"/>
                    <a:pt x="23005" y="17516"/>
                  </a:cubicBezTo>
                  <a:lnTo>
                    <a:pt x="14876" y="11792"/>
                  </a:lnTo>
                  <a:cubicBezTo>
                    <a:pt x="17108" y="8623"/>
                    <a:pt x="20654" y="6929"/>
                    <a:pt x="24257" y="6929"/>
                  </a:cubicBezTo>
                  <a:close/>
                  <a:moveTo>
                    <a:pt x="23804" y="1"/>
                  </a:moveTo>
                  <a:cubicBezTo>
                    <a:pt x="17950" y="1"/>
                    <a:pt x="12186" y="2693"/>
                    <a:pt x="8464" y="7738"/>
                  </a:cubicBezTo>
                  <a:lnTo>
                    <a:pt x="4993" y="5293"/>
                  </a:lnTo>
                  <a:lnTo>
                    <a:pt x="1" y="12385"/>
                  </a:lnTo>
                  <a:lnTo>
                    <a:pt x="38071" y="39192"/>
                  </a:lnTo>
                  <a:lnTo>
                    <a:pt x="43064" y="32102"/>
                  </a:lnTo>
                  <a:lnTo>
                    <a:pt x="39592" y="29659"/>
                  </a:lnTo>
                  <a:cubicBezTo>
                    <a:pt x="45349" y="21090"/>
                    <a:pt x="43232" y="9448"/>
                    <a:pt x="34749" y="3474"/>
                  </a:cubicBezTo>
                  <a:cubicBezTo>
                    <a:pt x="31416" y="1128"/>
                    <a:pt x="27591" y="1"/>
                    <a:pt x="23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4409844" y="1220055"/>
              <a:ext cx="829919" cy="749843"/>
            </a:xfrm>
            <a:custGeom>
              <a:avLst/>
              <a:gdLst/>
              <a:ahLst/>
              <a:cxnLst/>
              <a:rect l="l" t="t" r="r" b="b"/>
              <a:pathLst>
                <a:path w="43726" h="39507" extrusionOk="0">
                  <a:moveTo>
                    <a:pt x="24423" y="7249"/>
                  </a:moveTo>
                  <a:cubicBezTo>
                    <a:pt x="26671" y="7249"/>
                    <a:pt x="28941" y="7916"/>
                    <a:pt x="30915" y="9306"/>
                  </a:cubicBezTo>
                  <a:cubicBezTo>
                    <a:pt x="35967" y="12864"/>
                    <a:pt x="37216" y="19844"/>
                    <a:pt x="33737" y="24929"/>
                  </a:cubicBezTo>
                  <a:lnTo>
                    <a:pt x="25831" y="19363"/>
                  </a:lnTo>
                  <a:cubicBezTo>
                    <a:pt x="26045" y="18652"/>
                    <a:pt x="25787" y="17881"/>
                    <a:pt x="25178" y="17455"/>
                  </a:cubicBezTo>
                  <a:cubicBezTo>
                    <a:pt x="24880" y="17245"/>
                    <a:pt x="24535" y="17141"/>
                    <a:pt x="24189" y="17141"/>
                  </a:cubicBezTo>
                  <a:cubicBezTo>
                    <a:pt x="23827" y="17141"/>
                    <a:pt x="23465" y="17255"/>
                    <a:pt x="23161" y="17481"/>
                  </a:cubicBezTo>
                  <a:lnTo>
                    <a:pt x="15255" y="11914"/>
                  </a:lnTo>
                  <a:cubicBezTo>
                    <a:pt x="17458" y="8873"/>
                    <a:pt x="20914" y="7249"/>
                    <a:pt x="24423" y="7249"/>
                  </a:cubicBezTo>
                  <a:close/>
                  <a:moveTo>
                    <a:pt x="24423" y="6937"/>
                  </a:moveTo>
                  <a:cubicBezTo>
                    <a:pt x="20769" y="6937"/>
                    <a:pt x="17170" y="8652"/>
                    <a:pt x="14910" y="11860"/>
                  </a:cubicBezTo>
                  <a:cubicBezTo>
                    <a:pt x="14886" y="11894"/>
                    <a:pt x="14878" y="11935"/>
                    <a:pt x="14885" y="11977"/>
                  </a:cubicBezTo>
                  <a:cubicBezTo>
                    <a:pt x="14892" y="12018"/>
                    <a:pt x="14915" y="12054"/>
                    <a:pt x="14949" y="12077"/>
                  </a:cubicBezTo>
                  <a:lnTo>
                    <a:pt x="23078" y="17801"/>
                  </a:lnTo>
                  <a:cubicBezTo>
                    <a:pt x="23104" y="17820"/>
                    <a:pt x="23135" y="17829"/>
                    <a:pt x="23166" y="17829"/>
                  </a:cubicBezTo>
                  <a:cubicBezTo>
                    <a:pt x="23202" y="17829"/>
                    <a:pt x="23238" y="17817"/>
                    <a:pt x="23266" y="17792"/>
                  </a:cubicBezTo>
                  <a:cubicBezTo>
                    <a:pt x="23531" y="17565"/>
                    <a:pt x="23860" y="17450"/>
                    <a:pt x="24189" y="17450"/>
                  </a:cubicBezTo>
                  <a:cubicBezTo>
                    <a:pt x="24472" y="17450"/>
                    <a:pt x="24756" y="17535"/>
                    <a:pt x="24999" y="17706"/>
                  </a:cubicBezTo>
                  <a:cubicBezTo>
                    <a:pt x="25527" y="18075"/>
                    <a:pt x="25734" y="18760"/>
                    <a:pt x="25504" y="19365"/>
                  </a:cubicBezTo>
                  <a:cubicBezTo>
                    <a:pt x="25478" y="19431"/>
                    <a:pt x="25499" y="19507"/>
                    <a:pt x="25558" y="19548"/>
                  </a:cubicBezTo>
                  <a:lnTo>
                    <a:pt x="33687" y="25272"/>
                  </a:lnTo>
                  <a:cubicBezTo>
                    <a:pt x="33714" y="25292"/>
                    <a:pt x="33744" y="25301"/>
                    <a:pt x="33777" y="25301"/>
                  </a:cubicBezTo>
                  <a:cubicBezTo>
                    <a:pt x="33785" y="25301"/>
                    <a:pt x="33794" y="25301"/>
                    <a:pt x="33802" y="25299"/>
                  </a:cubicBezTo>
                  <a:cubicBezTo>
                    <a:pt x="33844" y="25292"/>
                    <a:pt x="33880" y="25268"/>
                    <a:pt x="33902" y="25235"/>
                  </a:cubicBezTo>
                  <a:cubicBezTo>
                    <a:pt x="37589" y="19997"/>
                    <a:pt x="36330" y="12740"/>
                    <a:pt x="31093" y="9051"/>
                  </a:cubicBezTo>
                  <a:cubicBezTo>
                    <a:pt x="29065" y="7623"/>
                    <a:pt x="26733" y="6937"/>
                    <a:pt x="24423" y="6937"/>
                  </a:cubicBezTo>
                  <a:close/>
                  <a:moveTo>
                    <a:pt x="23980" y="313"/>
                  </a:moveTo>
                  <a:cubicBezTo>
                    <a:pt x="27841" y="313"/>
                    <a:pt x="31605" y="1496"/>
                    <a:pt x="34821" y="3761"/>
                  </a:cubicBezTo>
                  <a:cubicBezTo>
                    <a:pt x="38886" y="6625"/>
                    <a:pt x="41618" y="10892"/>
                    <a:pt x="42518" y="15780"/>
                  </a:cubicBezTo>
                  <a:cubicBezTo>
                    <a:pt x="43417" y="20663"/>
                    <a:pt x="42388" y="25616"/>
                    <a:pt x="39623" y="29731"/>
                  </a:cubicBezTo>
                  <a:cubicBezTo>
                    <a:pt x="39578" y="29802"/>
                    <a:pt x="39593" y="29896"/>
                    <a:pt x="39663" y="29944"/>
                  </a:cubicBezTo>
                  <a:lnTo>
                    <a:pt x="43007" y="32298"/>
                  </a:lnTo>
                  <a:lnTo>
                    <a:pt x="38193" y="39135"/>
                  </a:lnTo>
                  <a:lnTo>
                    <a:pt x="378" y="12506"/>
                  </a:lnTo>
                  <a:lnTo>
                    <a:pt x="5193" y="5669"/>
                  </a:lnTo>
                  <a:lnTo>
                    <a:pt x="8536" y="8022"/>
                  </a:lnTo>
                  <a:cubicBezTo>
                    <a:pt x="8563" y="8041"/>
                    <a:pt x="8595" y="8051"/>
                    <a:pt x="8626" y="8051"/>
                  </a:cubicBezTo>
                  <a:cubicBezTo>
                    <a:pt x="8674" y="8051"/>
                    <a:pt x="8721" y="8029"/>
                    <a:pt x="8751" y="7989"/>
                  </a:cubicBezTo>
                  <a:cubicBezTo>
                    <a:pt x="11694" y="3998"/>
                    <a:pt x="16012" y="1362"/>
                    <a:pt x="20910" y="562"/>
                  </a:cubicBezTo>
                  <a:cubicBezTo>
                    <a:pt x="21935" y="395"/>
                    <a:pt x="22961" y="313"/>
                    <a:pt x="23980" y="313"/>
                  </a:cubicBezTo>
                  <a:close/>
                  <a:moveTo>
                    <a:pt x="23979" y="1"/>
                  </a:moveTo>
                  <a:cubicBezTo>
                    <a:pt x="22943" y="1"/>
                    <a:pt x="21899" y="85"/>
                    <a:pt x="20857" y="255"/>
                  </a:cubicBezTo>
                  <a:cubicBezTo>
                    <a:pt x="15931" y="1058"/>
                    <a:pt x="11578" y="3693"/>
                    <a:pt x="8589" y="7680"/>
                  </a:cubicBezTo>
                  <a:lnTo>
                    <a:pt x="5243" y="5323"/>
                  </a:lnTo>
                  <a:cubicBezTo>
                    <a:pt x="5217" y="5305"/>
                    <a:pt x="5186" y="5296"/>
                    <a:pt x="5154" y="5296"/>
                  </a:cubicBezTo>
                  <a:cubicBezTo>
                    <a:pt x="5145" y="5296"/>
                    <a:pt x="5135" y="5297"/>
                    <a:pt x="5126" y="5299"/>
                  </a:cubicBezTo>
                  <a:cubicBezTo>
                    <a:pt x="5086" y="5306"/>
                    <a:pt x="5050" y="5329"/>
                    <a:pt x="5026" y="5363"/>
                  </a:cubicBezTo>
                  <a:lnTo>
                    <a:pt x="32" y="12454"/>
                  </a:lnTo>
                  <a:cubicBezTo>
                    <a:pt x="9" y="12487"/>
                    <a:pt x="1" y="12528"/>
                    <a:pt x="8" y="12570"/>
                  </a:cubicBezTo>
                  <a:cubicBezTo>
                    <a:pt x="15" y="12611"/>
                    <a:pt x="38" y="12647"/>
                    <a:pt x="72" y="12670"/>
                  </a:cubicBezTo>
                  <a:lnTo>
                    <a:pt x="38142" y="39478"/>
                  </a:lnTo>
                  <a:cubicBezTo>
                    <a:pt x="38167" y="39498"/>
                    <a:pt x="38199" y="39506"/>
                    <a:pt x="38230" y="39506"/>
                  </a:cubicBezTo>
                  <a:lnTo>
                    <a:pt x="38259" y="39506"/>
                  </a:lnTo>
                  <a:cubicBezTo>
                    <a:pt x="38300" y="39499"/>
                    <a:pt x="38336" y="39476"/>
                    <a:pt x="38359" y="39442"/>
                  </a:cubicBezTo>
                  <a:lnTo>
                    <a:pt x="43351" y="32352"/>
                  </a:lnTo>
                  <a:cubicBezTo>
                    <a:pt x="43374" y="32318"/>
                    <a:pt x="43383" y="32276"/>
                    <a:pt x="43376" y="32235"/>
                  </a:cubicBezTo>
                  <a:cubicBezTo>
                    <a:pt x="43368" y="32195"/>
                    <a:pt x="43346" y="32159"/>
                    <a:pt x="43311" y="32135"/>
                  </a:cubicBezTo>
                  <a:lnTo>
                    <a:pt x="39965" y="29777"/>
                  </a:lnTo>
                  <a:cubicBezTo>
                    <a:pt x="42711" y="25619"/>
                    <a:pt x="43726" y="20636"/>
                    <a:pt x="42823" y="15723"/>
                  </a:cubicBezTo>
                  <a:cubicBezTo>
                    <a:pt x="41908" y="10755"/>
                    <a:pt x="39129" y="6414"/>
                    <a:pt x="34998" y="3505"/>
                  </a:cubicBezTo>
                  <a:cubicBezTo>
                    <a:pt x="31729" y="1204"/>
                    <a:pt x="27904" y="1"/>
                    <a:pt x="239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4395288" y="1442145"/>
              <a:ext cx="738151" cy="530415"/>
            </a:xfrm>
            <a:custGeom>
              <a:avLst/>
              <a:gdLst/>
              <a:ahLst/>
              <a:cxnLst/>
              <a:rect l="l" t="t" r="r" b="b"/>
              <a:pathLst>
                <a:path w="38891" h="27946" extrusionOk="0">
                  <a:moveTo>
                    <a:pt x="778" y="1"/>
                  </a:moveTo>
                  <a:lnTo>
                    <a:pt x="0" y="1105"/>
                  </a:lnTo>
                  <a:lnTo>
                    <a:pt x="38113" y="27946"/>
                  </a:lnTo>
                  <a:lnTo>
                    <a:pt x="38890" y="26842"/>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4398628" y="1430302"/>
              <a:ext cx="31013" cy="40389"/>
            </a:xfrm>
            <a:custGeom>
              <a:avLst/>
              <a:gdLst/>
              <a:ahLst/>
              <a:cxnLst/>
              <a:rect l="l" t="t" r="r" b="b"/>
              <a:pathLst>
                <a:path w="1634" h="2128" extrusionOk="0">
                  <a:moveTo>
                    <a:pt x="1456" y="1"/>
                  </a:moveTo>
                  <a:cubicBezTo>
                    <a:pt x="1408" y="1"/>
                    <a:pt x="1359" y="23"/>
                    <a:pt x="1329" y="66"/>
                  </a:cubicBezTo>
                  <a:lnTo>
                    <a:pt x="50" y="1882"/>
                  </a:lnTo>
                  <a:cubicBezTo>
                    <a:pt x="0" y="1952"/>
                    <a:pt x="19" y="2049"/>
                    <a:pt x="87" y="2099"/>
                  </a:cubicBezTo>
                  <a:cubicBezTo>
                    <a:pt x="114" y="2119"/>
                    <a:pt x="147" y="2128"/>
                    <a:pt x="177" y="2128"/>
                  </a:cubicBezTo>
                  <a:cubicBezTo>
                    <a:pt x="226" y="2128"/>
                    <a:pt x="273" y="2105"/>
                    <a:pt x="304" y="2061"/>
                  </a:cubicBezTo>
                  <a:lnTo>
                    <a:pt x="1583" y="245"/>
                  </a:lnTo>
                  <a:cubicBezTo>
                    <a:pt x="1633"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436699" y="1457100"/>
              <a:ext cx="30975" cy="40351"/>
            </a:xfrm>
            <a:custGeom>
              <a:avLst/>
              <a:gdLst/>
              <a:ahLst/>
              <a:cxnLst/>
              <a:rect l="l" t="t" r="r" b="b"/>
              <a:pathLst>
                <a:path w="1632" h="2126" extrusionOk="0">
                  <a:moveTo>
                    <a:pt x="1456" y="0"/>
                  </a:moveTo>
                  <a:cubicBezTo>
                    <a:pt x="1408" y="0"/>
                    <a:pt x="1360" y="23"/>
                    <a:pt x="1329" y="66"/>
                  </a:cubicBezTo>
                  <a:lnTo>
                    <a:pt x="50" y="1882"/>
                  </a:lnTo>
                  <a:cubicBezTo>
                    <a:pt x="0" y="1952"/>
                    <a:pt x="17" y="2047"/>
                    <a:pt x="87" y="2097"/>
                  </a:cubicBezTo>
                  <a:cubicBezTo>
                    <a:pt x="114" y="2117"/>
                    <a:pt x="146" y="2126"/>
                    <a:pt x="177" y="2126"/>
                  </a:cubicBezTo>
                  <a:cubicBezTo>
                    <a:pt x="224" y="2126"/>
                    <a:pt x="273" y="2105"/>
                    <a:pt x="303" y="2060"/>
                  </a:cubicBezTo>
                  <a:lnTo>
                    <a:pt x="1582" y="244"/>
                  </a:lnTo>
                  <a:cubicBezTo>
                    <a:pt x="1632" y="174"/>
                    <a:pt x="1615" y="77"/>
                    <a:pt x="1545" y="27"/>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411306" y="1452489"/>
              <a:ext cx="21656" cy="27103"/>
            </a:xfrm>
            <a:custGeom>
              <a:avLst/>
              <a:gdLst/>
              <a:ahLst/>
              <a:cxnLst/>
              <a:rect l="l" t="t" r="r" b="b"/>
              <a:pathLst>
                <a:path w="1141" h="1428" extrusionOk="0">
                  <a:moveTo>
                    <a:pt x="966" y="0"/>
                  </a:moveTo>
                  <a:cubicBezTo>
                    <a:pt x="917" y="0"/>
                    <a:pt x="869" y="23"/>
                    <a:pt x="838" y="66"/>
                  </a:cubicBezTo>
                  <a:lnTo>
                    <a:pt x="51" y="1183"/>
                  </a:lnTo>
                  <a:cubicBezTo>
                    <a:pt x="1" y="1253"/>
                    <a:pt x="18" y="1350"/>
                    <a:pt x="88" y="1399"/>
                  </a:cubicBezTo>
                  <a:cubicBezTo>
                    <a:pt x="115" y="1419"/>
                    <a:pt x="147" y="1427"/>
                    <a:pt x="177" y="1427"/>
                  </a:cubicBezTo>
                  <a:cubicBezTo>
                    <a:pt x="227" y="1427"/>
                    <a:pt x="274" y="1404"/>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422883" y="1460649"/>
              <a:ext cx="21694" cy="27122"/>
            </a:xfrm>
            <a:custGeom>
              <a:avLst/>
              <a:gdLst/>
              <a:ahLst/>
              <a:cxnLst/>
              <a:rect l="l" t="t" r="r" b="b"/>
              <a:pathLst>
                <a:path w="1143" h="1429" extrusionOk="0">
                  <a:moveTo>
                    <a:pt x="966" y="1"/>
                  </a:moveTo>
                  <a:cubicBezTo>
                    <a:pt x="917" y="1"/>
                    <a:pt x="869" y="23"/>
                    <a:pt x="838" y="66"/>
                  </a:cubicBezTo>
                  <a:lnTo>
                    <a:pt x="51" y="1183"/>
                  </a:lnTo>
                  <a:cubicBezTo>
                    <a:pt x="1" y="1253"/>
                    <a:pt x="19" y="1350"/>
                    <a:pt x="88" y="1400"/>
                  </a:cubicBezTo>
                  <a:cubicBezTo>
                    <a:pt x="115" y="1420"/>
                    <a:pt x="148" y="1429"/>
                    <a:pt x="178" y="1429"/>
                  </a:cubicBezTo>
                  <a:cubicBezTo>
                    <a:pt x="227" y="1429"/>
                    <a:pt x="274" y="1406"/>
                    <a:pt x="305" y="1362"/>
                  </a:cubicBezTo>
                  <a:lnTo>
                    <a:pt x="1093" y="244"/>
                  </a:lnTo>
                  <a:cubicBezTo>
                    <a:pt x="1143" y="174"/>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4474163" y="1483538"/>
              <a:ext cx="31013" cy="40370"/>
            </a:xfrm>
            <a:custGeom>
              <a:avLst/>
              <a:gdLst/>
              <a:ahLst/>
              <a:cxnLst/>
              <a:rect l="l" t="t" r="r" b="b"/>
              <a:pathLst>
                <a:path w="1634" h="2127" extrusionOk="0">
                  <a:moveTo>
                    <a:pt x="1458" y="0"/>
                  </a:moveTo>
                  <a:cubicBezTo>
                    <a:pt x="1409" y="0"/>
                    <a:pt x="1360" y="23"/>
                    <a:pt x="1330" y="66"/>
                  </a:cubicBezTo>
                  <a:lnTo>
                    <a:pt x="51" y="1882"/>
                  </a:lnTo>
                  <a:cubicBezTo>
                    <a:pt x="1" y="1952"/>
                    <a:pt x="19" y="2047"/>
                    <a:pt x="89" y="2097"/>
                  </a:cubicBezTo>
                  <a:cubicBezTo>
                    <a:pt x="115" y="2117"/>
                    <a:pt x="148" y="2126"/>
                    <a:pt x="178" y="2126"/>
                  </a:cubicBezTo>
                  <a:cubicBezTo>
                    <a:pt x="227" y="2126"/>
                    <a:pt x="275" y="2103"/>
                    <a:pt x="305" y="2060"/>
                  </a:cubicBezTo>
                  <a:lnTo>
                    <a:pt x="1584" y="244"/>
                  </a:lnTo>
                  <a:cubicBezTo>
                    <a:pt x="1634" y="174"/>
                    <a:pt x="1615" y="77"/>
                    <a:pt x="1547" y="27"/>
                  </a:cubicBezTo>
                  <a:cubicBezTo>
                    <a:pt x="1520" y="9"/>
                    <a:pt x="1489" y="0"/>
                    <a:pt x="1458"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4448808" y="1478907"/>
              <a:ext cx="21694" cy="27122"/>
            </a:xfrm>
            <a:custGeom>
              <a:avLst/>
              <a:gdLst/>
              <a:ahLst/>
              <a:cxnLst/>
              <a:rect l="l" t="t" r="r" b="b"/>
              <a:pathLst>
                <a:path w="1143" h="1429" extrusionOk="0">
                  <a:moveTo>
                    <a:pt x="966" y="1"/>
                  </a:moveTo>
                  <a:cubicBezTo>
                    <a:pt x="918" y="1"/>
                    <a:pt x="870" y="23"/>
                    <a:pt x="840" y="67"/>
                  </a:cubicBezTo>
                  <a:lnTo>
                    <a:pt x="51" y="1184"/>
                  </a:lnTo>
                  <a:cubicBezTo>
                    <a:pt x="1" y="1254"/>
                    <a:pt x="19" y="1351"/>
                    <a:pt x="89" y="1400"/>
                  </a:cubicBezTo>
                  <a:cubicBezTo>
                    <a:pt x="115" y="1420"/>
                    <a:pt x="148" y="1428"/>
                    <a:pt x="178" y="1428"/>
                  </a:cubicBezTo>
                  <a:cubicBezTo>
                    <a:pt x="227" y="1428"/>
                    <a:pt x="275" y="1406"/>
                    <a:pt x="305" y="1363"/>
                  </a:cubicBezTo>
                  <a:lnTo>
                    <a:pt x="1092" y="245"/>
                  </a:lnTo>
                  <a:cubicBezTo>
                    <a:pt x="1142"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4460385" y="1487049"/>
              <a:ext cx="21675" cy="27122"/>
            </a:xfrm>
            <a:custGeom>
              <a:avLst/>
              <a:gdLst/>
              <a:ahLst/>
              <a:cxnLst/>
              <a:rect l="l" t="t" r="r" b="b"/>
              <a:pathLst>
                <a:path w="1142" h="1429" extrusionOk="0">
                  <a:moveTo>
                    <a:pt x="966" y="1"/>
                  </a:moveTo>
                  <a:cubicBezTo>
                    <a:pt x="917" y="1"/>
                    <a:pt x="869" y="23"/>
                    <a:pt x="838" y="66"/>
                  </a:cubicBezTo>
                  <a:lnTo>
                    <a:pt x="51" y="1184"/>
                  </a:lnTo>
                  <a:cubicBezTo>
                    <a:pt x="1" y="1254"/>
                    <a:pt x="18" y="1351"/>
                    <a:pt x="88" y="1400"/>
                  </a:cubicBezTo>
                  <a:cubicBezTo>
                    <a:pt x="115" y="1420"/>
                    <a:pt x="147" y="1428"/>
                    <a:pt x="177" y="1428"/>
                  </a:cubicBezTo>
                  <a:cubicBezTo>
                    <a:pt x="225" y="1428"/>
                    <a:pt x="274" y="1405"/>
                    <a:pt x="304" y="1362"/>
                  </a:cubicBezTo>
                  <a:lnTo>
                    <a:pt x="1091" y="245"/>
                  </a:lnTo>
                  <a:cubicBezTo>
                    <a:pt x="1141" y="175"/>
                    <a:pt x="1124" y="78"/>
                    <a:pt x="1054" y="28"/>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4511704" y="1509937"/>
              <a:ext cx="31013" cy="40370"/>
            </a:xfrm>
            <a:custGeom>
              <a:avLst/>
              <a:gdLst/>
              <a:ahLst/>
              <a:cxnLst/>
              <a:rect l="l" t="t" r="r" b="b"/>
              <a:pathLst>
                <a:path w="1634" h="2127" extrusionOk="0">
                  <a:moveTo>
                    <a:pt x="1457" y="0"/>
                  </a:moveTo>
                  <a:cubicBezTo>
                    <a:pt x="1408" y="0"/>
                    <a:pt x="1360" y="23"/>
                    <a:pt x="1329" y="65"/>
                  </a:cubicBezTo>
                  <a:lnTo>
                    <a:pt x="50" y="1882"/>
                  </a:lnTo>
                  <a:cubicBezTo>
                    <a:pt x="0" y="1951"/>
                    <a:pt x="19" y="2048"/>
                    <a:pt x="87" y="2098"/>
                  </a:cubicBezTo>
                  <a:cubicBezTo>
                    <a:pt x="115" y="2118"/>
                    <a:pt x="147" y="2127"/>
                    <a:pt x="177" y="2127"/>
                  </a:cubicBezTo>
                  <a:cubicBezTo>
                    <a:pt x="226" y="2127"/>
                    <a:pt x="273" y="2104"/>
                    <a:pt x="305" y="2061"/>
                  </a:cubicBezTo>
                  <a:lnTo>
                    <a:pt x="1583" y="244"/>
                  </a:lnTo>
                  <a:cubicBezTo>
                    <a:pt x="1633" y="175"/>
                    <a:pt x="1615" y="78"/>
                    <a:pt x="1545" y="28"/>
                  </a:cubicBezTo>
                  <a:cubicBezTo>
                    <a:pt x="1518"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4486310" y="1505326"/>
              <a:ext cx="21694" cy="27122"/>
            </a:xfrm>
            <a:custGeom>
              <a:avLst/>
              <a:gdLst/>
              <a:ahLst/>
              <a:cxnLst/>
              <a:rect l="l" t="t" r="r" b="b"/>
              <a:pathLst>
                <a:path w="1143" h="1429" extrusionOk="0">
                  <a:moveTo>
                    <a:pt x="966" y="1"/>
                  </a:moveTo>
                  <a:cubicBezTo>
                    <a:pt x="918" y="1"/>
                    <a:pt x="869" y="23"/>
                    <a:pt x="838" y="66"/>
                  </a:cubicBezTo>
                  <a:lnTo>
                    <a:pt x="51" y="1184"/>
                  </a:lnTo>
                  <a:cubicBezTo>
                    <a:pt x="1" y="1254"/>
                    <a:pt x="18" y="1350"/>
                    <a:pt x="88" y="1400"/>
                  </a:cubicBezTo>
                  <a:cubicBezTo>
                    <a:pt x="115" y="1420"/>
                    <a:pt x="147" y="1428"/>
                    <a:pt x="178" y="1428"/>
                  </a:cubicBezTo>
                  <a:cubicBezTo>
                    <a:pt x="225" y="1428"/>
                    <a:pt x="274" y="1405"/>
                    <a:pt x="304" y="1362"/>
                  </a:cubicBezTo>
                  <a:lnTo>
                    <a:pt x="1093" y="245"/>
                  </a:lnTo>
                  <a:cubicBezTo>
                    <a:pt x="1143" y="175"/>
                    <a:pt x="1124" y="78"/>
                    <a:pt x="1054"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4497906" y="1513467"/>
              <a:ext cx="21675" cy="27103"/>
            </a:xfrm>
            <a:custGeom>
              <a:avLst/>
              <a:gdLst/>
              <a:ahLst/>
              <a:cxnLst/>
              <a:rect l="l" t="t" r="r" b="b"/>
              <a:pathLst>
                <a:path w="1142" h="1428" extrusionOk="0">
                  <a:moveTo>
                    <a:pt x="966" y="1"/>
                  </a:moveTo>
                  <a:cubicBezTo>
                    <a:pt x="918" y="1"/>
                    <a:pt x="869" y="23"/>
                    <a:pt x="839" y="66"/>
                  </a:cubicBezTo>
                  <a:lnTo>
                    <a:pt x="50" y="1183"/>
                  </a:lnTo>
                  <a:cubicBezTo>
                    <a:pt x="0" y="1253"/>
                    <a:pt x="19" y="1349"/>
                    <a:pt x="89" y="1399"/>
                  </a:cubicBezTo>
                  <a:cubicBezTo>
                    <a:pt x="114" y="1419"/>
                    <a:pt x="147" y="1428"/>
                    <a:pt x="177" y="1428"/>
                  </a:cubicBezTo>
                  <a:cubicBezTo>
                    <a:pt x="226" y="1428"/>
                    <a:pt x="274" y="1405"/>
                    <a:pt x="304" y="1362"/>
                  </a:cubicBezTo>
                  <a:lnTo>
                    <a:pt x="1092" y="245"/>
                  </a:lnTo>
                  <a:cubicBezTo>
                    <a:pt x="1142" y="175"/>
                    <a:pt x="1125" y="78"/>
                    <a:pt x="1055" y="28"/>
                  </a:cubicBezTo>
                  <a:cubicBezTo>
                    <a:pt x="1028" y="9"/>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4549206" y="1536337"/>
              <a:ext cx="30994" cy="40389"/>
            </a:xfrm>
            <a:custGeom>
              <a:avLst/>
              <a:gdLst/>
              <a:ahLst/>
              <a:cxnLst/>
              <a:rect l="l" t="t" r="r" b="b"/>
              <a:pathLst>
                <a:path w="1633" h="2128" extrusionOk="0">
                  <a:moveTo>
                    <a:pt x="1456" y="0"/>
                  </a:moveTo>
                  <a:cubicBezTo>
                    <a:pt x="1407" y="0"/>
                    <a:pt x="1360" y="23"/>
                    <a:pt x="1329" y="66"/>
                  </a:cubicBezTo>
                  <a:lnTo>
                    <a:pt x="50" y="1882"/>
                  </a:lnTo>
                  <a:cubicBezTo>
                    <a:pt x="0" y="1952"/>
                    <a:pt x="18" y="2049"/>
                    <a:pt x="88" y="2099"/>
                  </a:cubicBezTo>
                  <a:cubicBezTo>
                    <a:pt x="115" y="2117"/>
                    <a:pt x="146" y="2127"/>
                    <a:pt x="176" y="2127"/>
                  </a:cubicBezTo>
                  <a:cubicBezTo>
                    <a:pt x="225" y="2127"/>
                    <a:pt x="273" y="2105"/>
                    <a:pt x="303" y="2060"/>
                  </a:cubicBezTo>
                  <a:lnTo>
                    <a:pt x="1582" y="244"/>
                  </a:lnTo>
                  <a:cubicBezTo>
                    <a:pt x="1632" y="174"/>
                    <a:pt x="1615" y="78"/>
                    <a:pt x="1545" y="28"/>
                  </a:cubicBezTo>
                  <a:cubicBezTo>
                    <a:pt x="1518" y="10"/>
                    <a:pt x="1486"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4523793" y="1531725"/>
              <a:ext cx="21694" cy="27122"/>
            </a:xfrm>
            <a:custGeom>
              <a:avLst/>
              <a:gdLst/>
              <a:ahLst/>
              <a:cxnLst/>
              <a:rect l="l" t="t" r="r" b="b"/>
              <a:pathLst>
                <a:path w="1143" h="1429" extrusionOk="0">
                  <a:moveTo>
                    <a:pt x="967" y="1"/>
                  </a:moveTo>
                  <a:cubicBezTo>
                    <a:pt x="918" y="1"/>
                    <a:pt x="870" y="24"/>
                    <a:pt x="839" y="66"/>
                  </a:cubicBezTo>
                  <a:lnTo>
                    <a:pt x="51" y="1184"/>
                  </a:lnTo>
                  <a:cubicBezTo>
                    <a:pt x="1" y="1253"/>
                    <a:pt x="19" y="1350"/>
                    <a:pt x="89" y="1400"/>
                  </a:cubicBezTo>
                  <a:cubicBezTo>
                    <a:pt x="115" y="1420"/>
                    <a:pt x="148" y="1429"/>
                    <a:pt x="178" y="1429"/>
                  </a:cubicBezTo>
                  <a:cubicBezTo>
                    <a:pt x="228" y="1429"/>
                    <a:pt x="276" y="1406"/>
                    <a:pt x="305" y="1363"/>
                  </a:cubicBezTo>
                  <a:lnTo>
                    <a:pt x="1092" y="244"/>
                  </a:lnTo>
                  <a:cubicBezTo>
                    <a:pt x="1142" y="176"/>
                    <a:pt x="1125" y="79"/>
                    <a:pt x="1055" y="29"/>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4535408" y="1539848"/>
              <a:ext cx="21675" cy="27141"/>
            </a:xfrm>
            <a:custGeom>
              <a:avLst/>
              <a:gdLst/>
              <a:ahLst/>
              <a:cxnLst/>
              <a:rect l="l" t="t" r="r" b="b"/>
              <a:pathLst>
                <a:path w="1142" h="1430" extrusionOk="0">
                  <a:moveTo>
                    <a:pt x="964" y="1"/>
                  </a:moveTo>
                  <a:cubicBezTo>
                    <a:pt x="915" y="1"/>
                    <a:pt x="868" y="23"/>
                    <a:pt x="837" y="66"/>
                  </a:cubicBezTo>
                  <a:lnTo>
                    <a:pt x="50" y="1185"/>
                  </a:lnTo>
                  <a:cubicBezTo>
                    <a:pt x="0" y="1254"/>
                    <a:pt x="17" y="1351"/>
                    <a:pt x="87" y="1401"/>
                  </a:cubicBezTo>
                  <a:cubicBezTo>
                    <a:pt x="114" y="1421"/>
                    <a:pt x="146" y="1429"/>
                    <a:pt x="177" y="1429"/>
                  </a:cubicBezTo>
                  <a:cubicBezTo>
                    <a:pt x="224" y="1429"/>
                    <a:pt x="273" y="1408"/>
                    <a:pt x="303" y="1364"/>
                  </a:cubicBezTo>
                  <a:lnTo>
                    <a:pt x="1092" y="245"/>
                  </a:lnTo>
                  <a:cubicBezTo>
                    <a:pt x="1142" y="176"/>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4586689" y="1562774"/>
              <a:ext cx="31013" cy="40370"/>
            </a:xfrm>
            <a:custGeom>
              <a:avLst/>
              <a:gdLst/>
              <a:ahLst/>
              <a:cxnLst/>
              <a:rect l="l" t="t" r="r" b="b"/>
              <a:pathLst>
                <a:path w="1634" h="2127" extrusionOk="0">
                  <a:moveTo>
                    <a:pt x="1457" y="1"/>
                  </a:moveTo>
                  <a:cubicBezTo>
                    <a:pt x="1408" y="1"/>
                    <a:pt x="1360" y="24"/>
                    <a:pt x="1329" y="66"/>
                  </a:cubicBezTo>
                  <a:lnTo>
                    <a:pt x="50" y="1880"/>
                  </a:lnTo>
                  <a:cubicBezTo>
                    <a:pt x="0" y="1950"/>
                    <a:pt x="19" y="2047"/>
                    <a:pt x="87" y="2098"/>
                  </a:cubicBezTo>
                  <a:cubicBezTo>
                    <a:pt x="114" y="2116"/>
                    <a:pt x="147" y="2126"/>
                    <a:pt x="177" y="2126"/>
                  </a:cubicBezTo>
                  <a:cubicBezTo>
                    <a:pt x="226" y="2126"/>
                    <a:pt x="273" y="2102"/>
                    <a:pt x="304" y="2059"/>
                  </a:cubicBezTo>
                  <a:lnTo>
                    <a:pt x="1583" y="244"/>
                  </a:lnTo>
                  <a:cubicBezTo>
                    <a:pt x="1633" y="176"/>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4561333" y="1558144"/>
              <a:ext cx="21675" cy="27122"/>
            </a:xfrm>
            <a:custGeom>
              <a:avLst/>
              <a:gdLst/>
              <a:ahLst/>
              <a:cxnLst/>
              <a:rect l="l" t="t" r="r" b="b"/>
              <a:pathLst>
                <a:path w="1142" h="1429" extrusionOk="0">
                  <a:moveTo>
                    <a:pt x="965" y="0"/>
                  </a:moveTo>
                  <a:cubicBezTo>
                    <a:pt x="916" y="0"/>
                    <a:pt x="868" y="23"/>
                    <a:pt x="837" y="65"/>
                  </a:cubicBezTo>
                  <a:lnTo>
                    <a:pt x="50" y="1183"/>
                  </a:lnTo>
                  <a:cubicBezTo>
                    <a:pt x="0" y="1253"/>
                    <a:pt x="19" y="1350"/>
                    <a:pt x="87" y="1400"/>
                  </a:cubicBezTo>
                  <a:cubicBezTo>
                    <a:pt x="114" y="1420"/>
                    <a:pt x="147" y="1428"/>
                    <a:pt x="177" y="1428"/>
                  </a:cubicBezTo>
                  <a:cubicBezTo>
                    <a:pt x="226" y="1428"/>
                    <a:pt x="273" y="1406"/>
                    <a:pt x="304" y="1361"/>
                  </a:cubicBezTo>
                  <a:lnTo>
                    <a:pt x="1092" y="244"/>
                  </a:lnTo>
                  <a:cubicBezTo>
                    <a:pt x="1142" y="174"/>
                    <a:pt x="1123" y="78"/>
                    <a:pt x="1055"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4572929" y="1566304"/>
              <a:ext cx="21656" cy="27122"/>
            </a:xfrm>
            <a:custGeom>
              <a:avLst/>
              <a:gdLst/>
              <a:ahLst/>
              <a:cxnLst/>
              <a:rect l="l" t="t" r="r" b="b"/>
              <a:pathLst>
                <a:path w="1141" h="1429" extrusionOk="0">
                  <a:moveTo>
                    <a:pt x="965" y="1"/>
                  </a:moveTo>
                  <a:cubicBezTo>
                    <a:pt x="917" y="1"/>
                    <a:pt x="869" y="23"/>
                    <a:pt x="838" y="65"/>
                  </a:cubicBezTo>
                  <a:lnTo>
                    <a:pt x="51" y="1184"/>
                  </a:lnTo>
                  <a:cubicBezTo>
                    <a:pt x="1" y="1253"/>
                    <a:pt x="18" y="1350"/>
                    <a:pt x="88" y="1400"/>
                  </a:cubicBezTo>
                  <a:cubicBezTo>
                    <a:pt x="115" y="1420"/>
                    <a:pt x="146" y="1429"/>
                    <a:pt x="176" y="1429"/>
                  </a:cubicBezTo>
                  <a:cubicBezTo>
                    <a:pt x="225" y="1429"/>
                    <a:pt x="274" y="1406"/>
                    <a:pt x="304" y="1363"/>
                  </a:cubicBezTo>
                  <a:lnTo>
                    <a:pt x="1091" y="244"/>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4624210" y="1589193"/>
              <a:ext cx="30994" cy="40333"/>
            </a:xfrm>
            <a:custGeom>
              <a:avLst/>
              <a:gdLst/>
              <a:ahLst/>
              <a:cxnLst/>
              <a:rect l="l" t="t" r="r" b="b"/>
              <a:pathLst>
                <a:path w="1633" h="2125" extrusionOk="0">
                  <a:moveTo>
                    <a:pt x="1456" y="0"/>
                  </a:moveTo>
                  <a:cubicBezTo>
                    <a:pt x="1407" y="0"/>
                    <a:pt x="1360" y="23"/>
                    <a:pt x="1329" y="65"/>
                  </a:cubicBezTo>
                  <a:lnTo>
                    <a:pt x="51" y="1880"/>
                  </a:lnTo>
                  <a:cubicBezTo>
                    <a:pt x="1" y="1950"/>
                    <a:pt x="18" y="2046"/>
                    <a:pt x="88" y="2096"/>
                  </a:cubicBezTo>
                  <a:cubicBezTo>
                    <a:pt x="115" y="2116"/>
                    <a:pt x="146" y="2124"/>
                    <a:pt x="178" y="2124"/>
                  </a:cubicBezTo>
                  <a:cubicBezTo>
                    <a:pt x="225" y="2124"/>
                    <a:pt x="273" y="2101"/>
                    <a:pt x="303" y="2059"/>
                  </a:cubicBezTo>
                  <a:lnTo>
                    <a:pt x="1582" y="244"/>
                  </a:lnTo>
                  <a:cubicBezTo>
                    <a:pt x="1632" y="174"/>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4598835" y="1584543"/>
              <a:ext cx="21656" cy="27141"/>
            </a:xfrm>
            <a:custGeom>
              <a:avLst/>
              <a:gdLst/>
              <a:ahLst/>
              <a:cxnLst/>
              <a:rect l="l" t="t" r="r" b="b"/>
              <a:pathLst>
                <a:path w="1141" h="1430" extrusionOk="0">
                  <a:moveTo>
                    <a:pt x="965" y="0"/>
                  </a:moveTo>
                  <a:cubicBezTo>
                    <a:pt x="916" y="0"/>
                    <a:pt x="868" y="23"/>
                    <a:pt x="837" y="66"/>
                  </a:cubicBezTo>
                  <a:lnTo>
                    <a:pt x="49" y="1183"/>
                  </a:lnTo>
                  <a:cubicBezTo>
                    <a:pt x="0" y="1253"/>
                    <a:pt x="17" y="1351"/>
                    <a:pt x="87" y="1399"/>
                  </a:cubicBezTo>
                  <a:cubicBezTo>
                    <a:pt x="114" y="1419"/>
                    <a:pt x="146" y="1429"/>
                    <a:pt x="176" y="1429"/>
                  </a:cubicBezTo>
                  <a:cubicBezTo>
                    <a:pt x="224" y="1429"/>
                    <a:pt x="273" y="1405"/>
                    <a:pt x="303" y="1362"/>
                  </a:cubicBezTo>
                  <a:lnTo>
                    <a:pt x="1090" y="245"/>
                  </a:lnTo>
                  <a:cubicBezTo>
                    <a:pt x="1140" y="175"/>
                    <a:pt x="1123" y="77"/>
                    <a:pt x="1053" y="27"/>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4610412" y="1592704"/>
              <a:ext cx="21675" cy="27141"/>
            </a:xfrm>
            <a:custGeom>
              <a:avLst/>
              <a:gdLst/>
              <a:ahLst/>
              <a:cxnLst/>
              <a:rect l="l" t="t" r="r" b="b"/>
              <a:pathLst>
                <a:path w="1142" h="1430" extrusionOk="0">
                  <a:moveTo>
                    <a:pt x="965" y="1"/>
                  </a:moveTo>
                  <a:cubicBezTo>
                    <a:pt x="916" y="1"/>
                    <a:pt x="868" y="23"/>
                    <a:pt x="838" y="66"/>
                  </a:cubicBezTo>
                  <a:lnTo>
                    <a:pt x="50" y="1183"/>
                  </a:lnTo>
                  <a:cubicBezTo>
                    <a:pt x="0" y="1253"/>
                    <a:pt x="19" y="1351"/>
                    <a:pt x="87" y="1401"/>
                  </a:cubicBezTo>
                  <a:cubicBezTo>
                    <a:pt x="115" y="1421"/>
                    <a:pt x="147" y="1429"/>
                    <a:pt x="177" y="1429"/>
                  </a:cubicBezTo>
                  <a:cubicBezTo>
                    <a:pt x="226" y="1429"/>
                    <a:pt x="273" y="1406"/>
                    <a:pt x="305" y="1362"/>
                  </a:cubicBezTo>
                  <a:lnTo>
                    <a:pt x="1092" y="245"/>
                  </a:lnTo>
                  <a:cubicBezTo>
                    <a:pt x="1142" y="175"/>
                    <a:pt x="1123"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4661693" y="1615554"/>
              <a:ext cx="31013" cy="40370"/>
            </a:xfrm>
            <a:custGeom>
              <a:avLst/>
              <a:gdLst/>
              <a:ahLst/>
              <a:cxnLst/>
              <a:rect l="l" t="t" r="r" b="b"/>
              <a:pathLst>
                <a:path w="1634" h="2127" extrusionOk="0">
                  <a:moveTo>
                    <a:pt x="1457" y="0"/>
                  </a:moveTo>
                  <a:cubicBezTo>
                    <a:pt x="1408" y="0"/>
                    <a:pt x="1360" y="23"/>
                    <a:pt x="1329" y="65"/>
                  </a:cubicBezTo>
                  <a:lnTo>
                    <a:pt x="50" y="1883"/>
                  </a:lnTo>
                  <a:cubicBezTo>
                    <a:pt x="0" y="1951"/>
                    <a:pt x="19" y="2048"/>
                    <a:pt x="89" y="2098"/>
                  </a:cubicBezTo>
                  <a:cubicBezTo>
                    <a:pt x="114" y="2118"/>
                    <a:pt x="147" y="2127"/>
                    <a:pt x="177" y="2127"/>
                  </a:cubicBezTo>
                  <a:cubicBezTo>
                    <a:pt x="226" y="2127"/>
                    <a:pt x="274" y="2104"/>
                    <a:pt x="304" y="2061"/>
                  </a:cubicBezTo>
                  <a:lnTo>
                    <a:pt x="1583" y="244"/>
                  </a:lnTo>
                  <a:cubicBezTo>
                    <a:pt x="1633" y="175"/>
                    <a:pt x="1615" y="78"/>
                    <a:pt x="1546" y="28"/>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4636337" y="1610943"/>
              <a:ext cx="21675" cy="27122"/>
            </a:xfrm>
            <a:custGeom>
              <a:avLst/>
              <a:gdLst/>
              <a:ahLst/>
              <a:cxnLst/>
              <a:rect l="l" t="t" r="r" b="b"/>
              <a:pathLst>
                <a:path w="1142" h="1429" extrusionOk="0">
                  <a:moveTo>
                    <a:pt x="966" y="0"/>
                  </a:moveTo>
                  <a:cubicBezTo>
                    <a:pt x="918" y="0"/>
                    <a:pt x="870" y="23"/>
                    <a:pt x="839" y="65"/>
                  </a:cubicBezTo>
                  <a:lnTo>
                    <a:pt x="50" y="1184"/>
                  </a:lnTo>
                  <a:cubicBezTo>
                    <a:pt x="0" y="1254"/>
                    <a:pt x="19" y="1350"/>
                    <a:pt x="89" y="1400"/>
                  </a:cubicBezTo>
                  <a:cubicBezTo>
                    <a:pt x="115" y="1420"/>
                    <a:pt x="147" y="1428"/>
                    <a:pt x="177" y="1428"/>
                  </a:cubicBezTo>
                  <a:cubicBezTo>
                    <a:pt x="226" y="1428"/>
                    <a:pt x="275" y="1406"/>
                    <a:pt x="305" y="1363"/>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4647914" y="1619122"/>
              <a:ext cx="21656" cy="27122"/>
            </a:xfrm>
            <a:custGeom>
              <a:avLst/>
              <a:gdLst/>
              <a:ahLst/>
              <a:cxnLst/>
              <a:rect l="l" t="t" r="r" b="b"/>
              <a:pathLst>
                <a:path w="1141" h="1429" extrusionOk="0">
                  <a:moveTo>
                    <a:pt x="965" y="0"/>
                  </a:moveTo>
                  <a:cubicBezTo>
                    <a:pt x="916" y="0"/>
                    <a:pt x="868" y="23"/>
                    <a:pt x="838" y="66"/>
                  </a:cubicBezTo>
                  <a:lnTo>
                    <a:pt x="50" y="1183"/>
                  </a:lnTo>
                  <a:cubicBezTo>
                    <a:pt x="0" y="1253"/>
                    <a:pt x="17" y="1350"/>
                    <a:pt x="87" y="1399"/>
                  </a:cubicBezTo>
                  <a:cubicBezTo>
                    <a:pt x="115" y="1419"/>
                    <a:pt x="146" y="1429"/>
                    <a:pt x="176" y="1429"/>
                  </a:cubicBezTo>
                  <a:cubicBezTo>
                    <a:pt x="226" y="1429"/>
                    <a:pt x="275" y="1405"/>
                    <a:pt x="303" y="1362"/>
                  </a:cubicBezTo>
                  <a:lnTo>
                    <a:pt x="1091" y="244"/>
                  </a:lnTo>
                  <a:cubicBezTo>
                    <a:pt x="1141" y="174"/>
                    <a:pt x="1123" y="77"/>
                    <a:pt x="1053" y="27"/>
                  </a:cubicBezTo>
                  <a:cubicBezTo>
                    <a:pt x="1026"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4699214" y="1641954"/>
              <a:ext cx="31013" cy="40389"/>
            </a:xfrm>
            <a:custGeom>
              <a:avLst/>
              <a:gdLst/>
              <a:ahLst/>
              <a:cxnLst/>
              <a:rect l="l" t="t" r="r" b="b"/>
              <a:pathLst>
                <a:path w="1634" h="2128" extrusionOk="0">
                  <a:moveTo>
                    <a:pt x="1457" y="1"/>
                  </a:moveTo>
                  <a:cubicBezTo>
                    <a:pt x="1408" y="1"/>
                    <a:pt x="1360" y="23"/>
                    <a:pt x="1329" y="66"/>
                  </a:cubicBezTo>
                  <a:lnTo>
                    <a:pt x="51" y="1882"/>
                  </a:lnTo>
                  <a:cubicBezTo>
                    <a:pt x="1" y="1952"/>
                    <a:pt x="19" y="2049"/>
                    <a:pt x="88" y="2099"/>
                  </a:cubicBezTo>
                  <a:cubicBezTo>
                    <a:pt x="115" y="2119"/>
                    <a:pt x="148" y="2128"/>
                    <a:pt x="178" y="2128"/>
                  </a:cubicBezTo>
                  <a:cubicBezTo>
                    <a:pt x="225" y="2128"/>
                    <a:pt x="274" y="2106"/>
                    <a:pt x="305" y="2061"/>
                  </a:cubicBezTo>
                  <a:lnTo>
                    <a:pt x="1584" y="244"/>
                  </a:lnTo>
                  <a:cubicBezTo>
                    <a:pt x="1634" y="174"/>
                    <a:pt x="1615" y="79"/>
                    <a:pt x="1545" y="29"/>
                  </a:cubicBezTo>
                  <a:cubicBezTo>
                    <a:pt x="1518"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4673839" y="1637361"/>
              <a:ext cx="21675" cy="27122"/>
            </a:xfrm>
            <a:custGeom>
              <a:avLst/>
              <a:gdLst/>
              <a:ahLst/>
              <a:cxnLst/>
              <a:rect l="l" t="t" r="r" b="b"/>
              <a:pathLst>
                <a:path w="1142" h="1429" extrusionOk="0">
                  <a:moveTo>
                    <a:pt x="966" y="0"/>
                  </a:moveTo>
                  <a:cubicBezTo>
                    <a:pt x="917" y="0"/>
                    <a:pt x="868" y="23"/>
                    <a:pt x="838" y="65"/>
                  </a:cubicBezTo>
                  <a:lnTo>
                    <a:pt x="50" y="1184"/>
                  </a:lnTo>
                  <a:cubicBezTo>
                    <a:pt x="0" y="1254"/>
                    <a:pt x="17" y="1350"/>
                    <a:pt x="87" y="1400"/>
                  </a:cubicBezTo>
                  <a:cubicBezTo>
                    <a:pt x="115" y="1420"/>
                    <a:pt x="146" y="1428"/>
                    <a:pt x="177" y="1428"/>
                  </a:cubicBezTo>
                  <a:cubicBezTo>
                    <a:pt x="225" y="1428"/>
                    <a:pt x="273" y="1407"/>
                    <a:pt x="303" y="1362"/>
                  </a:cubicBezTo>
                  <a:lnTo>
                    <a:pt x="1092" y="244"/>
                  </a:lnTo>
                  <a:cubicBezTo>
                    <a:pt x="1142" y="175"/>
                    <a:pt x="1123" y="78"/>
                    <a:pt x="1053" y="28"/>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4685417" y="1645522"/>
              <a:ext cx="21675" cy="27122"/>
            </a:xfrm>
            <a:custGeom>
              <a:avLst/>
              <a:gdLst/>
              <a:ahLst/>
              <a:cxnLst/>
              <a:rect l="l" t="t" r="r" b="b"/>
              <a:pathLst>
                <a:path w="1142" h="1429" extrusionOk="0">
                  <a:moveTo>
                    <a:pt x="966" y="0"/>
                  </a:moveTo>
                  <a:cubicBezTo>
                    <a:pt x="917" y="0"/>
                    <a:pt x="869" y="23"/>
                    <a:pt x="839" y="65"/>
                  </a:cubicBezTo>
                  <a:lnTo>
                    <a:pt x="50" y="1184"/>
                  </a:lnTo>
                  <a:cubicBezTo>
                    <a:pt x="0" y="1254"/>
                    <a:pt x="19" y="1350"/>
                    <a:pt x="89" y="1400"/>
                  </a:cubicBezTo>
                  <a:cubicBezTo>
                    <a:pt x="115" y="1420"/>
                    <a:pt x="148" y="1428"/>
                    <a:pt x="178" y="1428"/>
                  </a:cubicBezTo>
                  <a:cubicBezTo>
                    <a:pt x="226" y="1428"/>
                    <a:pt x="275" y="1405"/>
                    <a:pt x="305" y="1362"/>
                  </a:cubicBezTo>
                  <a:lnTo>
                    <a:pt x="1092" y="244"/>
                  </a:lnTo>
                  <a:cubicBezTo>
                    <a:pt x="1142" y="175"/>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4736716" y="1668391"/>
              <a:ext cx="30994" cy="40389"/>
            </a:xfrm>
            <a:custGeom>
              <a:avLst/>
              <a:gdLst/>
              <a:ahLst/>
              <a:cxnLst/>
              <a:rect l="l" t="t" r="r" b="b"/>
              <a:pathLst>
                <a:path w="1633" h="2128" extrusionOk="0">
                  <a:moveTo>
                    <a:pt x="1456" y="1"/>
                  </a:moveTo>
                  <a:cubicBezTo>
                    <a:pt x="1408" y="1"/>
                    <a:pt x="1360" y="23"/>
                    <a:pt x="1330" y="66"/>
                  </a:cubicBezTo>
                  <a:lnTo>
                    <a:pt x="51" y="1882"/>
                  </a:lnTo>
                  <a:cubicBezTo>
                    <a:pt x="1" y="1952"/>
                    <a:pt x="18" y="2049"/>
                    <a:pt x="88" y="2099"/>
                  </a:cubicBezTo>
                  <a:cubicBezTo>
                    <a:pt x="115" y="2119"/>
                    <a:pt x="146" y="2128"/>
                    <a:pt x="176" y="2128"/>
                  </a:cubicBezTo>
                  <a:cubicBezTo>
                    <a:pt x="225" y="2128"/>
                    <a:pt x="274" y="2105"/>
                    <a:pt x="304" y="2061"/>
                  </a:cubicBezTo>
                  <a:lnTo>
                    <a:pt x="1582" y="245"/>
                  </a:lnTo>
                  <a:cubicBezTo>
                    <a:pt x="1632" y="175"/>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4711361" y="1663799"/>
              <a:ext cx="21656" cy="27122"/>
            </a:xfrm>
            <a:custGeom>
              <a:avLst/>
              <a:gdLst/>
              <a:ahLst/>
              <a:cxnLst/>
              <a:rect l="l" t="t" r="r" b="b"/>
              <a:pathLst>
                <a:path w="1141" h="1429" extrusionOk="0">
                  <a:moveTo>
                    <a:pt x="965" y="0"/>
                  </a:moveTo>
                  <a:cubicBezTo>
                    <a:pt x="917" y="0"/>
                    <a:pt x="869" y="23"/>
                    <a:pt x="838" y="65"/>
                  </a:cubicBezTo>
                  <a:lnTo>
                    <a:pt x="49" y="1184"/>
                  </a:lnTo>
                  <a:cubicBezTo>
                    <a:pt x="1" y="1254"/>
                    <a:pt x="18" y="1350"/>
                    <a:pt x="88" y="1400"/>
                  </a:cubicBezTo>
                  <a:cubicBezTo>
                    <a:pt x="115" y="1420"/>
                    <a:pt x="147" y="1428"/>
                    <a:pt x="177" y="1428"/>
                  </a:cubicBezTo>
                  <a:cubicBezTo>
                    <a:pt x="225" y="1428"/>
                    <a:pt x="274" y="1405"/>
                    <a:pt x="304" y="1362"/>
                  </a:cubicBezTo>
                  <a:lnTo>
                    <a:pt x="1091" y="244"/>
                  </a:lnTo>
                  <a:cubicBezTo>
                    <a:pt x="1141" y="175"/>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4722919" y="1671922"/>
              <a:ext cx="21694" cy="27122"/>
            </a:xfrm>
            <a:custGeom>
              <a:avLst/>
              <a:gdLst/>
              <a:ahLst/>
              <a:cxnLst/>
              <a:rect l="l" t="t" r="r" b="b"/>
              <a:pathLst>
                <a:path w="1143" h="1429" extrusionOk="0">
                  <a:moveTo>
                    <a:pt x="966" y="1"/>
                  </a:moveTo>
                  <a:cubicBezTo>
                    <a:pt x="917" y="1"/>
                    <a:pt x="868" y="24"/>
                    <a:pt x="838" y="66"/>
                  </a:cubicBezTo>
                  <a:lnTo>
                    <a:pt x="50" y="1185"/>
                  </a:lnTo>
                  <a:cubicBezTo>
                    <a:pt x="0" y="1255"/>
                    <a:pt x="18" y="1350"/>
                    <a:pt x="88" y="1400"/>
                  </a:cubicBezTo>
                  <a:cubicBezTo>
                    <a:pt x="115" y="1420"/>
                    <a:pt x="146" y="1429"/>
                    <a:pt x="178" y="1429"/>
                  </a:cubicBezTo>
                  <a:cubicBezTo>
                    <a:pt x="225" y="1429"/>
                    <a:pt x="273" y="1406"/>
                    <a:pt x="303" y="1363"/>
                  </a:cubicBezTo>
                  <a:lnTo>
                    <a:pt x="1092" y="244"/>
                  </a:lnTo>
                  <a:cubicBezTo>
                    <a:pt x="1142" y="176"/>
                    <a:pt x="1124" y="79"/>
                    <a:pt x="1053" y="29"/>
                  </a:cubicBezTo>
                  <a:cubicBezTo>
                    <a:pt x="1027" y="10"/>
                    <a:pt x="996"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4774199" y="1694810"/>
              <a:ext cx="30994" cy="40370"/>
            </a:xfrm>
            <a:custGeom>
              <a:avLst/>
              <a:gdLst/>
              <a:ahLst/>
              <a:cxnLst/>
              <a:rect l="l" t="t" r="r" b="b"/>
              <a:pathLst>
                <a:path w="1633" h="2127" extrusionOk="0">
                  <a:moveTo>
                    <a:pt x="1456" y="0"/>
                  </a:moveTo>
                  <a:cubicBezTo>
                    <a:pt x="1408" y="0"/>
                    <a:pt x="1360" y="23"/>
                    <a:pt x="1329" y="66"/>
                  </a:cubicBezTo>
                  <a:lnTo>
                    <a:pt x="50" y="1882"/>
                  </a:lnTo>
                  <a:cubicBezTo>
                    <a:pt x="0" y="1952"/>
                    <a:pt x="19" y="2049"/>
                    <a:pt x="88" y="2097"/>
                  </a:cubicBezTo>
                  <a:cubicBezTo>
                    <a:pt x="115" y="2117"/>
                    <a:pt x="146" y="2126"/>
                    <a:pt x="178" y="2126"/>
                  </a:cubicBezTo>
                  <a:cubicBezTo>
                    <a:pt x="228" y="2126"/>
                    <a:pt x="273" y="2103"/>
                    <a:pt x="305" y="2060"/>
                  </a:cubicBezTo>
                  <a:lnTo>
                    <a:pt x="1584" y="244"/>
                  </a:lnTo>
                  <a:cubicBezTo>
                    <a:pt x="1632"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4748844" y="1690198"/>
              <a:ext cx="21694" cy="27122"/>
            </a:xfrm>
            <a:custGeom>
              <a:avLst/>
              <a:gdLst/>
              <a:ahLst/>
              <a:cxnLst/>
              <a:rect l="l" t="t" r="r" b="b"/>
              <a:pathLst>
                <a:path w="1143" h="1429" extrusionOk="0">
                  <a:moveTo>
                    <a:pt x="965" y="1"/>
                  </a:moveTo>
                  <a:cubicBezTo>
                    <a:pt x="916" y="1"/>
                    <a:pt x="868" y="23"/>
                    <a:pt x="838" y="66"/>
                  </a:cubicBezTo>
                  <a:lnTo>
                    <a:pt x="50" y="1185"/>
                  </a:lnTo>
                  <a:cubicBezTo>
                    <a:pt x="0" y="1253"/>
                    <a:pt x="19" y="1350"/>
                    <a:pt x="88" y="1400"/>
                  </a:cubicBezTo>
                  <a:cubicBezTo>
                    <a:pt x="115" y="1420"/>
                    <a:pt x="146" y="1429"/>
                    <a:pt x="178" y="1429"/>
                  </a:cubicBezTo>
                  <a:cubicBezTo>
                    <a:pt x="226" y="1429"/>
                    <a:pt x="273" y="1405"/>
                    <a:pt x="305" y="1363"/>
                  </a:cubicBezTo>
                  <a:lnTo>
                    <a:pt x="1092" y="244"/>
                  </a:lnTo>
                  <a:cubicBezTo>
                    <a:pt x="1142" y="174"/>
                    <a:pt x="1123" y="79"/>
                    <a:pt x="1055" y="29"/>
                  </a:cubicBezTo>
                  <a:cubicBezTo>
                    <a:pt x="1028"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4760440" y="1698340"/>
              <a:ext cx="21675" cy="27122"/>
            </a:xfrm>
            <a:custGeom>
              <a:avLst/>
              <a:gdLst/>
              <a:ahLst/>
              <a:cxnLst/>
              <a:rect l="l" t="t" r="r" b="b"/>
              <a:pathLst>
                <a:path w="1142" h="1429" extrusionOk="0">
                  <a:moveTo>
                    <a:pt x="965" y="0"/>
                  </a:moveTo>
                  <a:cubicBezTo>
                    <a:pt x="916" y="0"/>
                    <a:pt x="869" y="23"/>
                    <a:pt x="838" y="65"/>
                  </a:cubicBezTo>
                  <a:lnTo>
                    <a:pt x="51" y="1184"/>
                  </a:lnTo>
                  <a:cubicBezTo>
                    <a:pt x="1" y="1253"/>
                    <a:pt x="18" y="1350"/>
                    <a:pt x="88" y="1400"/>
                  </a:cubicBezTo>
                  <a:cubicBezTo>
                    <a:pt x="115" y="1420"/>
                    <a:pt x="147" y="1429"/>
                    <a:pt x="177" y="1429"/>
                  </a:cubicBezTo>
                  <a:cubicBezTo>
                    <a:pt x="225" y="1429"/>
                    <a:pt x="274" y="1404"/>
                    <a:pt x="304" y="1363"/>
                  </a:cubicBezTo>
                  <a:lnTo>
                    <a:pt x="1091" y="244"/>
                  </a:lnTo>
                  <a:cubicBezTo>
                    <a:pt x="1141"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4811721" y="1721210"/>
              <a:ext cx="30994" cy="40370"/>
            </a:xfrm>
            <a:custGeom>
              <a:avLst/>
              <a:gdLst/>
              <a:ahLst/>
              <a:cxnLst/>
              <a:rect l="l" t="t" r="r" b="b"/>
              <a:pathLst>
                <a:path w="1633" h="2127" extrusionOk="0">
                  <a:moveTo>
                    <a:pt x="1457" y="1"/>
                  </a:moveTo>
                  <a:cubicBezTo>
                    <a:pt x="1408" y="1"/>
                    <a:pt x="1360" y="23"/>
                    <a:pt x="1330" y="66"/>
                  </a:cubicBezTo>
                  <a:lnTo>
                    <a:pt x="51" y="1882"/>
                  </a:lnTo>
                  <a:cubicBezTo>
                    <a:pt x="1" y="1952"/>
                    <a:pt x="18" y="2048"/>
                    <a:pt x="88" y="2098"/>
                  </a:cubicBezTo>
                  <a:cubicBezTo>
                    <a:pt x="115" y="2118"/>
                    <a:pt x="147" y="2127"/>
                    <a:pt x="178" y="2127"/>
                  </a:cubicBezTo>
                  <a:cubicBezTo>
                    <a:pt x="225" y="2127"/>
                    <a:pt x="274" y="2104"/>
                    <a:pt x="304" y="2061"/>
                  </a:cubicBezTo>
                  <a:lnTo>
                    <a:pt x="1583" y="245"/>
                  </a:lnTo>
                  <a:cubicBezTo>
                    <a:pt x="1633" y="175"/>
                    <a:pt x="1615" y="78"/>
                    <a:pt x="1545" y="28"/>
                  </a:cubicBezTo>
                  <a:cubicBezTo>
                    <a:pt x="1518" y="10"/>
                    <a:pt x="1488"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4786346" y="1716598"/>
              <a:ext cx="21656" cy="27141"/>
            </a:xfrm>
            <a:custGeom>
              <a:avLst/>
              <a:gdLst/>
              <a:ahLst/>
              <a:cxnLst/>
              <a:rect l="l" t="t" r="r" b="b"/>
              <a:pathLst>
                <a:path w="1141" h="1430" extrusionOk="0">
                  <a:moveTo>
                    <a:pt x="965" y="1"/>
                  </a:moveTo>
                  <a:cubicBezTo>
                    <a:pt x="917" y="1"/>
                    <a:pt x="869" y="23"/>
                    <a:pt x="838" y="66"/>
                  </a:cubicBezTo>
                  <a:lnTo>
                    <a:pt x="50" y="1184"/>
                  </a:lnTo>
                  <a:cubicBezTo>
                    <a:pt x="0" y="1254"/>
                    <a:pt x="18" y="1351"/>
                    <a:pt x="88" y="1401"/>
                  </a:cubicBezTo>
                  <a:cubicBezTo>
                    <a:pt x="115" y="1420"/>
                    <a:pt x="146" y="1430"/>
                    <a:pt x="176" y="1430"/>
                  </a:cubicBezTo>
                  <a:cubicBezTo>
                    <a:pt x="225" y="1430"/>
                    <a:pt x="273" y="1405"/>
                    <a:pt x="303" y="1362"/>
                  </a:cubicBezTo>
                  <a:lnTo>
                    <a:pt x="1091" y="245"/>
                  </a:lnTo>
                  <a:cubicBezTo>
                    <a:pt x="1141" y="175"/>
                    <a:pt x="1124" y="78"/>
                    <a:pt x="1054" y="28"/>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4797923" y="1724778"/>
              <a:ext cx="21694" cy="27122"/>
            </a:xfrm>
            <a:custGeom>
              <a:avLst/>
              <a:gdLst/>
              <a:ahLst/>
              <a:cxnLst/>
              <a:rect l="l" t="t" r="r" b="b"/>
              <a:pathLst>
                <a:path w="1143" h="1429" extrusionOk="0">
                  <a:moveTo>
                    <a:pt x="965" y="0"/>
                  </a:moveTo>
                  <a:cubicBezTo>
                    <a:pt x="917" y="0"/>
                    <a:pt x="868" y="23"/>
                    <a:pt x="838" y="66"/>
                  </a:cubicBezTo>
                  <a:lnTo>
                    <a:pt x="51" y="1184"/>
                  </a:lnTo>
                  <a:cubicBezTo>
                    <a:pt x="1" y="1253"/>
                    <a:pt x="19" y="1350"/>
                    <a:pt x="88" y="1400"/>
                  </a:cubicBezTo>
                  <a:cubicBezTo>
                    <a:pt x="115" y="1420"/>
                    <a:pt x="146" y="1429"/>
                    <a:pt x="178" y="1429"/>
                  </a:cubicBezTo>
                  <a:cubicBezTo>
                    <a:pt x="226" y="1429"/>
                    <a:pt x="273" y="1404"/>
                    <a:pt x="305" y="1363"/>
                  </a:cubicBezTo>
                  <a:lnTo>
                    <a:pt x="1092" y="244"/>
                  </a:lnTo>
                  <a:cubicBezTo>
                    <a:pt x="1142" y="174"/>
                    <a:pt x="1124" y="78"/>
                    <a:pt x="1055" y="28"/>
                  </a:cubicBezTo>
                  <a:cubicBezTo>
                    <a:pt x="1028"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4849204" y="1747628"/>
              <a:ext cx="31013" cy="40370"/>
            </a:xfrm>
            <a:custGeom>
              <a:avLst/>
              <a:gdLst/>
              <a:ahLst/>
              <a:cxnLst/>
              <a:rect l="l" t="t" r="r" b="b"/>
              <a:pathLst>
                <a:path w="1634" h="2127" extrusionOk="0">
                  <a:moveTo>
                    <a:pt x="1457" y="0"/>
                  </a:moveTo>
                  <a:cubicBezTo>
                    <a:pt x="1408" y="0"/>
                    <a:pt x="1360" y="23"/>
                    <a:pt x="1329" y="65"/>
                  </a:cubicBezTo>
                  <a:lnTo>
                    <a:pt x="51" y="1882"/>
                  </a:lnTo>
                  <a:cubicBezTo>
                    <a:pt x="1" y="1951"/>
                    <a:pt x="19" y="2048"/>
                    <a:pt x="89" y="2098"/>
                  </a:cubicBezTo>
                  <a:cubicBezTo>
                    <a:pt x="115" y="2118"/>
                    <a:pt x="148" y="2126"/>
                    <a:pt x="178" y="2126"/>
                  </a:cubicBezTo>
                  <a:cubicBezTo>
                    <a:pt x="226" y="2126"/>
                    <a:pt x="275" y="2104"/>
                    <a:pt x="305" y="2061"/>
                  </a:cubicBezTo>
                  <a:lnTo>
                    <a:pt x="1584" y="243"/>
                  </a:lnTo>
                  <a:cubicBezTo>
                    <a:pt x="1634" y="175"/>
                    <a:pt x="1615" y="77"/>
                    <a:pt x="1546" y="27"/>
                  </a:cubicBezTo>
                  <a:cubicBezTo>
                    <a:pt x="1519" y="9"/>
                    <a:pt x="1488"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4823848" y="1742997"/>
              <a:ext cx="21694" cy="27122"/>
            </a:xfrm>
            <a:custGeom>
              <a:avLst/>
              <a:gdLst/>
              <a:ahLst/>
              <a:cxnLst/>
              <a:rect l="l" t="t" r="r" b="b"/>
              <a:pathLst>
                <a:path w="1143" h="1429" extrusionOk="0">
                  <a:moveTo>
                    <a:pt x="966" y="1"/>
                  </a:moveTo>
                  <a:cubicBezTo>
                    <a:pt x="917" y="1"/>
                    <a:pt x="869" y="24"/>
                    <a:pt x="838" y="66"/>
                  </a:cubicBezTo>
                  <a:lnTo>
                    <a:pt x="51" y="1184"/>
                  </a:lnTo>
                  <a:cubicBezTo>
                    <a:pt x="1" y="1254"/>
                    <a:pt x="19" y="1350"/>
                    <a:pt x="88" y="1400"/>
                  </a:cubicBezTo>
                  <a:cubicBezTo>
                    <a:pt x="115" y="1420"/>
                    <a:pt x="148" y="1429"/>
                    <a:pt x="178" y="1429"/>
                  </a:cubicBezTo>
                  <a:cubicBezTo>
                    <a:pt x="226" y="1429"/>
                    <a:pt x="275" y="1406"/>
                    <a:pt x="305" y="1363"/>
                  </a:cubicBezTo>
                  <a:lnTo>
                    <a:pt x="1092" y="244"/>
                  </a:lnTo>
                  <a:cubicBezTo>
                    <a:pt x="1142" y="176"/>
                    <a:pt x="1124" y="79"/>
                    <a:pt x="1055" y="29"/>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4835425" y="1751177"/>
              <a:ext cx="21656" cy="27141"/>
            </a:xfrm>
            <a:custGeom>
              <a:avLst/>
              <a:gdLst/>
              <a:ahLst/>
              <a:cxnLst/>
              <a:rect l="l" t="t" r="r" b="b"/>
              <a:pathLst>
                <a:path w="1141" h="1430" extrusionOk="0">
                  <a:moveTo>
                    <a:pt x="965" y="1"/>
                  </a:moveTo>
                  <a:cubicBezTo>
                    <a:pt x="917" y="1"/>
                    <a:pt x="869" y="23"/>
                    <a:pt x="838" y="66"/>
                  </a:cubicBezTo>
                  <a:lnTo>
                    <a:pt x="49" y="1184"/>
                  </a:lnTo>
                  <a:cubicBezTo>
                    <a:pt x="1" y="1254"/>
                    <a:pt x="18" y="1351"/>
                    <a:pt x="88" y="1401"/>
                  </a:cubicBezTo>
                  <a:cubicBezTo>
                    <a:pt x="115" y="1419"/>
                    <a:pt x="146" y="1429"/>
                    <a:pt x="176" y="1429"/>
                  </a:cubicBezTo>
                  <a:cubicBezTo>
                    <a:pt x="226" y="1429"/>
                    <a:pt x="274" y="1405"/>
                    <a:pt x="304" y="1362"/>
                  </a:cubicBezTo>
                  <a:lnTo>
                    <a:pt x="1091" y="245"/>
                  </a:lnTo>
                  <a:cubicBezTo>
                    <a:pt x="1141" y="175"/>
                    <a:pt x="1124" y="78"/>
                    <a:pt x="1054"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6"/>
            <p:cNvSpPr/>
            <p:nvPr/>
          </p:nvSpPr>
          <p:spPr>
            <a:xfrm>
              <a:off x="4886706" y="1774065"/>
              <a:ext cx="30994" cy="40351"/>
            </a:xfrm>
            <a:custGeom>
              <a:avLst/>
              <a:gdLst/>
              <a:ahLst/>
              <a:cxnLst/>
              <a:rect l="l" t="t" r="r" b="b"/>
              <a:pathLst>
                <a:path w="1633" h="2126" extrusionOk="0">
                  <a:moveTo>
                    <a:pt x="1456" y="0"/>
                  </a:moveTo>
                  <a:cubicBezTo>
                    <a:pt x="1408" y="0"/>
                    <a:pt x="1360" y="23"/>
                    <a:pt x="1329" y="65"/>
                  </a:cubicBezTo>
                  <a:lnTo>
                    <a:pt x="51" y="1879"/>
                  </a:lnTo>
                  <a:cubicBezTo>
                    <a:pt x="1" y="1949"/>
                    <a:pt x="18" y="2046"/>
                    <a:pt x="88" y="2096"/>
                  </a:cubicBezTo>
                  <a:cubicBezTo>
                    <a:pt x="115" y="2116"/>
                    <a:pt x="146" y="2125"/>
                    <a:pt x="178" y="2125"/>
                  </a:cubicBezTo>
                  <a:cubicBezTo>
                    <a:pt x="228" y="2125"/>
                    <a:pt x="275" y="2102"/>
                    <a:pt x="303" y="2058"/>
                  </a:cubicBezTo>
                  <a:lnTo>
                    <a:pt x="1582" y="243"/>
                  </a:lnTo>
                  <a:cubicBezTo>
                    <a:pt x="1632" y="175"/>
                    <a:pt x="1615" y="78"/>
                    <a:pt x="1545" y="28"/>
                  </a:cubicBezTo>
                  <a:cubicBezTo>
                    <a:pt x="1518" y="9"/>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6"/>
            <p:cNvSpPr/>
            <p:nvPr/>
          </p:nvSpPr>
          <p:spPr>
            <a:xfrm>
              <a:off x="4861350" y="1769416"/>
              <a:ext cx="21694" cy="27122"/>
            </a:xfrm>
            <a:custGeom>
              <a:avLst/>
              <a:gdLst/>
              <a:ahLst/>
              <a:cxnLst/>
              <a:rect l="l" t="t" r="r" b="b"/>
              <a:pathLst>
                <a:path w="1143" h="1429" extrusionOk="0">
                  <a:moveTo>
                    <a:pt x="965" y="0"/>
                  </a:moveTo>
                  <a:cubicBezTo>
                    <a:pt x="917" y="0"/>
                    <a:pt x="868" y="23"/>
                    <a:pt x="838" y="65"/>
                  </a:cubicBezTo>
                  <a:lnTo>
                    <a:pt x="51" y="1184"/>
                  </a:lnTo>
                  <a:cubicBezTo>
                    <a:pt x="1" y="1253"/>
                    <a:pt x="18" y="1350"/>
                    <a:pt x="88" y="1400"/>
                  </a:cubicBezTo>
                  <a:cubicBezTo>
                    <a:pt x="115" y="1420"/>
                    <a:pt x="146" y="1428"/>
                    <a:pt x="178" y="1428"/>
                  </a:cubicBezTo>
                  <a:cubicBezTo>
                    <a:pt x="225" y="1428"/>
                    <a:pt x="274" y="1406"/>
                    <a:pt x="304" y="1363"/>
                  </a:cubicBezTo>
                  <a:lnTo>
                    <a:pt x="1092" y="244"/>
                  </a:lnTo>
                  <a:cubicBezTo>
                    <a:pt x="1142" y="174"/>
                    <a:pt x="1124" y="78"/>
                    <a:pt x="1054" y="28"/>
                  </a:cubicBezTo>
                  <a:cubicBezTo>
                    <a:pt x="1027" y="9"/>
                    <a:pt x="996"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4872927" y="1777577"/>
              <a:ext cx="21694" cy="27122"/>
            </a:xfrm>
            <a:custGeom>
              <a:avLst/>
              <a:gdLst/>
              <a:ahLst/>
              <a:cxnLst/>
              <a:rect l="l" t="t" r="r" b="b"/>
              <a:pathLst>
                <a:path w="1143" h="1429" extrusionOk="0">
                  <a:moveTo>
                    <a:pt x="967" y="1"/>
                  </a:moveTo>
                  <a:cubicBezTo>
                    <a:pt x="918" y="1"/>
                    <a:pt x="870" y="23"/>
                    <a:pt x="839" y="65"/>
                  </a:cubicBezTo>
                  <a:lnTo>
                    <a:pt x="51" y="1184"/>
                  </a:lnTo>
                  <a:cubicBezTo>
                    <a:pt x="1" y="1254"/>
                    <a:pt x="19" y="1350"/>
                    <a:pt x="89" y="1400"/>
                  </a:cubicBezTo>
                  <a:cubicBezTo>
                    <a:pt x="115" y="1420"/>
                    <a:pt x="148" y="1429"/>
                    <a:pt x="178" y="1429"/>
                  </a:cubicBezTo>
                  <a:cubicBezTo>
                    <a:pt x="226" y="1429"/>
                    <a:pt x="275" y="1406"/>
                    <a:pt x="305" y="1363"/>
                  </a:cubicBezTo>
                  <a:lnTo>
                    <a:pt x="1092" y="244"/>
                  </a:lnTo>
                  <a:cubicBezTo>
                    <a:pt x="1142" y="175"/>
                    <a:pt x="1125"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6"/>
            <p:cNvSpPr/>
            <p:nvPr/>
          </p:nvSpPr>
          <p:spPr>
            <a:xfrm>
              <a:off x="4924246" y="1800427"/>
              <a:ext cx="30975" cy="40389"/>
            </a:xfrm>
            <a:custGeom>
              <a:avLst/>
              <a:gdLst/>
              <a:ahLst/>
              <a:cxnLst/>
              <a:rect l="l" t="t" r="r" b="b"/>
              <a:pathLst>
                <a:path w="1632" h="2128" extrusionOk="0">
                  <a:moveTo>
                    <a:pt x="1455" y="1"/>
                  </a:moveTo>
                  <a:cubicBezTo>
                    <a:pt x="1406" y="1"/>
                    <a:pt x="1359" y="23"/>
                    <a:pt x="1329" y="66"/>
                  </a:cubicBezTo>
                  <a:lnTo>
                    <a:pt x="49" y="1882"/>
                  </a:lnTo>
                  <a:cubicBezTo>
                    <a:pt x="0" y="1952"/>
                    <a:pt x="17" y="2049"/>
                    <a:pt x="87" y="2098"/>
                  </a:cubicBezTo>
                  <a:cubicBezTo>
                    <a:pt x="114" y="2118"/>
                    <a:pt x="146" y="2128"/>
                    <a:pt x="176" y="2128"/>
                  </a:cubicBezTo>
                  <a:cubicBezTo>
                    <a:pt x="224" y="2128"/>
                    <a:pt x="273" y="2103"/>
                    <a:pt x="303" y="2061"/>
                  </a:cubicBezTo>
                  <a:lnTo>
                    <a:pt x="1582" y="245"/>
                  </a:lnTo>
                  <a:cubicBezTo>
                    <a:pt x="1632" y="175"/>
                    <a:pt x="1615" y="79"/>
                    <a:pt x="1545" y="29"/>
                  </a:cubicBezTo>
                  <a:cubicBezTo>
                    <a:pt x="1517" y="10"/>
                    <a:pt x="1486" y="1"/>
                    <a:pt x="145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6"/>
            <p:cNvSpPr/>
            <p:nvPr/>
          </p:nvSpPr>
          <p:spPr>
            <a:xfrm>
              <a:off x="4898833" y="1795815"/>
              <a:ext cx="21675" cy="27141"/>
            </a:xfrm>
            <a:custGeom>
              <a:avLst/>
              <a:gdLst/>
              <a:ahLst/>
              <a:cxnLst/>
              <a:rect l="l" t="t" r="r" b="b"/>
              <a:pathLst>
                <a:path w="1142" h="1430" extrusionOk="0">
                  <a:moveTo>
                    <a:pt x="965" y="1"/>
                  </a:moveTo>
                  <a:cubicBezTo>
                    <a:pt x="916" y="1"/>
                    <a:pt x="869" y="23"/>
                    <a:pt x="839" y="66"/>
                  </a:cubicBezTo>
                  <a:lnTo>
                    <a:pt x="50" y="1185"/>
                  </a:lnTo>
                  <a:cubicBezTo>
                    <a:pt x="0" y="1253"/>
                    <a:pt x="19" y="1351"/>
                    <a:pt x="89" y="1401"/>
                  </a:cubicBezTo>
                  <a:cubicBezTo>
                    <a:pt x="115" y="1421"/>
                    <a:pt x="147" y="1429"/>
                    <a:pt x="177" y="1429"/>
                  </a:cubicBezTo>
                  <a:cubicBezTo>
                    <a:pt x="227" y="1429"/>
                    <a:pt x="276" y="1406"/>
                    <a:pt x="305" y="1363"/>
                  </a:cubicBezTo>
                  <a:lnTo>
                    <a:pt x="1092" y="245"/>
                  </a:lnTo>
                  <a:cubicBezTo>
                    <a:pt x="1142" y="175"/>
                    <a:pt x="1125" y="79"/>
                    <a:pt x="1055"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6"/>
            <p:cNvSpPr/>
            <p:nvPr/>
          </p:nvSpPr>
          <p:spPr>
            <a:xfrm>
              <a:off x="4910429" y="1803976"/>
              <a:ext cx="21694" cy="27141"/>
            </a:xfrm>
            <a:custGeom>
              <a:avLst/>
              <a:gdLst/>
              <a:ahLst/>
              <a:cxnLst/>
              <a:rect l="l" t="t" r="r" b="b"/>
              <a:pathLst>
                <a:path w="1143" h="1430" extrusionOk="0">
                  <a:moveTo>
                    <a:pt x="965" y="1"/>
                  </a:moveTo>
                  <a:cubicBezTo>
                    <a:pt x="917" y="1"/>
                    <a:pt x="869" y="23"/>
                    <a:pt x="838" y="66"/>
                  </a:cubicBezTo>
                  <a:lnTo>
                    <a:pt x="51" y="1185"/>
                  </a:lnTo>
                  <a:cubicBezTo>
                    <a:pt x="1" y="1253"/>
                    <a:pt x="18" y="1351"/>
                    <a:pt x="88" y="1401"/>
                  </a:cubicBezTo>
                  <a:cubicBezTo>
                    <a:pt x="115" y="1421"/>
                    <a:pt x="147" y="1429"/>
                    <a:pt x="178" y="1429"/>
                  </a:cubicBezTo>
                  <a:cubicBezTo>
                    <a:pt x="225" y="1429"/>
                    <a:pt x="274" y="1406"/>
                    <a:pt x="304" y="1363"/>
                  </a:cubicBezTo>
                  <a:lnTo>
                    <a:pt x="1092" y="245"/>
                  </a:lnTo>
                  <a:cubicBezTo>
                    <a:pt x="1142" y="175"/>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4961710" y="1826865"/>
              <a:ext cx="31013" cy="40389"/>
            </a:xfrm>
            <a:custGeom>
              <a:avLst/>
              <a:gdLst/>
              <a:ahLst/>
              <a:cxnLst/>
              <a:rect l="l" t="t" r="r" b="b"/>
              <a:pathLst>
                <a:path w="1634" h="2128" extrusionOk="0">
                  <a:moveTo>
                    <a:pt x="1457" y="1"/>
                  </a:moveTo>
                  <a:cubicBezTo>
                    <a:pt x="1408" y="1"/>
                    <a:pt x="1360" y="23"/>
                    <a:pt x="1330" y="66"/>
                  </a:cubicBezTo>
                  <a:lnTo>
                    <a:pt x="51" y="1882"/>
                  </a:lnTo>
                  <a:cubicBezTo>
                    <a:pt x="1" y="1952"/>
                    <a:pt x="19" y="2049"/>
                    <a:pt x="88" y="2098"/>
                  </a:cubicBezTo>
                  <a:cubicBezTo>
                    <a:pt x="115" y="2118"/>
                    <a:pt x="146" y="2128"/>
                    <a:pt x="178" y="2128"/>
                  </a:cubicBezTo>
                  <a:cubicBezTo>
                    <a:pt x="226" y="2128"/>
                    <a:pt x="274" y="2104"/>
                    <a:pt x="305" y="2061"/>
                  </a:cubicBezTo>
                  <a:lnTo>
                    <a:pt x="1584" y="245"/>
                  </a:lnTo>
                  <a:cubicBezTo>
                    <a:pt x="1634" y="175"/>
                    <a:pt x="1615" y="79"/>
                    <a:pt x="1545" y="29"/>
                  </a:cubicBezTo>
                  <a:cubicBezTo>
                    <a:pt x="1519" y="10"/>
                    <a:pt x="1487" y="1"/>
                    <a:pt x="145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4936354" y="1822234"/>
              <a:ext cx="21694" cy="27122"/>
            </a:xfrm>
            <a:custGeom>
              <a:avLst/>
              <a:gdLst/>
              <a:ahLst/>
              <a:cxnLst/>
              <a:rect l="l" t="t" r="r" b="b"/>
              <a:pathLst>
                <a:path w="1143" h="1429" extrusionOk="0">
                  <a:moveTo>
                    <a:pt x="967" y="0"/>
                  </a:moveTo>
                  <a:cubicBezTo>
                    <a:pt x="917" y="0"/>
                    <a:pt x="869" y="23"/>
                    <a:pt x="838" y="66"/>
                  </a:cubicBezTo>
                  <a:lnTo>
                    <a:pt x="51" y="1183"/>
                  </a:lnTo>
                  <a:cubicBezTo>
                    <a:pt x="1" y="1253"/>
                    <a:pt x="19" y="1350"/>
                    <a:pt x="88" y="1400"/>
                  </a:cubicBezTo>
                  <a:cubicBezTo>
                    <a:pt x="115" y="1419"/>
                    <a:pt x="148" y="1429"/>
                    <a:pt x="178" y="1429"/>
                  </a:cubicBezTo>
                  <a:cubicBezTo>
                    <a:pt x="227" y="1429"/>
                    <a:pt x="274" y="1407"/>
                    <a:pt x="305" y="1362"/>
                  </a:cubicBezTo>
                  <a:lnTo>
                    <a:pt x="1092" y="244"/>
                  </a:lnTo>
                  <a:cubicBezTo>
                    <a:pt x="1142" y="174"/>
                    <a:pt x="1124" y="77"/>
                    <a:pt x="1055" y="27"/>
                  </a:cubicBezTo>
                  <a:cubicBezTo>
                    <a:pt x="1028" y="9"/>
                    <a:pt x="997" y="0"/>
                    <a:pt x="96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6"/>
            <p:cNvSpPr/>
            <p:nvPr/>
          </p:nvSpPr>
          <p:spPr>
            <a:xfrm>
              <a:off x="4947969" y="1830395"/>
              <a:ext cx="21656" cy="27122"/>
            </a:xfrm>
            <a:custGeom>
              <a:avLst/>
              <a:gdLst/>
              <a:ahLst/>
              <a:cxnLst/>
              <a:rect l="l" t="t" r="r" b="b"/>
              <a:pathLst>
                <a:path w="1141" h="1429" extrusionOk="0">
                  <a:moveTo>
                    <a:pt x="964" y="1"/>
                  </a:moveTo>
                  <a:cubicBezTo>
                    <a:pt x="916" y="1"/>
                    <a:pt x="868" y="23"/>
                    <a:pt x="838" y="66"/>
                  </a:cubicBezTo>
                  <a:lnTo>
                    <a:pt x="49" y="1185"/>
                  </a:lnTo>
                  <a:cubicBezTo>
                    <a:pt x="0" y="1253"/>
                    <a:pt x="17" y="1350"/>
                    <a:pt x="87" y="1400"/>
                  </a:cubicBezTo>
                  <a:cubicBezTo>
                    <a:pt x="115" y="1420"/>
                    <a:pt x="146" y="1429"/>
                    <a:pt x="176" y="1429"/>
                  </a:cubicBezTo>
                  <a:cubicBezTo>
                    <a:pt x="225" y="1429"/>
                    <a:pt x="273" y="1406"/>
                    <a:pt x="303" y="1363"/>
                  </a:cubicBezTo>
                  <a:lnTo>
                    <a:pt x="1090" y="244"/>
                  </a:lnTo>
                  <a:cubicBezTo>
                    <a:pt x="1140" y="174"/>
                    <a:pt x="1123" y="79"/>
                    <a:pt x="1053" y="29"/>
                  </a:cubicBezTo>
                  <a:cubicBezTo>
                    <a:pt x="1026" y="10"/>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6"/>
            <p:cNvSpPr/>
            <p:nvPr/>
          </p:nvSpPr>
          <p:spPr>
            <a:xfrm>
              <a:off x="4999250" y="1853283"/>
              <a:ext cx="30975" cy="40370"/>
            </a:xfrm>
            <a:custGeom>
              <a:avLst/>
              <a:gdLst/>
              <a:ahLst/>
              <a:cxnLst/>
              <a:rect l="l" t="t" r="r" b="b"/>
              <a:pathLst>
                <a:path w="1632" h="2127" extrusionOk="0">
                  <a:moveTo>
                    <a:pt x="1457" y="0"/>
                  </a:moveTo>
                  <a:cubicBezTo>
                    <a:pt x="1408" y="0"/>
                    <a:pt x="1360" y="23"/>
                    <a:pt x="1329" y="66"/>
                  </a:cubicBezTo>
                  <a:lnTo>
                    <a:pt x="50" y="1882"/>
                  </a:lnTo>
                  <a:cubicBezTo>
                    <a:pt x="0" y="1952"/>
                    <a:pt x="17" y="2048"/>
                    <a:pt x="87" y="2098"/>
                  </a:cubicBezTo>
                  <a:cubicBezTo>
                    <a:pt x="115" y="2118"/>
                    <a:pt x="146" y="2126"/>
                    <a:pt x="177" y="2126"/>
                  </a:cubicBezTo>
                  <a:cubicBezTo>
                    <a:pt x="225" y="2126"/>
                    <a:pt x="273" y="2103"/>
                    <a:pt x="303" y="2060"/>
                  </a:cubicBezTo>
                  <a:lnTo>
                    <a:pt x="1582" y="244"/>
                  </a:lnTo>
                  <a:cubicBezTo>
                    <a:pt x="1632" y="174"/>
                    <a:pt x="1615" y="77"/>
                    <a:pt x="1545" y="27"/>
                  </a:cubicBezTo>
                  <a:cubicBezTo>
                    <a:pt x="1518" y="9"/>
                    <a:pt x="1487" y="0"/>
                    <a:pt x="1457"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4973857" y="1848671"/>
              <a:ext cx="21675" cy="27122"/>
            </a:xfrm>
            <a:custGeom>
              <a:avLst/>
              <a:gdLst/>
              <a:ahLst/>
              <a:cxnLst/>
              <a:rect l="l" t="t" r="r" b="b"/>
              <a:pathLst>
                <a:path w="1142" h="1429" extrusionOk="0">
                  <a:moveTo>
                    <a:pt x="966" y="0"/>
                  </a:moveTo>
                  <a:cubicBezTo>
                    <a:pt x="917" y="0"/>
                    <a:pt x="869" y="23"/>
                    <a:pt x="838" y="66"/>
                  </a:cubicBezTo>
                  <a:lnTo>
                    <a:pt x="49" y="1183"/>
                  </a:lnTo>
                  <a:cubicBezTo>
                    <a:pt x="1" y="1253"/>
                    <a:pt x="18" y="1350"/>
                    <a:pt x="88" y="1400"/>
                  </a:cubicBezTo>
                  <a:cubicBezTo>
                    <a:pt x="114" y="1419"/>
                    <a:pt x="147" y="1429"/>
                    <a:pt x="177" y="1429"/>
                  </a:cubicBezTo>
                  <a:cubicBezTo>
                    <a:pt x="225" y="1429"/>
                    <a:pt x="274" y="1405"/>
                    <a:pt x="304" y="1362"/>
                  </a:cubicBezTo>
                  <a:lnTo>
                    <a:pt x="1091" y="244"/>
                  </a:lnTo>
                  <a:cubicBezTo>
                    <a:pt x="1141" y="174"/>
                    <a:pt x="1124" y="77"/>
                    <a:pt x="1054" y="27"/>
                  </a:cubicBezTo>
                  <a:cubicBezTo>
                    <a:pt x="1027" y="9"/>
                    <a:pt x="996"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4985434" y="1856794"/>
              <a:ext cx="21694" cy="27141"/>
            </a:xfrm>
            <a:custGeom>
              <a:avLst/>
              <a:gdLst/>
              <a:ahLst/>
              <a:cxnLst/>
              <a:rect l="l" t="t" r="r" b="b"/>
              <a:pathLst>
                <a:path w="1143" h="1430" extrusionOk="0">
                  <a:moveTo>
                    <a:pt x="967" y="1"/>
                  </a:moveTo>
                  <a:cubicBezTo>
                    <a:pt x="918" y="1"/>
                    <a:pt x="869" y="23"/>
                    <a:pt x="838" y="66"/>
                  </a:cubicBezTo>
                  <a:lnTo>
                    <a:pt x="51" y="1184"/>
                  </a:lnTo>
                  <a:cubicBezTo>
                    <a:pt x="1" y="1254"/>
                    <a:pt x="20" y="1351"/>
                    <a:pt x="88" y="1401"/>
                  </a:cubicBezTo>
                  <a:cubicBezTo>
                    <a:pt x="115" y="1420"/>
                    <a:pt x="147" y="1430"/>
                    <a:pt x="178" y="1430"/>
                  </a:cubicBezTo>
                  <a:cubicBezTo>
                    <a:pt x="227" y="1430"/>
                    <a:pt x="274" y="1405"/>
                    <a:pt x="305" y="1362"/>
                  </a:cubicBezTo>
                  <a:lnTo>
                    <a:pt x="1093" y="245"/>
                  </a:lnTo>
                  <a:cubicBezTo>
                    <a:pt x="1143" y="175"/>
                    <a:pt x="1124" y="78"/>
                    <a:pt x="1055" y="28"/>
                  </a:cubicBezTo>
                  <a:cubicBezTo>
                    <a:pt x="1028" y="10"/>
                    <a:pt x="997" y="1"/>
                    <a:pt x="967"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5036714" y="1879683"/>
              <a:ext cx="31013" cy="40370"/>
            </a:xfrm>
            <a:custGeom>
              <a:avLst/>
              <a:gdLst/>
              <a:ahLst/>
              <a:cxnLst/>
              <a:rect l="l" t="t" r="r" b="b"/>
              <a:pathLst>
                <a:path w="1634" h="2127" extrusionOk="0">
                  <a:moveTo>
                    <a:pt x="1458" y="1"/>
                  </a:moveTo>
                  <a:cubicBezTo>
                    <a:pt x="1409" y="1"/>
                    <a:pt x="1360" y="23"/>
                    <a:pt x="1330" y="65"/>
                  </a:cubicBezTo>
                  <a:lnTo>
                    <a:pt x="51" y="1882"/>
                  </a:lnTo>
                  <a:cubicBezTo>
                    <a:pt x="1" y="1952"/>
                    <a:pt x="19" y="2048"/>
                    <a:pt x="88" y="2098"/>
                  </a:cubicBezTo>
                  <a:cubicBezTo>
                    <a:pt x="115" y="2118"/>
                    <a:pt x="148" y="2127"/>
                    <a:pt x="178" y="2127"/>
                  </a:cubicBezTo>
                  <a:cubicBezTo>
                    <a:pt x="227" y="2127"/>
                    <a:pt x="275" y="2104"/>
                    <a:pt x="305" y="2061"/>
                  </a:cubicBezTo>
                  <a:lnTo>
                    <a:pt x="1584" y="244"/>
                  </a:lnTo>
                  <a:cubicBezTo>
                    <a:pt x="1634" y="175"/>
                    <a:pt x="1615" y="78"/>
                    <a:pt x="1547" y="28"/>
                  </a:cubicBezTo>
                  <a:cubicBezTo>
                    <a:pt x="1520" y="10"/>
                    <a:pt x="1489" y="1"/>
                    <a:pt x="1458"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5011359" y="1875071"/>
              <a:ext cx="21694" cy="27122"/>
            </a:xfrm>
            <a:custGeom>
              <a:avLst/>
              <a:gdLst/>
              <a:ahLst/>
              <a:cxnLst/>
              <a:rect l="l" t="t" r="r" b="b"/>
              <a:pathLst>
                <a:path w="1143" h="1429" extrusionOk="0">
                  <a:moveTo>
                    <a:pt x="966" y="1"/>
                  </a:moveTo>
                  <a:cubicBezTo>
                    <a:pt x="917" y="1"/>
                    <a:pt x="869" y="23"/>
                    <a:pt x="840" y="65"/>
                  </a:cubicBezTo>
                  <a:lnTo>
                    <a:pt x="51" y="1184"/>
                  </a:lnTo>
                  <a:cubicBezTo>
                    <a:pt x="1" y="1254"/>
                    <a:pt x="19" y="1350"/>
                    <a:pt x="89" y="1400"/>
                  </a:cubicBezTo>
                  <a:cubicBezTo>
                    <a:pt x="115" y="1420"/>
                    <a:pt x="148" y="1428"/>
                    <a:pt x="178" y="1428"/>
                  </a:cubicBezTo>
                  <a:cubicBezTo>
                    <a:pt x="227" y="1428"/>
                    <a:pt x="275" y="1405"/>
                    <a:pt x="305" y="1362"/>
                  </a:cubicBezTo>
                  <a:lnTo>
                    <a:pt x="1093" y="244"/>
                  </a:lnTo>
                  <a:cubicBezTo>
                    <a:pt x="1143" y="175"/>
                    <a:pt x="1125" y="78"/>
                    <a:pt x="1055" y="28"/>
                  </a:cubicBezTo>
                  <a:cubicBezTo>
                    <a:pt x="1028" y="10"/>
                    <a:pt x="997" y="1"/>
                    <a:pt x="96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5022955" y="1883213"/>
              <a:ext cx="21656" cy="27103"/>
            </a:xfrm>
            <a:custGeom>
              <a:avLst/>
              <a:gdLst/>
              <a:ahLst/>
              <a:cxnLst/>
              <a:rect l="l" t="t" r="r" b="b"/>
              <a:pathLst>
                <a:path w="1141" h="1428" extrusionOk="0">
                  <a:moveTo>
                    <a:pt x="964" y="1"/>
                  </a:moveTo>
                  <a:cubicBezTo>
                    <a:pt x="916" y="1"/>
                    <a:pt x="868" y="23"/>
                    <a:pt x="837" y="65"/>
                  </a:cubicBezTo>
                  <a:lnTo>
                    <a:pt x="50" y="1183"/>
                  </a:lnTo>
                  <a:cubicBezTo>
                    <a:pt x="0" y="1254"/>
                    <a:pt x="17" y="1349"/>
                    <a:pt x="87" y="1399"/>
                  </a:cubicBezTo>
                  <a:cubicBezTo>
                    <a:pt x="114" y="1419"/>
                    <a:pt x="146" y="1428"/>
                    <a:pt x="176" y="1428"/>
                  </a:cubicBezTo>
                  <a:cubicBezTo>
                    <a:pt x="224" y="1428"/>
                    <a:pt x="273" y="1406"/>
                    <a:pt x="303" y="1362"/>
                  </a:cubicBezTo>
                  <a:lnTo>
                    <a:pt x="1090" y="243"/>
                  </a:lnTo>
                  <a:cubicBezTo>
                    <a:pt x="1140" y="175"/>
                    <a:pt x="1123" y="78"/>
                    <a:pt x="1053" y="28"/>
                  </a:cubicBezTo>
                  <a:cubicBezTo>
                    <a:pt x="1026" y="9"/>
                    <a:pt x="995" y="1"/>
                    <a:pt x="964"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5074216" y="1906082"/>
              <a:ext cx="30994" cy="40389"/>
            </a:xfrm>
            <a:custGeom>
              <a:avLst/>
              <a:gdLst/>
              <a:ahLst/>
              <a:cxnLst/>
              <a:rect l="l" t="t" r="r" b="b"/>
              <a:pathLst>
                <a:path w="1633" h="2128" extrusionOk="0">
                  <a:moveTo>
                    <a:pt x="1456" y="0"/>
                  </a:moveTo>
                  <a:cubicBezTo>
                    <a:pt x="1408" y="0"/>
                    <a:pt x="1360" y="23"/>
                    <a:pt x="1330" y="66"/>
                  </a:cubicBezTo>
                  <a:lnTo>
                    <a:pt x="51" y="1883"/>
                  </a:lnTo>
                  <a:cubicBezTo>
                    <a:pt x="1" y="1952"/>
                    <a:pt x="18" y="2049"/>
                    <a:pt x="88" y="2099"/>
                  </a:cubicBezTo>
                  <a:cubicBezTo>
                    <a:pt x="115" y="2119"/>
                    <a:pt x="147" y="2127"/>
                    <a:pt x="178" y="2127"/>
                  </a:cubicBezTo>
                  <a:cubicBezTo>
                    <a:pt x="228" y="2127"/>
                    <a:pt x="274" y="2103"/>
                    <a:pt x="304" y="2062"/>
                  </a:cubicBezTo>
                  <a:lnTo>
                    <a:pt x="1583" y="244"/>
                  </a:lnTo>
                  <a:cubicBezTo>
                    <a:pt x="1633" y="174"/>
                    <a:pt x="1615" y="79"/>
                    <a:pt x="1545" y="29"/>
                  </a:cubicBezTo>
                  <a:cubicBezTo>
                    <a:pt x="1518" y="10"/>
                    <a:pt x="1487" y="0"/>
                    <a:pt x="145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5048861" y="1901470"/>
              <a:ext cx="21694" cy="27122"/>
            </a:xfrm>
            <a:custGeom>
              <a:avLst/>
              <a:gdLst/>
              <a:ahLst/>
              <a:cxnLst/>
              <a:rect l="l" t="t" r="r" b="b"/>
              <a:pathLst>
                <a:path w="1143" h="1429" extrusionOk="0">
                  <a:moveTo>
                    <a:pt x="965" y="1"/>
                  </a:moveTo>
                  <a:cubicBezTo>
                    <a:pt x="917" y="1"/>
                    <a:pt x="869" y="23"/>
                    <a:pt x="838" y="66"/>
                  </a:cubicBezTo>
                  <a:lnTo>
                    <a:pt x="51" y="1185"/>
                  </a:lnTo>
                  <a:cubicBezTo>
                    <a:pt x="1" y="1253"/>
                    <a:pt x="18" y="1350"/>
                    <a:pt x="88" y="1400"/>
                  </a:cubicBezTo>
                  <a:cubicBezTo>
                    <a:pt x="115" y="1420"/>
                    <a:pt x="147" y="1429"/>
                    <a:pt x="178" y="1429"/>
                  </a:cubicBezTo>
                  <a:cubicBezTo>
                    <a:pt x="225" y="1429"/>
                    <a:pt x="274" y="1406"/>
                    <a:pt x="304" y="1363"/>
                  </a:cubicBezTo>
                  <a:lnTo>
                    <a:pt x="1093" y="244"/>
                  </a:lnTo>
                  <a:cubicBezTo>
                    <a:pt x="1143" y="174"/>
                    <a:pt x="1124" y="79"/>
                    <a:pt x="1054" y="29"/>
                  </a:cubicBezTo>
                  <a:cubicBezTo>
                    <a:pt x="1027" y="10"/>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5060457" y="1909650"/>
              <a:ext cx="21675" cy="27103"/>
            </a:xfrm>
            <a:custGeom>
              <a:avLst/>
              <a:gdLst/>
              <a:ahLst/>
              <a:cxnLst/>
              <a:rect l="l" t="t" r="r" b="b"/>
              <a:pathLst>
                <a:path w="1142" h="1428" extrusionOk="0">
                  <a:moveTo>
                    <a:pt x="965" y="1"/>
                  </a:moveTo>
                  <a:cubicBezTo>
                    <a:pt x="916" y="1"/>
                    <a:pt x="868" y="23"/>
                    <a:pt x="837" y="65"/>
                  </a:cubicBezTo>
                  <a:lnTo>
                    <a:pt x="50" y="1184"/>
                  </a:lnTo>
                  <a:cubicBezTo>
                    <a:pt x="0" y="1254"/>
                    <a:pt x="19" y="1349"/>
                    <a:pt x="87" y="1399"/>
                  </a:cubicBezTo>
                  <a:cubicBezTo>
                    <a:pt x="114" y="1419"/>
                    <a:pt x="147" y="1428"/>
                    <a:pt x="177" y="1428"/>
                  </a:cubicBezTo>
                  <a:cubicBezTo>
                    <a:pt x="226" y="1428"/>
                    <a:pt x="274" y="1405"/>
                    <a:pt x="304" y="1362"/>
                  </a:cubicBezTo>
                  <a:lnTo>
                    <a:pt x="1092" y="243"/>
                  </a:lnTo>
                  <a:cubicBezTo>
                    <a:pt x="1142" y="175"/>
                    <a:pt x="1123" y="78"/>
                    <a:pt x="1055" y="28"/>
                  </a:cubicBezTo>
                  <a:cubicBezTo>
                    <a:pt x="1027" y="9"/>
                    <a:pt x="996" y="1"/>
                    <a:pt x="965"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5111757" y="1932520"/>
              <a:ext cx="30994" cy="40370"/>
            </a:xfrm>
            <a:custGeom>
              <a:avLst/>
              <a:gdLst/>
              <a:ahLst/>
              <a:cxnLst/>
              <a:rect l="l" t="t" r="r" b="b"/>
              <a:pathLst>
                <a:path w="1633" h="2127" extrusionOk="0">
                  <a:moveTo>
                    <a:pt x="1456" y="1"/>
                  </a:moveTo>
                  <a:cubicBezTo>
                    <a:pt x="1407" y="1"/>
                    <a:pt x="1360" y="23"/>
                    <a:pt x="1329" y="66"/>
                  </a:cubicBezTo>
                  <a:lnTo>
                    <a:pt x="50" y="1880"/>
                  </a:lnTo>
                  <a:cubicBezTo>
                    <a:pt x="0" y="1950"/>
                    <a:pt x="18" y="2048"/>
                    <a:pt x="88" y="2098"/>
                  </a:cubicBezTo>
                  <a:cubicBezTo>
                    <a:pt x="115" y="2116"/>
                    <a:pt x="146" y="2126"/>
                    <a:pt x="176" y="2126"/>
                  </a:cubicBezTo>
                  <a:cubicBezTo>
                    <a:pt x="225" y="2126"/>
                    <a:pt x="273" y="2102"/>
                    <a:pt x="303" y="2059"/>
                  </a:cubicBezTo>
                  <a:lnTo>
                    <a:pt x="1582" y="244"/>
                  </a:lnTo>
                  <a:cubicBezTo>
                    <a:pt x="1632" y="174"/>
                    <a:pt x="1615" y="79"/>
                    <a:pt x="1545" y="29"/>
                  </a:cubicBezTo>
                  <a:cubicBezTo>
                    <a:pt x="1518" y="10"/>
                    <a:pt x="1487" y="1"/>
                    <a:pt x="1456"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5086344" y="1927889"/>
              <a:ext cx="21694" cy="27122"/>
            </a:xfrm>
            <a:custGeom>
              <a:avLst/>
              <a:gdLst/>
              <a:ahLst/>
              <a:cxnLst/>
              <a:rect l="l" t="t" r="r" b="b"/>
              <a:pathLst>
                <a:path w="1143" h="1429" extrusionOk="0">
                  <a:moveTo>
                    <a:pt x="966" y="0"/>
                  </a:moveTo>
                  <a:cubicBezTo>
                    <a:pt x="917" y="0"/>
                    <a:pt x="870" y="23"/>
                    <a:pt x="839" y="65"/>
                  </a:cubicBezTo>
                  <a:lnTo>
                    <a:pt x="51" y="1183"/>
                  </a:lnTo>
                  <a:cubicBezTo>
                    <a:pt x="1" y="1253"/>
                    <a:pt x="19" y="1350"/>
                    <a:pt x="89" y="1400"/>
                  </a:cubicBezTo>
                  <a:cubicBezTo>
                    <a:pt x="115" y="1419"/>
                    <a:pt x="148" y="1429"/>
                    <a:pt x="178" y="1429"/>
                  </a:cubicBezTo>
                  <a:cubicBezTo>
                    <a:pt x="228" y="1429"/>
                    <a:pt x="275" y="1406"/>
                    <a:pt x="305" y="1361"/>
                  </a:cubicBezTo>
                  <a:lnTo>
                    <a:pt x="1092" y="244"/>
                  </a:lnTo>
                  <a:cubicBezTo>
                    <a:pt x="1142" y="174"/>
                    <a:pt x="1125" y="78"/>
                    <a:pt x="1055" y="28"/>
                  </a:cubicBezTo>
                  <a:cubicBezTo>
                    <a:pt x="1028" y="9"/>
                    <a:pt x="997" y="0"/>
                    <a:pt x="966"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5097959" y="1936050"/>
              <a:ext cx="21675" cy="27122"/>
            </a:xfrm>
            <a:custGeom>
              <a:avLst/>
              <a:gdLst/>
              <a:ahLst/>
              <a:cxnLst/>
              <a:rect l="l" t="t" r="r" b="b"/>
              <a:pathLst>
                <a:path w="1142" h="1429" extrusionOk="0">
                  <a:moveTo>
                    <a:pt x="965" y="0"/>
                  </a:moveTo>
                  <a:cubicBezTo>
                    <a:pt x="916" y="0"/>
                    <a:pt x="868" y="23"/>
                    <a:pt x="837" y="66"/>
                  </a:cubicBezTo>
                  <a:lnTo>
                    <a:pt x="50" y="1184"/>
                  </a:lnTo>
                  <a:cubicBezTo>
                    <a:pt x="0" y="1253"/>
                    <a:pt x="17" y="1350"/>
                    <a:pt x="87" y="1400"/>
                  </a:cubicBezTo>
                  <a:cubicBezTo>
                    <a:pt x="114" y="1420"/>
                    <a:pt x="146" y="1429"/>
                    <a:pt x="177" y="1429"/>
                  </a:cubicBezTo>
                  <a:cubicBezTo>
                    <a:pt x="224" y="1429"/>
                    <a:pt x="273" y="1406"/>
                    <a:pt x="303" y="1363"/>
                  </a:cubicBezTo>
                  <a:lnTo>
                    <a:pt x="1092" y="244"/>
                  </a:lnTo>
                  <a:cubicBezTo>
                    <a:pt x="1142" y="174"/>
                    <a:pt x="1123" y="78"/>
                    <a:pt x="1053" y="28"/>
                  </a:cubicBezTo>
                  <a:cubicBezTo>
                    <a:pt x="1026" y="9"/>
                    <a:pt x="995" y="0"/>
                    <a:pt x="965"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4846281" y="1572074"/>
              <a:ext cx="24769" cy="31526"/>
            </a:xfrm>
            <a:custGeom>
              <a:avLst/>
              <a:gdLst/>
              <a:ahLst/>
              <a:cxnLst/>
              <a:rect l="l" t="t" r="r" b="b"/>
              <a:pathLst>
                <a:path w="1305" h="1661" extrusionOk="0">
                  <a:moveTo>
                    <a:pt x="1129" y="0"/>
                  </a:moveTo>
                  <a:cubicBezTo>
                    <a:pt x="1081" y="0"/>
                    <a:pt x="1033" y="23"/>
                    <a:pt x="1002" y="66"/>
                  </a:cubicBezTo>
                  <a:lnTo>
                    <a:pt x="49" y="1416"/>
                  </a:lnTo>
                  <a:cubicBezTo>
                    <a:pt x="0" y="1485"/>
                    <a:pt x="17" y="1582"/>
                    <a:pt x="87" y="1632"/>
                  </a:cubicBezTo>
                  <a:cubicBezTo>
                    <a:pt x="114" y="1652"/>
                    <a:pt x="146" y="1660"/>
                    <a:pt x="176" y="1660"/>
                  </a:cubicBezTo>
                  <a:cubicBezTo>
                    <a:pt x="225" y="1660"/>
                    <a:pt x="273" y="1638"/>
                    <a:pt x="303" y="1595"/>
                  </a:cubicBezTo>
                  <a:lnTo>
                    <a:pt x="1255" y="244"/>
                  </a:lnTo>
                  <a:cubicBezTo>
                    <a:pt x="1305" y="174"/>
                    <a:pt x="1288" y="77"/>
                    <a:pt x="1218" y="27"/>
                  </a:cubicBezTo>
                  <a:cubicBezTo>
                    <a:pt x="1191" y="9"/>
                    <a:pt x="1160" y="0"/>
                    <a:pt x="1129" y="0"/>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4842447" y="1575832"/>
              <a:ext cx="32399" cy="23972"/>
            </a:xfrm>
            <a:custGeom>
              <a:avLst/>
              <a:gdLst/>
              <a:ahLst/>
              <a:cxnLst/>
              <a:rect l="l" t="t" r="r" b="b"/>
              <a:pathLst>
                <a:path w="1707" h="1263" extrusionOk="0">
                  <a:moveTo>
                    <a:pt x="179" y="1"/>
                  </a:moveTo>
                  <a:cubicBezTo>
                    <a:pt x="130" y="1"/>
                    <a:pt x="81" y="23"/>
                    <a:pt x="51" y="66"/>
                  </a:cubicBezTo>
                  <a:cubicBezTo>
                    <a:pt x="1" y="135"/>
                    <a:pt x="19" y="232"/>
                    <a:pt x="89" y="282"/>
                  </a:cubicBezTo>
                  <a:lnTo>
                    <a:pt x="1441" y="1234"/>
                  </a:lnTo>
                  <a:cubicBezTo>
                    <a:pt x="1468" y="1254"/>
                    <a:pt x="1500" y="1262"/>
                    <a:pt x="1531" y="1262"/>
                  </a:cubicBezTo>
                  <a:cubicBezTo>
                    <a:pt x="1578" y="1262"/>
                    <a:pt x="1627" y="1239"/>
                    <a:pt x="1657" y="1197"/>
                  </a:cubicBezTo>
                  <a:cubicBezTo>
                    <a:pt x="1707" y="1127"/>
                    <a:pt x="1690" y="1029"/>
                    <a:pt x="1620" y="979"/>
                  </a:cubicBezTo>
                  <a:lnTo>
                    <a:pt x="268" y="28"/>
                  </a:lnTo>
                  <a:cubicBezTo>
                    <a:pt x="241" y="10"/>
                    <a:pt x="210" y="1"/>
                    <a:pt x="179" y="1"/>
                  </a:cubicBezTo>
                  <a:close/>
                </a:path>
              </a:pathLst>
            </a:custGeom>
            <a:solidFill>
              <a:srgbClr val="010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46"/>
          <p:cNvGrpSpPr/>
          <p:nvPr/>
        </p:nvGrpSpPr>
        <p:grpSpPr>
          <a:xfrm>
            <a:off x="4858646" y="836296"/>
            <a:ext cx="3015719" cy="5695055"/>
            <a:chOff x="4673575" y="863300"/>
            <a:chExt cx="3015719" cy="5695055"/>
          </a:xfrm>
        </p:grpSpPr>
        <p:sp>
          <p:nvSpPr>
            <p:cNvPr id="2465" name="Google Shape;2465;p46"/>
            <p:cNvSpPr/>
            <p:nvPr/>
          </p:nvSpPr>
          <p:spPr>
            <a:xfrm>
              <a:off x="6172071" y="3295854"/>
              <a:ext cx="772714" cy="2913683"/>
            </a:xfrm>
            <a:custGeom>
              <a:avLst/>
              <a:gdLst/>
              <a:ahLst/>
              <a:cxnLst/>
              <a:rect l="l" t="t" r="r" b="b"/>
              <a:pathLst>
                <a:path w="15810" h="59615" extrusionOk="0">
                  <a:moveTo>
                    <a:pt x="5904" y="0"/>
                  </a:moveTo>
                  <a:cubicBezTo>
                    <a:pt x="5718" y="0"/>
                    <a:pt x="5530" y="10"/>
                    <a:pt x="5341" y="29"/>
                  </a:cubicBezTo>
                  <a:cubicBezTo>
                    <a:pt x="2213" y="351"/>
                    <a:pt x="1" y="3240"/>
                    <a:pt x="508" y="6344"/>
                  </a:cubicBezTo>
                  <a:lnTo>
                    <a:pt x="9261" y="59615"/>
                  </a:lnTo>
                  <a:lnTo>
                    <a:pt x="15810" y="58944"/>
                  </a:lnTo>
                  <a:lnTo>
                    <a:pt x="11330" y="4906"/>
                  </a:lnTo>
                  <a:cubicBezTo>
                    <a:pt x="11042" y="2095"/>
                    <a:pt x="8670" y="0"/>
                    <a:pt x="5904"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6172071" y="3295854"/>
              <a:ext cx="627262" cy="1183655"/>
            </a:xfrm>
            <a:custGeom>
              <a:avLst/>
              <a:gdLst/>
              <a:ahLst/>
              <a:cxnLst/>
              <a:rect l="l" t="t" r="r" b="b"/>
              <a:pathLst>
                <a:path w="12834" h="24218" extrusionOk="0">
                  <a:moveTo>
                    <a:pt x="5904" y="0"/>
                  </a:moveTo>
                  <a:cubicBezTo>
                    <a:pt x="5718" y="0"/>
                    <a:pt x="5530" y="10"/>
                    <a:pt x="5341" y="29"/>
                  </a:cubicBezTo>
                  <a:cubicBezTo>
                    <a:pt x="2213" y="350"/>
                    <a:pt x="1" y="3239"/>
                    <a:pt x="507" y="6342"/>
                  </a:cubicBezTo>
                  <a:lnTo>
                    <a:pt x="3446" y="24218"/>
                  </a:lnTo>
                  <a:lnTo>
                    <a:pt x="12834" y="23037"/>
                  </a:lnTo>
                  <a:lnTo>
                    <a:pt x="11330" y="4906"/>
                  </a:lnTo>
                  <a:cubicBezTo>
                    <a:pt x="11042" y="2095"/>
                    <a:pt x="8670" y="0"/>
                    <a:pt x="5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6575336" y="5895659"/>
              <a:ext cx="369397" cy="313875"/>
            </a:xfrm>
            <a:custGeom>
              <a:avLst/>
              <a:gdLst/>
              <a:ahLst/>
              <a:cxnLst/>
              <a:rect l="l" t="t" r="r" b="b"/>
              <a:pathLst>
                <a:path w="7558" h="6422" extrusionOk="0">
                  <a:moveTo>
                    <a:pt x="7081" y="0"/>
                  </a:moveTo>
                  <a:lnTo>
                    <a:pt x="0" y="281"/>
                  </a:lnTo>
                  <a:lnTo>
                    <a:pt x="1010" y="6422"/>
                  </a:lnTo>
                  <a:lnTo>
                    <a:pt x="7557" y="5750"/>
                  </a:lnTo>
                  <a:lnTo>
                    <a:pt x="70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6624602" y="6176641"/>
              <a:ext cx="894021" cy="381665"/>
            </a:xfrm>
            <a:custGeom>
              <a:avLst/>
              <a:gdLst/>
              <a:ahLst/>
              <a:cxnLst/>
              <a:rect l="l" t="t" r="r" b="b"/>
              <a:pathLst>
                <a:path w="18292" h="7809" extrusionOk="0">
                  <a:moveTo>
                    <a:pt x="6549" y="1"/>
                  </a:moveTo>
                  <a:lnTo>
                    <a:pt x="0" y="671"/>
                  </a:lnTo>
                  <a:lnTo>
                    <a:pt x="216" y="7808"/>
                  </a:lnTo>
                  <a:lnTo>
                    <a:pt x="18291" y="7808"/>
                  </a:lnTo>
                  <a:lnTo>
                    <a:pt x="18031" y="5784"/>
                  </a:lnTo>
                  <a:cubicBezTo>
                    <a:pt x="17646" y="4364"/>
                    <a:pt x="16568" y="3236"/>
                    <a:pt x="15168" y="2784"/>
                  </a:cubicBezTo>
                  <a:lnTo>
                    <a:pt x="65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6633399" y="6285681"/>
              <a:ext cx="885224" cy="272674"/>
            </a:xfrm>
            <a:custGeom>
              <a:avLst/>
              <a:gdLst/>
              <a:ahLst/>
              <a:cxnLst/>
              <a:rect l="l" t="t" r="r" b="b"/>
              <a:pathLst>
                <a:path w="18112" h="5579" extrusionOk="0">
                  <a:moveTo>
                    <a:pt x="13276" y="1"/>
                  </a:moveTo>
                  <a:cubicBezTo>
                    <a:pt x="12303" y="629"/>
                    <a:pt x="10810" y="1960"/>
                    <a:pt x="10370" y="4406"/>
                  </a:cubicBezTo>
                  <a:lnTo>
                    <a:pt x="1" y="4406"/>
                  </a:lnTo>
                  <a:lnTo>
                    <a:pt x="36" y="5579"/>
                  </a:lnTo>
                  <a:lnTo>
                    <a:pt x="18111" y="5579"/>
                  </a:lnTo>
                  <a:lnTo>
                    <a:pt x="17961" y="4406"/>
                  </a:lnTo>
                  <a:lnTo>
                    <a:pt x="10969" y="4406"/>
                  </a:lnTo>
                  <a:cubicBezTo>
                    <a:pt x="11476" y="1841"/>
                    <a:pt x="13280" y="640"/>
                    <a:pt x="14028" y="244"/>
                  </a:cubicBezTo>
                  <a:lnTo>
                    <a:pt x="132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7104795" y="6214079"/>
              <a:ext cx="123067" cy="118424"/>
            </a:xfrm>
            <a:custGeom>
              <a:avLst/>
              <a:gdLst/>
              <a:ahLst/>
              <a:cxnLst/>
              <a:rect l="l" t="t" r="r" b="b"/>
              <a:pathLst>
                <a:path w="2518" h="2423" extrusionOk="0">
                  <a:moveTo>
                    <a:pt x="1881" y="0"/>
                  </a:moveTo>
                  <a:cubicBezTo>
                    <a:pt x="1755" y="0"/>
                    <a:pt x="1630" y="48"/>
                    <a:pt x="1535" y="143"/>
                  </a:cubicBezTo>
                  <a:lnTo>
                    <a:pt x="191" y="1487"/>
                  </a:lnTo>
                  <a:cubicBezTo>
                    <a:pt x="1" y="1676"/>
                    <a:pt x="1" y="1988"/>
                    <a:pt x="191" y="2179"/>
                  </a:cubicBezTo>
                  <a:lnTo>
                    <a:pt x="293" y="2281"/>
                  </a:lnTo>
                  <a:cubicBezTo>
                    <a:pt x="387" y="2375"/>
                    <a:pt x="512" y="2423"/>
                    <a:pt x="638" y="2423"/>
                  </a:cubicBezTo>
                  <a:cubicBezTo>
                    <a:pt x="763" y="2423"/>
                    <a:pt x="889" y="2375"/>
                    <a:pt x="983" y="2281"/>
                  </a:cubicBezTo>
                  <a:lnTo>
                    <a:pt x="2328" y="937"/>
                  </a:lnTo>
                  <a:cubicBezTo>
                    <a:pt x="2518" y="746"/>
                    <a:pt x="2518" y="433"/>
                    <a:pt x="2328" y="244"/>
                  </a:cubicBezTo>
                  <a:lnTo>
                    <a:pt x="2226" y="143"/>
                  </a:lnTo>
                  <a:cubicBezTo>
                    <a:pt x="2132" y="48"/>
                    <a:pt x="2006"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7017701" y="6186171"/>
              <a:ext cx="123067" cy="118522"/>
            </a:xfrm>
            <a:custGeom>
              <a:avLst/>
              <a:gdLst/>
              <a:ahLst/>
              <a:cxnLst/>
              <a:rect l="l" t="t" r="r" b="b"/>
              <a:pathLst>
                <a:path w="2518" h="2425" extrusionOk="0">
                  <a:moveTo>
                    <a:pt x="1881" y="1"/>
                  </a:moveTo>
                  <a:cubicBezTo>
                    <a:pt x="1755" y="1"/>
                    <a:pt x="1629" y="48"/>
                    <a:pt x="1534" y="143"/>
                  </a:cubicBezTo>
                  <a:lnTo>
                    <a:pt x="190" y="1488"/>
                  </a:lnTo>
                  <a:cubicBezTo>
                    <a:pt x="1" y="1679"/>
                    <a:pt x="1" y="1990"/>
                    <a:pt x="190" y="2180"/>
                  </a:cubicBezTo>
                  <a:lnTo>
                    <a:pt x="293" y="2281"/>
                  </a:lnTo>
                  <a:cubicBezTo>
                    <a:pt x="387" y="2376"/>
                    <a:pt x="512" y="2424"/>
                    <a:pt x="638" y="2424"/>
                  </a:cubicBezTo>
                  <a:cubicBezTo>
                    <a:pt x="763" y="2424"/>
                    <a:pt x="889" y="2376"/>
                    <a:pt x="983" y="2281"/>
                  </a:cubicBezTo>
                  <a:lnTo>
                    <a:pt x="2328" y="937"/>
                  </a:lnTo>
                  <a:cubicBezTo>
                    <a:pt x="2518" y="747"/>
                    <a:pt x="2518" y="435"/>
                    <a:pt x="2328" y="245"/>
                  </a:cubicBezTo>
                  <a:lnTo>
                    <a:pt x="2226" y="143"/>
                  </a:lnTo>
                  <a:cubicBezTo>
                    <a:pt x="2132" y="48"/>
                    <a:pt x="2006" y="1"/>
                    <a:pt x="1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6926989" y="6154843"/>
              <a:ext cx="123067" cy="118424"/>
            </a:xfrm>
            <a:custGeom>
              <a:avLst/>
              <a:gdLst/>
              <a:ahLst/>
              <a:cxnLst/>
              <a:rect l="l" t="t" r="r" b="b"/>
              <a:pathLst>
                <a:path w="2518" h="2423" extrusionOk="0">
                  <a:moveTo>
                    <a:pt x="1880" y="1"/>
                  </a:moveTo>
                  <a:cubicBezTo>
                    <a:pt x="1755" y="1"/>
                    <a:pt x="1629" y="48"/>
                    <a:pt x="1535" y="142"/>
                  </a:cubicBezTo>
                  <a:lnTo>
                    <a:pt x="191" y="1486"/>
                  </a:lnTo>
                  <a:cubicBezTo>
                    <a:pt x="0" y="1677"/>
                    <a:pt x="0" y="1987"/>
                    <a:pt x="191" y="2179"/>
                  </a:cubicBezTo>
                  <a:lnTo>
                    <a:pt x="292" y="2280"/>
                  </a:lnTo>
                  <a:cubicBezTo>
                    <a:pt x="387" y="2375"/>
                    <a:pt x="513" y="2423"/>
                    <a:pt x="638" y="2423"/>
                  </a:cubicBezTo>
                  <a:cubicBezTo>
                    <a:pt x="764" y="2423"/>
                    <a:pt x="889" y="2375"/>
                    <a:pt x="984" y="2280"/>
                  </a:cubicBezTo>
                  <a:lnTo>
                    <a:pt x="2329" y="936"/>
                  </a:lnTo>
                  <a:cubicBezTo>
                    <a:pt x="2518" y="747"/>
                    <a:pt x="2518" y="434"/>
                    <a:pt x="2329" y="244"/>
                  </a:cubicBezTo>
                  <a:lnTo>
                    <a:pt x="2226" y="142"/>
                  </a:lnTo>
                  <a:cubicBezTo>
                    <a:pt x="2131" y="48"/>
                    <a:pt x="2006" y="1"/>
                    <a:pt x="18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6728314" y="6277714"/>
              <a:ext cx="162363" cy="162461"/>
            </a:xfrm>
            <a:custGeom>
              <a:avLst/>
              <a:gdLst/>
              <a:ahLst/>
              <a:cxnLst/>
              <a:rect l="l" t="t" r="r" b="b"/>
              <a:pathLst>
                <a:path w="3322" h="3324" extrusionOk="0">
                  <a:moveTo>
                    <a:pt x="1661" y="197"/>
                  </a:moveTo>
                  <a:cubicBezTo>
                    <a:pt x="2469" y="197"/>
                    <a:pt x="3127" y="856"/>
                    <a:pt x="3127" y="1664"/>
                  </a:cubicBezTo>
                  <a:cubicBezTo>
                    <a:pt x="3127" y="2472"/>
                    <a:pt x="2469" y="3130"/>
                    <a:pt x="1661" y="3130"/>
                  </a:cubicBezTo>
                  <a:cubicBezTo>
                    <a:pt x="853" y="3130"/>
                    <a:pt x="195" y="2472"/>
                    <a:pt x="195" y="1664"/>
                  </a:cubicBezTo>
                  <a:cubicBezTo>
                    <a:pt x="195" y="855"/>
                    <a:pt x="853" y="197"/>
                    <a:pt x="1661" y="197"/>
                  </a:cubicBezTo>
                  <a:close/>
                  <a:moveTo>
                    <a:pt x="1661" y="1"/>
                  </a:moveTo>
                  <a:cubicBezTo>
                    <a:pt x="746" y="1"/>
                    <a:pt x="1" y="746"/>
                    <a:pt x="1" y="1661"/>
                  </a:cubicBezTo>
                  <a:cubicBezTo>
                    <a:pt x="1" y="2577"/>
                    <a:pt x="746" y="3323"/>
                    <a:pt x="1661" y="3323"/>
                  </a:cubicBezTo>
                  <a:cubicBezTo>
                    <a:pt x="2577" y="3323"/>
                    <a:pt x="3322" y="2577"/>
                    <a:pt x="3322" y="1661"/>
                  </a:cubicBezTo>
                  <a:cubicBezTo>
                    <a:pt x="3322" y="746"/>
                    <a:pt x="2577" y="1"/>
                    <a:pt x="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5417985" y="3295854"/>
              <a:ext cx="772665" cy="2913683"/>
            </a:xfrm>
            <a:custGeom>
              <a:avLst/>
              <a:gdLst/>
              <a:ahLst/>
              <a:cxnLst/>
              <a:rect l="l" t="t" r="r" b="b"/>
              <a:pathLst>
                <a:path w="15809" h="59615" extrusionOk="0">
                  <a:moveTo>
                    <a:pt x="9906" y="0"/>
                  </a:moveTo>
                  <a:cubicBezTo>
                    <a:pt x="7140" y="0"/>
                    <a:pt x="4768" y="2095"/>
                    <a:pt x="4480" y="4906"/>
                  </a:cubicBezTo>
                  <a:lnTo>
                    <a:pt x="1" y="58944"/>
                  </a:lnTo>
                  <a:lnTo>
                    <a:pt x="6548" y="59615"/>
                  </a:lnTo>
                  <a:lnTo>
                    <a:pt x="15304" y="6344"/>
                  </a:lnTo>
                  <a:cubicBezTo>
                    <a:pt x="15809" y="3240"/>
                    <a:pt x="13597" y="351"/>
                    <a:pt x="10470" y="29"/>
                  </a:cubicBezTo>
                  <a:cubicBezTo>
                    <a:pt x="10280" y="10"/>
                    <a:pt x="10093" y="0"/>
                    <a:pt x="990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5563436" y="3295854"/>
              <a:ext cx="627213" cy="1183655"/>
            </a:xfrm>
            <a:custGeom>
              <a:avLst/>
              <a:gdLst/>
              <a:ahLst/>
              <a:cxnLst/>
              <a:rect l="l" t="t" r="r" b="b"/>
              <a:pathLst>
                <a:path w="12833" h="24218" extrusionOk="0">
                  <a:moveTo>
                    <a:pt x="6930" y="0"/>
                  </a:moveTo>
                  <a:cubicBezTo>
                    <a:pt x="4164" y="0"/>
                    <a:pt x="1792" y="2095"/>
                    <a:pt x="1504" y="4906"/>
                  </a:cubicBezTo>
                  <a:lnTo>
                    <a:pt x="1" y="23037"/>
                  </a:lnTo>
                  <a:lnTo>
                    <a:pt x="9389" y="24218"/>
                  </a:lnTo>
                  <a:lnTo>
                    <a:pt x="12328" y="6342"/>
                  </a:lnTo>
                  <a:cubicBezTo>
                    <a:pt x="12833" y="3239"/>
                    <a:pt x="10621" y="350"/>
                    <a:pt x="7494" y="29"/>
                  </a:cubicBezTo>
                  <a:cubicBezTo>
                    <a:pt x="7304" y="10"/>
                    <a:pt x="7117" y="0"/>
                    <a:pt x="69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5417985" y="5895659"/>
              <a:ext cx="369495" cy="313875"/>
            </a:xfrm>
            <a:custGeom>
              <a:avLst/>
              <a:gdLst/>
              <a:ahLst/>
              <a:cxnLst/>
              <a:rect l="l" t="t" r="r" b="b"/>
              <a:pathLst>
                <a:path w="7560" h="6422" extrusionOk="0">
                  <a:moveTo>
                    <a:pt x="477" y="0"/>
                  </a:moveTo>
                  <a:lnTo>
                    <a:pt x="1" y="5750"/>
                  </a:lnTo>
                  <a:lnTo>
                    <a:pt x="6548" y="6422"/>
                  </a:lnTo>
                  <a:lnTo>
                    <a:pt x="7559" y="281"/>
                  </a:lnTo>
                  <a:lnTo>
                    <a:pt x="4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4844050" y="6176641"/>
              <a:ext cx="894021" cy="381665"/>
            </a:xfrm>
            <a:custGeom>
              <a:avLst/>
              <a:gdLst/>
              <a:ahLst/>
              <a:cxnLst/>
              <a:rect l="l" t="t" r="r" b="b"/>
              <a:pathLst>
                <a:path w="18292" h="7809" extrusionOk="0">
                  <a:moveTo>
                    <a:pt x="11744" y="1"/>
                  </a:moveTo>
                  <a:lnTo>
                    <a:pt x="3124" y="2784"/>
                  </a:lnTo>
                  <a:cubicBezTo>
                    <a:pt x="1724" y="3236"/>
                    <a:pt x="647" y="4364"/>
                    <a:pt x="261" y="5784"/>
                  </a:cubicBezTo>
                  <a:lnTo>
                    <a:pt x="1" y="7808"/>
                  </a:lnTo>
                  <a:lnTo>
                    <a:pt x="18075" y="7808"/>
                  </a:lnTo>
                  <a:lnTo>
                    <a:pt x="18291" y="671"/>
                  </a:lnTo>
                  <a:lnTo>
                    <a:pt x="117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4844196" y="6285681"/>
              <a:ext cx="885126" cy="272674"/>
            </a:xfrm>
            <a:custGeom>
              <a:avLst/>
              <a:gdLst/>
              <a:ahLst/>
              <a:cxnLst/>
              <a:rect l="l" t="t" r="r" b="b"/>
              <a:pathLst>
                <a:path w="18110" h="5579" extrusionOk="0">
                  <a:moveTo>
                    <a:pt x="4836" y="1"/>
                  </a:moveTo>
                  <a:lnTo>
                    <a:pt x="4084" y="244"/>
                  </a:lnTo>
                  <a:cubicBezTo>
                    <a:pt x="4830" y="640"/>
                    <a:pt x="6635" y="1841"/>
                    <a:pt x="7143" y="4406"/>
                  </a:cubicBezTo>
                  <a:lnTo>
                    <a:pt x="151" y="4406"/>
                  </a:lnTo>
                  <a:lnTo>
                    <a:pt x="0" y="5579"/>
                  </a:lnTo>
                  <a:lnTo>
                    <a:pt x="18074" y="5579"/>
                  </a:lnTo>
                  <a:lnTo>
                    <a:pt x="18109" y="4406"/>
                  </a:lnTo>
                  <a:lnTo>
                    <a:pt x="7741" y="4406"/>
                  </a:lnTo>
                  <a:cubicBezTo>
                    <a:pt x="7301" y="1960"/>
                    <a:pt x="5808" y="629"/>
                    <a:pt x="4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5134854" y="6214079"/>
              <a:ext cx="123116" cy="118424"/>
            </a:xfrm>
            <a:custGeom>
              <a:avLst/>
              <a:gdLst/>
              <a:ahLst/>
              <a:cxnLst/>
              <a:rect l="l" t="t" r="r" b="b"/>
              <a:pathLst>
                <a:path w="2519" h="2423" extrusionOk="0">
                  <a:moveTo>
                    <a:pt x="638" y="0"/>
                  </a:moveTo>
                  <a:cubicBezTo>
                    <a:pt x="512" y="0"/>
                    <a:pt x="387" y="48"/>
                    <a:pt x="292" y="143"/>
                  </a:cubicBezTo>
                  <a:lnTo>
                    <a:pt x="190" y="244"/>
                  </a:lnTo>
                  <a:cubicBezTo>
                    <a:pt x="0" y="433"/>
                    <a:pt x="0" y="746"/>
                    <a:pt x="190" y="937"/>
                  </a:cubicBezTo>
                  <a:lnTo>
                    <a:pt x="1535" y="2281"/>
                  </a:lnTo>
                  <a:cubicBezTo>
                    <a:pt x="1630" y="2375"/>
                    <a:pt x="1755" y="2423"/>
                    <a:pt x="1881" y="2423"/>
                  </a:cubicBezTo>
                  <a:cubicBezTo>
                    <a:pt x="2006" y="2423"/>
                    <a:pt x="2132" y="2375"/>
                    <a:pt x="2227" y="2281"/>
                  </a:cubicBezTo>
                  <a:lnTo>
                    <a:pt x="2328" y="2179"/>
                  </a:lnTo>
                  <a:cubicBezTo>
                    <a:pt x="2519" y="1988"/>
                    <a:pt x="2519" y="1676"/>
                    <a:pt x="2328" y="1487"/>
                  </a:cubicBezTo>
                  <a:lnTo>
                    <a:pt x="984" y="143"/>
                  </a:lnTo>
                  <a:cubicBezTo>
                    <a:pt x="889" y="48"/>
                    <a:pt x="763" y="0"/>
                    <a:pt x="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5221851" y="6186171"/>
              <a:ext cx="123214" cy="118522"/>
            </a:xfrm>
            <a:custGeom>
              <a:avLst/>
              <a:gdLst/>
              <a:ahLst/>
              <a:cxnLst/>
              <a:rect l="l" t="t" r="r" b="b"/>
              <a:pathLst>
                <a:path w="2521" h="2425" extrusionOk="0">
                  <a:moveTo>
                    <a:pt x="639" y="1"/>
                  </a:moveTo>
                  <a:cubicBezTo>
                    <a:pt x="513" y="1"/>
                    <a:pt x="387" y="48"/>
                    <a:pt x="292" y="143"/>
                  </a:cubicBezTo>
                  <a:lnTo>
                    <a:pt x="191" y="245"/>
                  </a:lnTo>
                  <a:cubicBezTo>
                    <a:pt x="1" y="435"/>
                    <a:pt x="1" y="747"/>
                    <a:pt x="191" y="937"/>
                  </a:cubicBezTo>
                  <a:lnTo>
                    <a:pt x="1535" y="2281"/>
                  </a:lnTo>
                  <a:cubicBezTo>
                    <a:pt x="1630" y="2376"/>
                    <a:pt x="1756" y="2424"/>
                    <a:pt x="1881" y="2424"/>
                  </a:cubicBezTo>
                  <a:cubicBezTo>
                    <a:pt x="2007" y="2424"/>
                    <a:pt x="2132" y="2376"/>
                    <a:pt x="2227" y="2281"/>
                  </a:cubicBezTo>
                  <a:lnTo>
                    <a:pt x="2329" y="2180"/>
                  </a:lnTo>
                  <a:cubicBezTo>
                    <a:pt x="2521" y="1990"/>
                    <a:pt x="2521" y="1679"/>
                    <a:pt x="2329" y="1488"/>
                  </a:cubicBezTo>
                  <a:lnTo>
                    <a:pt x="985" y="143"/>
                  </a:lnTo>
                  <a:cubicBezTo>
                    <a:pt x="890" y="48"/>
                    <a:pt x="765"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5312660" y="6154843"/>
              <a:ext cx="123067" cy="118424"/>
            </a:xfrm>
            <a:custGeom>
              <a:avLst/>
              <a:gdLst/>
              <a:ahLst/>
              <a:cxnLst/>
              <a:rect l="l" t="t" r="r" b="b"/>
              <a:pathLst>
                <a:path w="2518" h="2423" extrusionOk="0">
                  <a:moveTo>
                    <a:pt x="638" y="1"/>
                  </a:moveTo>
                  <a:cubicBezTo>
                    <a:pt x="513" y="1"/>
                    <a:pt x="387" y="48"/>
                    <a:pt x="292" y="142"/>
                  </a:cubicBezTo>
                  <a:lnTo>
                    <a:pt x="191" y="244"/>
                  </a:lnTo>
                  <a:cubicBezTo>
                    <a:pt x="0" y="434"/>
                    <a:pt x="0" y="747"/>
                    <a:pt x="191" y="936"/>
                  </a:cubicBezTo>
                  <a:lnTo>
                    <a:pt x="1535" y="2280"/>
                  </a:lnTo>
                  <a:cubicBezTo>
                    <a:pt x="1629" y="2375"/>
                    <a:pt x="1755" y="2423"/>
                    <a:pt x="1881" y="2423"/>
                  </a:cubicBezTo>
                  <a:cubicBezTo>
                    <a:pt x="2006" y="2423"/>
                    <a:pt x="2132" y="2375"/>
                    <a:pt x="2227" y="2280"/>
                  </a:cubicBezTo>
                  <a:lnTo>
                    <a:pt x="2329" y="2179"/>
                  </a:lnTo>
                  <a:cubicBezTo>
                    <a:pt x="2518" y="1987"/>
                    <a:pt x="2518" y="1677"/>
                    <a:pt x="2329" y="1486"/>
                  </a:cubicBezTo>
                  <a:lnTo>
                    <a:pt x="984" y="142"/>
                  </a:lnTo>
                  <a:cubicBezTo>
                    <a:pt x="889" y="48"/>
                    <a:pt x="764" y="1"/>
                    <a:pt x="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5472040" y="6277714"/>
              <a:ext cx="162412" cy="162461"/>
            </a:xfrm>
            <a:custGeom>
              <a:avLst/>
              <a:gdLst/>
              <a:ahLst/>
              <a:cxnLst/>
              <a:rect l="l" t="t" r="r" b="b"/>
              <a:pathLst>
                <a:path w="3323" h="3324" extrusionOk="0">
                  <a:moveTo>
                    <a:pt x="1661" y="197"/>
                  </a:moveTo>
                  <a:cubicBezTo>
                    <a:pt x="2470" y="197"/>
                    <a:pt x="3127" y="856"/>
                    <a:pt x="3127" y="1664"/>
                  </a:cubicBezTo>
                  <a:cubicBezTo>
                    <a:pt x="3127" y="2472"/>
                    <a:pt x="2470" y="3130"/>
                    <a:pt x="1661" y="3130"/>
                  </a:cubicBezTo>
                  <a:cubicBezTo>
                    <a:pt x="853" y="3130"/>
                    <a:pt x="195" y="2472"/>
                    <a:pt x="195" y="1664"/>
                  </a:cubicBezTo>
                  <a:cubicBezTo>
                    <a:pt x="195" y="855"/>
                    <a:pt x="853" y="197"/>
                    <a:pt x="1661" y="197"/>
                  </a:cubicBezTo>
                  <a:close/>
                  <a:moveTo>
                    <a:pt x="1661" y="1"/>
                  </a:moveTo>
                  <a:cubicBezTo>
                    <a:pt x="745" y="1"/>
                    <a:pt x="0" y="746"/>
                    <a:pt x="0" y="1661"/>
                  </a:cubicBezTo>
                  <a:cubicBezTo>
                    <a:pt x="0" y="2577"/>
                    <a:pt x="745" y="3323"/>
                    <a:pt x="1661" y="3323"/>
                  </a:cubicBezTo>
                  <a:cubicBezTo>
                    <a:pt x="2577" y="3323"/>
                    <a:pt x="3323" y="2577"/>
                    <a:pt x="3323" y="1661"/>
                  </a:cubicBezTo>
                  <a:cubicBezTo>
                    <a:pt x="3323" y="746"/>
                    <a:pt x="2577" y="1"/>
                    <a:pt x="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5529859" y="3130413"/>
              <a:ext cx="1306478" cy="1287025"/>
            </a:xfrm>
            <a:custGeom>
              <a:avLst/>
              <a:gdLst/>
              <a:ahLst/>
              <a:cxnLst/>
              <a:rect l="l" t="t" r="r" b="b"/>
              <a:pathLst>
                <a:path w="26731" h="26333" extrusionOk="0">
                  <a:moveTo>
                    <a:pt x="2873" y="1"/>
                  </a:moveTo>
                  <a:lnTo>
                    <a:pt x="0" y="24874"/>
                  </a:lnTo>
                  <a:lnTo>
                    <a:pt x="12617" y="26333"/>
                  </a:lnTo>
                  <a:lnTo>
                    <a:pt x="13365" y="19873"/>
                  </a:lnTo>
                  <a:lnTo>
                    <a:pt x="14112" y="26333"/>
                  </a:lnTo>
                  <a:lnTo>
                    <a:pt x="26730" y="24874"/>
                  </a:lnTo>
                  <a:lnTo>
                    <a:pt x="238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5651263" y="3130462"/>
              <a:ext cx="1064351" cy="217445"/>
            </a:xfrm>
            <a:custGeom>
              <a:avLst/>
              <a:gdLst/>
              <a:ahLst/>
              <a:cxnLst/>
              <a:rect l="l" t="t" r="r" b="b"/>
              <a:pathLst>
                <a:path w="21777" h="4449" extrusionOk="0">
                  <a:moveTo>
                    <a:pt x="389" y="1"/>
                  </a:moveTo>
                  <a:lnTo>
                    <a:pt x="0" y="3368"/>
                  </a:lnTo>
                  <a:cubicBezTo>
                    <a:pt x="1473" y="3637"/>
                    <a:pt x="6357" y="4449"/>
                    <a:pt x="12096" y="4449"/>
                  </a:cubicBezTo>
                  <a:cubicBezTo>
                    <a:pt x="15207" y="4449"/>
                    <a:pt x="18570" y="4210"/>
                    <a:pt x="21776" y="3518"/>
                  </a:cubicBezTo>
                  <a:lnTo>
                    <a:pt x="2137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6"/>
            <p:cNvSpPr/>
            <p:nvPr/>
          </p:nvSpPr>
          <p:spPr>
            <a:xfrm>
              <a:off x="6176617" y="3124059"/>
              <a:ext cx="23118" cy="996610"/>
            </a:xfrm>
            <a:custGeom>
              <a:avLst/>
              <a:gdLst/>
              <a:ahLst/>
              <a:cxnLst/>
              <a:rect l="l" t="t" r="r" b="b"/>
              <a:pathLst>
                <a:path w="473" h="20391" extrusionOk="0">
                  <a:moveTo>
                    <a:pt x="342" y="0"/>
                  </a:moveTo>
                  <a:cubicBezTo>
                    <a:pt x="272" y="0"/>
                    <a:pt x="214" y="58"/>
                    <a:pt x="214" y="129"/>
                  </a:cubicBezTo>
                  <a:lnTo>
                    <a:pt x="3" y="20260"/>
                  </a:lnTo>
                  <a:cubicBezTo>
                    <a:pt x="0" y="20332"/>
                    <a:pt x="58" y="20390"/>
                    <a:pt x="132" y="20390"/>
                  </a:cubicBezTo>
                  <a:cubicBezTo>
                    <a:pt x="204" y="20390"/>
                    <a:pt x="261" y="20335"/>
                    <a:pt x="262" y="20262"/>
                  </a:cubicBezTo>
                  <a:lnTo>
                    <a:pt x="472" y="131"/>
                  </a:lnTo>
                  <a:cubicBezTo>
                    <a:pt x="472" y="59"/>
                    <a:pt x="415" y="0"/>
                    <a:pt x="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6"/>
            <p:cNvSpPr/>
            <p:nvPr/>
          </p:nvSpPr>
          <p:spPr>
            <a:xfrm>
              <a:off x="6182482" y="3124254"/>
              <a:ext cx="91201" cy="438604"/>
            </a:xfrm>
            <a:custGeom>
              <a:avLst/>
              <a:gdLst/>
              <a:ahLst/>
              <a:cxnLst/>
              <a:rect l="l" t="t" r="r" b="b"/>
              <a:pathLst>
                <a:path w="1866" h="8974" extrusionOk="0">
                  <a:moveTo>
                    <a:pt x="1735" y="1"/>
                  </a:moveTo>
                  <a:cubicBezTo>
                    <a:pt x="1664" y="1"/>
                    <a:pt x="1607" y="58"/>
                    <a:pt x="1607" y="129"/>
                  </a:cubicBezTo>
                  <a:lnTo>
                    <a:pt x="1607" y="7563"/>
                  </a:lnTo>
                  <a:cubicBezTo>
                    <a:pt x="1607" y="8198"/>
                    <a:pt x="1089" y="8716"/>
                    <a:pt x="453" y="8716"/>
                  </a:cubicBezTo>
                  <a:lnTo>
                    <a:pt x="129" y="8716"/>
                  </a:lnTo>
                  <a:cubicBezTo>
                    <a:pt x="58" y="8716"/>
                    <a:pt x="1" y="8773"/>
                    <a:pt x="1" y="8845"/>
                  </a:cubicBezTo>
                  <a:cubicBezTo>
                    <a:pt x="1" y="8916"/>
                    <a:pt x="58" y="8974"/>
                    <a:pt x="129" y="8974"/>
                  </a:cubicBezTo>
                  <a:lnTo>
                    <a:pt x="453" y="8974"/>
                  </a:lnTo>
                  <a:cubicBezTo>
                    <a:pt x="1232" y="8974"/>
                    <a:pt x="1866" y="8339"/>
                    <a:pt x="1864" y="7563"/>
                  </a:cubicBezTo>
                  <a:lnTo>
                    <a:pt x="1864" y="129"/>
                  </a:lnTo>
                  <a:cubicBezTo>
                    <a:pt x="1864" y="58"/>
                    <a:pt x="1807" y="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5615829" y="3124108"/>
              <a:ext cx="184552" cy="422524"/>
            </a:xfrm>
            <a:custGeom>
              <a:avLst/>
              <a:gdLst/>
              <a:ahLst/>
              <a:cxnLst/>
              <a:rect l="l" t="t" r="r" b="b"/>
              <a:pathLst>
                <a:path w="3776" h="8645" extrusionOk="0">
                  <a:moveTo>
                    <a:pt x="3633" y="0"/>
                  </a:moveTo>
                  <a:cubicBezTo>
                    <a:pt x="3570" y="0"/>
                    <a:pt x="3517" y="50"/>
                    <a:pt x="3508" y="114"/>
                  </a:cubicBezTo>
                  <a:lnTo>
                    <a:pt x="2799" y="5606"/>
                  </a:lnTo>
                  <a:cubicBezTo>
                    <a:pt x="2705" y="6349"/>
                    <a:pt x="2286" y="7004"/>
                    <a:pt x="1653" y="7405"/>
                  </a:cubicBezTo>
                  <a:lnTo>
                    <a:pt x="76" y="8405"/>
                  </a:lnTo>
                  <a:cubicBezTo>
                    <a:pt x="17" y="8445"/>
                    <a:pt x="0" y="8523"/>
                    <a:pt x="37" y="8583"/>
                  </a:cubicBezTo>
                  <a:cubicBezTo>
                    <a:pt x="62" y="8623"/>
                    <a:pt x="103" y="8645"/>
                    <a:pt x="146" y="8645"/>
                  </a:cubicBezTo>
                  <a:cubicBezTo>
                    <a:pt x="169" y="8645"/>
                    <a:pt x="195" y="8638"/>
                    <a:pt x="212" y="8625"/>
                  </a:cubicBezTo>
                  <a:lnTo>
                    <a:pt x="1789" y="7625"/>
                  </a:lnTo>
                  <a:cubicBezTo>
                    <a:pt x="2489" y="7182"/>
                    <a:pt x="2949" y="6458"/>
                    <a:pt x="3055" y="5639"/>
                  </a:cubicBezTo>
                  <a:lnTo>
                    <a:pt x="3764" y="147"/>
                  </a:lnTo>
                  <a:cubicBezTo>
                    <a:pt x="3776" y="75"/>
                    <a:pt x="3726" y="11"/>
                    <a:pt x="3654" y="2"/>
                  </a:cubicBezTo>
                  <a:cubicBezTo>
                    <a:pt x="3647" y="1"/>
                    <a:pt x="3640" y="0"/>
                    <a:pt x="3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6"/>
            <p:cNvSpPr/>
            <p:nvPr/>
          </p:nvSpPr>
          <p:spPr>
            <a:xfrm>
              <a:off x="6562335" y="3124108"/>
              <a:ext cx="184650" cy="422524"/>
            </a:xfrm>
            <a:custGeom>
              <a:avLst/>
              <a:gdLst/>
              <a:ahLst/>
              <a:cxnLst/>
              <a:rect l="l" t="t" r="r" b="b"/>
              <a:pathLst>
                <a:path w="3778" h="8645" extrusionOk="0">
                  <a:moveTo>
                    <a:pt x="138" y="1"/>
                  </a:moveTo>
                  <a:cubicBezTo>
                    <a:pt x="132" y="1"/>
                    <a:pt x="125" y="1"/>
                    <a:pt x="119" y="2"/>
                  </a:cubicBezTo>
                  <a:cubicBezTo>
                    <a:pt x="50" y="11"/>
                    <a:pt x="0" y="75"/>
                    <a:pt x="9" y="147"/>
                  </a:cubicBezTo>
                  <a:lnTo>
                    <a:pt x="718" y="5639"/>
                  </a:lnTo>
                  <a:cubicBezTo>
                    <a:pt x="825" y="6459"/>
                    <a:pt x="1287" y="7183"/>
                    <a:pt x="1984" y="7625"/>
                  </a:cubicBezTo>
                  <a:lnTo>
                    <a:pt x="3561" y="8625"/>
                  </a:lnTo>
                  <a:cubicBezTo>
                    <a:pt x="3583" y="8638"/>
                    <a:pt x="3607" y="8645"/>
                    <a:pt x="3631" y="8645"/>
                  </a:cubicBezTo>
                  <a:cubicBezTo>
                    <a:pt x="3674" y="8645"/>
                    <a:pt x="3714" y="8623"/>
                    <a:pt x="3737" y="8583"/>
                  </a:cubicBezTo>
                  <a:cubicBezTo>
                    <a:pt x="3777" y="8523"/>
                    <a:pt x="3759" y="8442"/>
                    <a:pt x="3699" y="8405"/>
                  </a:cubicBezTo>
                  <a:lnTo>
                    <a:pt x="2121" y="7405"/>
                  </a:lnTo>
                  <a:cubicBezTo>
                    <a:pt x="1489" y="7004"/>
                    <a:pt x="1071" y="6349"/>
                    <a:pt x="974" y="5606"/>
                  </a:cubicBezTo>
                  <a:lnTo>
                    <a:pt x="265" y="112"/>
                  </a:lnTo>
                  <a:cubicBezTo>
                    <a:pt x="256" y="50"/>
                    <a:pt x="201"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6"/>
            <p:cNvSpPr/>
            <p:nvPr/>
          </p:nvSpPr>
          <p:spPr>
            <a:xfrm>
              <a:off x="4673575" y="2155602"/>
              <a:ext cx="994362" cy="1959936"/>
            </a:xfrm>
            <a:custGeom>
              <a:avLst/>
              <a:gdLst/>
              <a:ahLst/>
              <a:cxnLst/>
              <a:rect l="l" t="t" r="r" b="b"/>
              <a:pathLst>
                <a:path w="20345" h="40101" extrusionOk="0">
                  <a:moveTo>
                    <a:pt x="14954" y="0"/>
                  </a:moveTo>
                  <a:lnTo>
                    <a:pt x="7186" y="10621"/>
                  </a:lnTo>
                  <a:cubicBezTo>
                    <a:pt x="7097" y="10745"/>
                    <a:pt x="7020" y="10877"/>
                    <a:pt x="6951" y="11008"/>
                  </a:cubicBezTo>
                  <a:cubicBezTo>
                    <a:pt x="6555" y="11423"/>
                    <a:pt x="6259" y="11945"/>
                    <a:pt x="6119" y="12544"/>
                  </a:cubicBezTo>
                  <a:lnTo>
                    <a:pt x="3347" y="28815"/>
                  </a:lnTo>
                  <a:lnTo>
                    <a:pt x="3378" y="28823"/>
                  </a:lnTo>
                  <a:lnTo>
                    <a:pt x="175" y="35826"/>
                  </a:lnTo>
                  <a:cubicBezTo>
                    <a:pt x="0" y="36187"/>
                    <a:pt x="193" y="36637"/>
                    <a:pt x="605" y="36742"/>
                  </a:cubicBezTo>
                  <a:cubicBezTo>
                    <a:pt x="654" y="36754"/>
                    <a:pt x="704" y="36760"/>
                    <a:pt x="753" y="36760"/>
                  </a:cubicBezTo>
                  <a:cubicBezTo>
                    <a:pt x="1003" y="36760"/>
                    <a:pt x="1240" y="36607"/>
                    <a:pt x="1353" y="36374"/>
                  </a:cubicBezTo>
                  <a:lnTo>
                    <a:pt x="2668" y="33667"/>
                  </a:lnTo>
                  <a:lnTo>
                    <a:pt x="1864" y="38103"/>
                  </a:lnTo>
                  <a:cubicBezTo>
                    <a:pt x="1768" y="38446"/>
                    <a:pt x="1970" y="38807"/>
                    <a:pt x="2314" y="38904"/>
                  </a:cubicBezTo>
                  <a:cubicBezTo>
                    <a:pt x="2373" y="38920"/>
                    <a:pt x="2431" y="38928"/>
                    <a:pt x="2489" y="38928"/>
                  </a:cubicBezTo>
                  <a:cubicBezTo>
                    <a:pt x="2773" y="38928"/>
                    <a:pt x="3036" y="38740"/>
                    <a:pt x="3115" y="38453"/>
                  </a:cubicBezTo>
                  <a:lnTo>
                    <a:pt x="4289" y="34253"/>
                  </a:lnTo>
                  <a:lnTo>
                    <a:pt x="4411" y="39420"/>
                  </a:lnTo>
                  <a:cubicBezTo>
                    <a:pt x="4395" y="39778"/>
                    <a:pt x="4673" y="40084"/>
                    <a:pt x="5030" y="40100"/>
                  </a:cubicBezTo>
                  <a:cubicBezTo>
                    <a:pt x="5041" y="40100"/>
                    <a:pt x="5051" y="40100"/>
                    <a:pt x="5062" y="40100"/>
                  </a:cubicBezTo>
                  <a:cubicBezTo>
                    <a:pt x="5406" y="40100"/>
                    <a:pt x="5694" y="39829"/>
                    <a:pt x="5710" y="39482"/>
                  </a:cubicBezTo>
                  <a:lnTo>
                    <a:pt x="6054" y="34217"/>
                  </a:lnTo>
                  <a:lnTo>
                    <a:pt x="6741" y="38612"/>
                  </a:lnTo>
                  <a:cubicBezTo>
                    <a:pt x="6769" y="38951"/>
                    <a:pt x="7054" y="39212"/>
                    <a:pt x="7389" y="39212"/>
                  </a:cubicBezTo>
                  <a:cubicBezTo>
                    <a:pt x="7450" y="39212"/>
                    <a:pt x="7513" y="39203"/>
                    <a:pt x="7576" y="39184"/>
                  </a:cubicBezTo>
                  <a:cubicBezTo>
                    <a:pt x="7872" y="39097"/>
                    <a:pt x="8058" y="38798"/>
                    <a:pt x="8035" y="38491"/>
                  </a:cubicBezTo>
                  <a:lnTo>
                    <a:pt x="7690" y="34107"/>
                  </a:lnTo>
                  <a:lnTo>
                    <a:pt x="7798" y="33555"/>
                  </a:lnTo>
                  <a:cubicBezTo>
                    <a:pt x="7831" y="33387"/>
                    <a:pt x="7976" y="33283"/>
                    <a:pt x="8129" y="33283"/>
                  </a:cubicBezTo>
                  <a:cubicBezTo>
                    <a:pt x="8197" y="33283"/>
                    <a:pt x="8266" y="33304"/>
                    <a:pt x="8328" y="33349"/>
                  </a:cubicBezTo>
                  <a:lnTo>
                    <a:pt x="9773" y="34417"/>
                  </a:lnTo>
                  <a:cubicBezTo>
                    <a:pt x="9908" y="34538"/>
                    <a:pt x="10078" y="34597"/>
                    <a:pt x="10247" y="34597"/>
                  </a:cubicBezTo>
                  <a:cubicBezTo>
                    <a:pt x="10468" y="34597"/>
                    <a:pt x="10687" y="34497"/>
                    <a:pt x="10828" y="34300"/>
                  </a:cubicBezTo>
                  <a:cubicBezTo>
                    <a:pt x="11046" y="33998"/>
                    <a:pt x="10977" y="33575"/>
                    <a:pt x="10698" y="33326"/>
                  </a:cubicBezTo>
                  <a:lnTo>
                    <a:pt x="9914" y="32630"/>
                  </a:lnTo>
                  <a:cubicBezTo>
                    <a:pt x="9614" y="32361"/>
                    <a:pt x="9392" y="32016"/>
                    <a:pt x="9276" y="31632"/>
                  </a:cubicBezTo>
                  <a:cubicBezTo>
                    <a:pt x="9149" y="31210"/>
                    <a:pt x="8949" y="30813"/>
                    <a:pt x="8684" y="30459"/>
                  </a:cubicBezTo>
                  <a:lnTo>
                    <a:pt x="8152" y="29747"/>
                  </a:lnTo>
                  <a:lnTo>
                    <a:pt x="12396" y="14727"/>
                  </a:lnTo>
                  <a:cubicBezTo>
                    <a:pt x="12460" y="14655"/>
                    <a:pt x="12522" y="14584"/>
                    <a:pt x="12576" y="14505"/>
                  </a:cubicBezTo>
                  <a:lnTo>
                    <a:pt x="20345" y="3885"/>
                  </a:lnTo>
                  <a:lnTo>
                    <a:pt x="14954"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6"/>
            <p:cNvSpPr/>
            <p:nvPr/>
          </p:nvSpPr>
          <p:spPr>
            <a:xfrm>
              <a:off x="5159144" y="2155602"/>
              <a:ext cx="508789" cy="522034"/>
            </a:xfrm>
            <a:custGeom>
              <a:avLst/>
              <a:gdLst/>
              <a:ahLst/>
              <a:cxnLst/>
              <a:rect l="l" t="t" r="r" b="b"/>
              <a:pathLst>
                <a:path w="10410" h="10681" extrusionOk="0">
                  <a:moveTo>
                    <a:pt x="5019" y="0"/>
                  </a:moveTo>
                  <a:lnTo>
                    <a:pt x="1" y="6862"/>
                  </a:lnTo>
                  <a:lnTo>
                    <a:pt x="5440" y="10681"/>
                  </a:lnTo>
                  <a:lnTo>
                    <a:pt x="10410" y="3885"/>
                  </a:lnTo>
                  <a:lnTo>
                    <a:pt x="50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6694932" y="2155602"/>
              <a:ext cx="994362" cy="1959839"/>
            </a:xfrm>
            <a:custGeom>
              <a:avLst/>
              <a:gdLst/>
              <a:ahLst/>
              <a:cxnLst/>
              <a:rect l="l" t="t" r="r" b="b"/>
              <a:pathLst>
                <a:path w="20345" h="40099" extrusionOk="0">
                  <a:moveTo>
                    <a:pt x="5389" y="0"/>
                  </a:moveTo>
                  <a:lnTo>
                    <a:pt x="0" y="3885"/>
                  </a:lnTo>
                  <a:lnTo>
                    <a:pt x="7769" y="14505"/>
                  </a:lnTo>
                  <a:cubicBezTo>
                    <a:pt x="7823" y="14584"/>
                    <a:pt x="7885" y="14655"/>
                    <a:pt x="7948" y="14727"/>
                  </a:cubicBezTo>
                  <a:lnTo>
                    <a:pt x="12191" y="29748"/>
                  </a:lnTo>
                  <a:lnTo>
                    <a:pt x="11658" y="30459"/>
                  </a:lnTo>
                  <a:cubicBezTo>
                    <a:pt x="11393" y="30813"/>
                    <a:pt x="11193" y="31208"/>
                    <a:pt x="11067" y="31632"/>
                  </a:cubicBezTo>
                  <a:cubicBezTo>
                    <a:pt x="10951" y="32016"/>
                    <a:pt x="10731" y="32362"/>
                    <a:pt x="10429" y="32630"/>
                  </a:cubicBezTo>
                  <a:lnTo>
                    <a:pt x="9645" y="33326"/>
                  </a:lnTo>
                  <a:cubicBezTo>
                    <a:pt x="9367" y="33575"/>
                    <a:pt x="9296" y="33998"/>
                    <a:pt x="9515" y="34300"/>
                  </a:cubicBezTo>
                  <a:cubicBezTo>
                    <a:pt x="9657" y="34497"/>
                    <a:pt x="9876" y="34597"/>
                    <a:pt x="10096" y="34597"/>
                  </a:cubicBezTo>
                  <a:cubicBezTo>
                    <a:pt x="10265" y="34597"/>
                    <a:pt x="10434" y="34538"/>
                    <a:pt x="10569" y="34417"/>
                  </a:cubicBezTo>
                  <a:lnTo>
                    <a:pt x="12014" y="33349"/>
                  </a:lnTo>
                  <a:cubicBezTo>
                    <a:pt x="12075" y="33304"/>
                    <a:pt x="12144" y="33284"/>
                    <a:pt x="12212" y="33284"/>
                  </a:cubicBezTo>
                  <a:cubicBezTo>
                    <a:pt x="12365" y="33284"/>
                    <a:pt x="12512" y="33388"/>
                    <a:pt x="12544" y="33555"/>
                  </a:cubicBezTo>
                  <a:lnTo>
                    <a:pt x="12652" y="34107"/>
                  </a:lnTo>
                  <a:lnTo>
                    <a:pt x="12310" y="38489"/>
                  </a:lnTo>
                  <a:cubicBezTo>
                    <a:pt x="12284" y="38798"/>
                    <a:pt x="12470" y="39097"/>
                    <a:pt x="12769" y="39183"/>
                  </a:cubicBezTo>
                  <a:cubicBezTo>
                    <a:pt x="12832" y="39201"/>
                    <a:pt x="12895" y="39210"/>
                    <a:pt x="12957" y="39210"/>
                  </a:cubicBezTo>
                  <a:cubicBezTo>
                    <a:pt x="13291" y="39210"/>
                    <a:pt x="13576" y="38950"/>
                    <a:pt x="13603" y="38611"/>
                  </a:cubicBezTo>
                  <a:lnTo>
                    <a:pt x="14289" y="34214"/>
                  </a:lnTo>
                  <a:lnTo>
                    <a:pt x="14635" y="39480"/>
                  </a:lnTo>
                  <a:cubicBezTo>
                    <a:pt x="14651" y="39828"/>
                    <a:pt x="14942" y="40099"/>
                    <a:pt x="15286" y="40099"/>
                  </a:cubicBezTo>
                  <a:cubicBezTo>
                    <a:pt x="15295" y="40099"/>
                    <a:pt x="15305" y="40099"/>
                    <a:pt x="15315" y="40098"/>
                  </a:cubicBezTo>
                  <a:cubicBezTo>
                    <a:pt x="15671" y="40082"/>
                    <a:pt x="15948" y="39775"/>
                    <a:pt x="15932" y="39419"/>
                  </a:cubicBezTo>
                  <a:lnTo>
                    <a:pt x="16054" y="34250"/>
                  </a:lnTo>
                  <a:lnTo>
                    <a:pt x="17228" y="38452"/>
                  </a:lnTo>
                  <a:cubicBezTo>
                    <a:pt x="17309" y="38738"/>
                    <a:pt x="17572" y="38926"/>
                    <a:pt x="17857" y="38926"/>
                  </a:cubicBezTo>
                  <a:cubicBezTo>
                    <a:pt x="17914" y="38926"/>
                    <a:pt x="17973" y="38919"/>
                    <a:pt x="18031" y="38903"/>
                  </a:cubicBezTo>
                  <a:cubicBezTo>
                    <a:pt x="18372" y="38805"/>
                    <a:pt x="18577" y="38445"/>
                    <a:pt x="18480" y="38102"/>
                  </a:cubicBezTo>
                  <a:lnTo>
                    <a:pt x="17677" y="33664"/>
                  </a:lnTo>
                  <a:lnTo>
                    <a:pt x="18992" y="36373"/>
                  </a:lnTo>
                  <a:cubicBezTo>
                    <a:pt x="19105" y="36605"/>
                    <a:pt x="19339" y="36758"/>
                    <a:pt x="19588" y="36758"/>
                  </a:cubicBezTo>
                  <a:cubicBezTo>
                    <a:pt x="19638" y="36758"/>
                    <a:pt x="19688" y="36752"/>
                    <a:pt x="19738" y="36739"/>
                  </a:cubicBezTo>
                  <a:cubicBezTo>
                    <a:pt x="20150" y="36637"/>
                    <a:pt x="20345" y="36187"/>
                    <a:pt x="20169" y="35826"/>
                  </a:cubicBezTo>
                  <a:lnTo>
                    <a:pt x="16965" y="28823"/>
                  </a:lnTo>
                  <a:lnTo>
                    <a:pt x="16997" y="28815"/>
                  </a:lnTo>
                  <a:lnTo>
                    <a:pt x="14223" y="12544"/>
                  </a:lnTo>
                  <a:cubicBezTo>
                    <a:pt x="14085" y="11945"/>
                    <a:pt x="13790" y="11423"/>
                    <a:pt x="13392" y="11008"/>
                  </a:cubicBezTo>
                  <a:cubicBezTo>
                    <a:pt x="13322" y="10877"/>
                    <a:pt x="13247" y="10745"/>
                    <a:pt x="13156" y="10621"/>
                  </a:cubicBezTo>
                  <a:lnTo>
                    <a:pt x="5389"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6"/>
            <p:cNvSpPr/>
            <p:nvPr/>
          </p:nvSpPr>
          <p:spPr>
            <a:xfrm>
              <a:off x="6694835" y="2155602"/>
              <a:ext cx="508789" cy="522034"/>
            </a:xfrm>
            <a:custGeom>
              <a:avLst/>
              <a:gdLst/>
              <a:ahLst/>
              <a:cxnLst/>
              <a:rect l="l" t="t" r="r" b="b"/>
              <a:pathLst>
                <a:path w="10410" h="10681" extrusionOk="0">
                  <a:moveTo>
                    <a:pt x="5391" y="0"/>
                  </a:moveTo>
                  <a:lnTo>
                    <a:pt x="1" y="3885"/>
                  </a:lnTo>
                  <a:lnTo>
                    <a:pt x="4971" y="10681"/>
                  </a:lnTo>
                  <a:lnTo>
                    <a:pt x="10410" y="6862"/>
                  </a:lnTo>
                  <a:lnTo>
                    <a:pt x="539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6"/>
            <p:cNvSpPr/>
            <p:nvPr/>
          </p:nvSpPr>
          <p:spPr>
            <a:xfrm>
              <a:off x="5163445" y="1767975"/>
              <a:ext cx="2036084" cy="1544157"/>
            </a:xfrm>
            <a:custGeom>
              <a:avLst/>
              <a:gdLst/>
              <a:ahLst/>
              <a:cxnLst/>
              <a:rect l="l" t="t" r="r" b="b"/>
              <a:pathLst>
                <a:path w="41659" h="31594" extrusionOk="0">
                  <a:moveTo>
                    <a:pt x="20836" y="1"/>
                  </a:moveTo>
                  <a:cubicBezTo>
                    <a:pt x="19783" y="1"/>
                    <a:pt x="18729" y="89"/>
                    <a:pt x="17687" y="267"/>
                  </a:cubicBezTo>
                  <a:lnTo>
                    <a:pt x="9525" y="1817"/>
                  </a:lnTo>
                  <a:cubicBezTo>
                    <a:pt x="9525" y="1817"/>
                    <a:pt x="9526" y="1826"/>
                    <a:pt x="9526" y="1829"/>
                  </a:cubicBezTo>
                  <a:cubicBezTo>
                    <a:pt x="8355" y="2005"/>
                    <a:pt x="7257" y="2650"/>
                    <a:pt x="6547" y="3712"/>
                  </a:cubicBezTo>
                  <a:lnTo>
                    <a:pt x="0" y="13503"/>
                  </a:lnTo>
                  <a:lnTo>
                    <a:pt x="7248" y="18347"/>
                  </a:lnTo>
                  <a:lnTo>
                    <a:pt x="10835" y="12981"/>
                  </a:lnTo>
                  <a:cubicBezTo>
                    <a:pt x="11048" y="15757"/>
                    <a:pt x="11141" y="18482"/>
                    <a:pt x="10935" y="20391"/>
                  </a:cubicBezTo>
                  <a:cubicBezTo>
                    <a:pt x="10671" y="22857"/>
                    <a:pt x="9708" y="29444"/>
                    <a:pt x="9708" y="29444"/>
                  </a:cubicBezTo>
                  <a:cubicBezTo>
                    <a:pt x="9708" y="29444"/>
                    <a:pt x="12342" y="31594"/>
                    <a:pt x="20835" y="31594"/>
                  </a:cubicBezTo>
                  <a:cubicBezTo>
                    <a:pt x="29326" y="31594"/>
                    <a:pt x="32009" y="29444"/>
                    <a:pt x="32009" y="29444"/>
                  </a:cubicBezTo>
                  <a:cubicBezTo>
                    <a:pt x="32009" y="29444"/>
                    <a:pt x="31046" y="22858"/>
                    <a:pt x="30782" y="20391"/>
                  </a:cubicBezTo>
                  <a:cubicBezTo>
                    <a:pt x="30577" y="18497"/>
                    <a:pt x="30667" y="15806"/>
                    <a:pt x="30876" y="13054"/>
                  </a:cubicBezTo>
                  <a:lnTo>
                    <a:pt x="34410" y="18350"/>
                  </a:lnTo>
                  <a:lnTo>
                    <a:pt x="41658" y="13505"/>
                  </a:lnTo>
                  <a:lnTo>
                    <a:pt x="35111" y="3712"/>
                  </a:lnTo>
                  <a:cubicBezTo>
                    <a:pt x="34413" y="2665"/>
                    <a:pt x="33336" y="2025"/>
                    <a:pt x="32185" y="1836"/>
                  </a:cubicBezTo>
                  <a:cubicBezTo>
                    <a:pt x="32186" y="1829"/>
                    <a:pt x="32189" y="1817"/>
                    <a:pt x="32189" y="1817"/>
                  </a:cubicBezTo>
                  <a:lnTo>
                    <a:pt x="23980" y="265"/>
                  </a:lnTo>
                  <a:cubicBezTo>
                    <a:pt x="22939" y="89"/>
                    <a:pt x="21887" y="1"/>
                    <a:pt x="20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5896858" y="1803409"/>
              <a:ext cx="569052" cy="264023"/>
            </a:xfrm>
            <a:custGeom>
              <a:avLst/>
              <a:gdLst/>
              <a:ahLst/>
              <a:cxnLst/>
              <a:rect l="l" t="t" r="r" b="b"/>
              <a:pathLst>
                <a:path w="11643" h="5402" extrusionOk="0">
                  <a:moveTo>
                    <a:pt x="11415" y="1"/>
                  </a:moveTo>
                  <a:cubicBezTo>
                    <a:pt x="11272" y="2876"/>
                    <a:pt x="8818" y="5173"/>
                    <a:pt x="5822" y="5173"/>
                  </a:cubicBezTo>
                  <a:cubicBezTo>
                    <a:pt x="2827" y="5173"/>
                    <a:pt x="374" y="2880"/>
                    <a:pt x="228" y="7"/>
                  </a:cubicBezTo>
                  <a:lnTo>
                    <a:pt x="1" y="50"/>
                  </a:lnTo>
                  <a:cubicBezTo>
                    <a:pt x="168" y="3030"/>
                    <a:pt x="2714" y="5401"/>
                    <a:pt x="5822" y="5401"/>
                  </a:cubicBezTo>
                  <a:cubicBezTo>
                    <a:pt x="8928" y="5401"/>
                    <a:pt x="11477" y="3026"/>
                    <a:pt x="11643" y="44"/>
                  </a:cubicBezTo>
                  <a:lnTo>
                    <a:pt x="114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6"/>
            <p:cNvSpPr/>
            <p:nvPr/>
          </p:nvSpPr>
          <p:spPr>
            <a:xfrm>
              <a:off x="5941970" y="1767975"/>
              <a:ext cx="481370" cy="244766"/>
            </a:xfrm>
            <a:custGeom>
              <a:avLst/>
              <a:gdLst/>
              <a:ahLst/>
              <a:cxnLst/>
              <a:rect l="l" t="t" r="r" b="b"/>
              <a:pathLst>
                <a:path w="9849" h="5008" extrusionOk="0">
                  <a:moveTo>
                    <a:pt x="4903" y="1"/>
                  </a:moveTo>
                  <a:cubicBezTo>
                    <a:pt x="3850" y="1"/>
                    <a:pt x="2796" y="89"/>
                    <a:pt x="1754" y="267"/>
                  </a:cubicBezTo>
                  <a:lnTo>
                    <a:pt x="0" y="563"/>
                  </a:lnTo>
                  <a:cubicBezTo>
                    <a:pt x="253" y="3059"/>
                    <a:pt x="2363" y="5008"/>
                    <a:pt x="4926" y="5008"/>
                  </a:cubicBezTo>
                  <a:cubicBezTo>
                    <a:pt x="7487" y="5008"/>
                    <a:pt x="9593" y="3063"/>
                    <a:pt x="9849" y="569"/>
                  </a:cubicBezTo>
                  <a:lnTo>
                    <a:pt x="8047" y="265"/>
                  </a:lnTo>
                  <a:cubicBezTo>
                    <a:pt x="7006" y="89"/>
                    <a:pt x="5955" y="1"/>
                    <a:pt x="490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6036249" y="1509769"/>
              <a:ext cx="292957" cy="452045"/>
            </a:xfrm>
            <a:custGeom>
              <a:avLst/>
              <a:gdLst/>
              <a:ahLst/>
              <a:cxnLst/>
              <a:rect l="l" t="t" r="r" b="b"/>
              <a:pathLst>
                <a:path w="5994" h="9249" extrusionOk="0">
                  <a:moveTo>
                    <a:pt x="1" y="1"/>
                  </a:moveTo>
                  <a:lnTo>
                    <a:pt x="1" y="6252"/>
                  </a:lnTo>
                  <a:cubicBezTo>
                    <a:pt x="1" y="7908"/>
                    <a:pt x="1341" y="9248"/>
                    <a:pt x="2997" y="9248"/>
                  </a:cubicBezTo>
                  <a:cubicBezTo>
                    <a:pt x="4652" y="9248"/>
                    <a:pt x="5993" y="7908"/>
                    <a:pt x="5993" y="6252"/>
                  </a:cubicBezTo>
                  <a:lnTo>
                    <a:pt x="5993"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6036249" y="1509720"/>
              <a:ext cx="292957" cy="232694"/>
            </a:xfrm>
            <a:custGeom>
              <a:avLst/>
              <a:gdLst/>
              <a:ahLst/>
              <a:cxnLst/>
              <a:rect l="l" t="t" r="r" b="b"/>
              <a:pathLst>
                <a:path w="5994" h="4761" extrusionOk="0">
                  <a:moveTo>
                    <a:pt x="1" y="0"/>
                  </a:moveTo>
                  <a:lnTo>
                    <a:pt x="1" y="3852"/>
                  </a:lnTo>
                  <a:cubicBezTo>
                    <a:pt x="1011" y="4272"/>
                    <a:pt x="2532" y="4760"/>
                    <a:pt x="4134" y="4760"/>
                  </a:cubicBezTo>
                  <a:cubicBezTo>
                    <a:pt x="4750" y="4760"/>
                    <a:pt x="5378" y="4688"/>
                    <a:pt x="5993" y="4513"/>
                  </a:cubicBezTo>
                  <a:lnTo>
                    <a:pt x="59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5854386" y="1276342"/>
              <a:ext cx="172920" cy="180398"/>
            </a:xfrm>
            <a:custGeom>
              <a:avLst/>
              <a:gdLst/>
              <a:ahLst/>
              <a:cxnLst/>
              <a:rect l="l" t="t" r="r" b="b"/>
              <a:pathLst>
                <a:path w="3538" h="3691" extrusionOk="0">
                  <a:moveTo>
                    <a:pt x="1532" y="0"/>
                  </a:moveTo>
                  <a:cubicBezTo>
                    <a:pt x="1388" y="0"/>
                    <a:pt x="1244" y="25"/>
                    <a:pt x="1104" y="77"/>
                  </a:cubicBezTo>
                  <a:cubicBezTo>
                    <a:pt x="329" y="368"/>
                    <a:pt x="0" y="1396"/>
                    <a:pt x="368" y="2371"/>
                  </a:cubicBezTo>
                  <a:cubicBezTo>
                    <a:pt x="668" y="3172"/>
                    <a:pt x="1344" y="3690"/>
                    <a:pt x="2005" y="3690"/>
                  </a:cubicBezTo>
                  <a:cubicBezTo>
                    <a:pt x="2150" y="3690"/>
                    <a:pt x="2295" y="3665"/>
                    <a:pt x="2435" y="3613"/>
                  </a:cubicBezTo>
                  <a:cubicBezTo>
                    <a:pt x="3208" y="3321"/>
                    <a:pt x="3537" y="2294"/>
                    <a:pt x="3171" y="1317"/>
                  </a:cubicBezTo>
                  <a:cubicBezTo>
                    <a:pt x="2868" y="517"/>
                    <a:pt x="2193" y="0"/>
                    <a:pt x="153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6338245" y="1276342"/>
              <a:ext cx="172822" cy="180398"/>
            </a:xfrm>
            <a:custGeom>
              <a:avLst/>
              <a:gdLst/>
              <a:ahLst/>
              <a:cxnLst/>
              <a:rect l="l" t="t" r="r" b="b"/>
              <a:pathLst>
                <a:path w="3536" h="3691" extrusionOk="0">
                  <a:moveTo>
                    <a:pt x="2005" y="0"/>
                  </a:moveTo>
                  <a:cubicBezTo>
                    <a:pt x="1344" y="0"/>
                    <a:pt x="666" y="517"/>
                    <a:pt x="366" y="1317"/>
                  </a:cubicBezTo>
                  <a:cubicBezTo>
                    <a:pt x="0" y="2294"/>
                    <a:pt x="329" y="3321"/>
                    <a:pt x="1103" y="3613"/>
                  </a:cubicBezTo>
                  <a:cubicBezTo>
                    <a:pt x="1242" y="3665"/>
                    <a:pt x="1387" y="3690"/>
                    <a:pt x="1532" y="3690"/>
                  </a:cubicBezTo>
                  <a:cubicBezTo>
                    <a:pt x="2192" y="3690"/>
                    <a:pt x="2869" y="3172"/>
                    <a:pt x="3169" y="2371"/>
                  </a:cubicBezTo>
                  <a:cubicBezTo>
                    <a:pt x="3535" y="1396"/>
                    <a:pt x="3207" y="368"/>
                    <a:pt x="2433" y="77"/>
                  </a:cubicBezTo>
                  <a:cubicBezTo>
                    <a:pt x="2294" y="25"/>
                    <a:pt x="2149" y="0"/>
                    <a:pt x="2005"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5860056" y="863300"/>
              <a:ext cx="664944" cy="539433"/>
            </a:xfrm>
            <a:custGeom>
              <a:avLst/>
              <a:gdLst/>
              <a:ahLst/>
              <a:cxnLst/>
              <a:rect l="l" t="t" r="r" b="b"/>
              <a:pathLst>
                <a:path w="13605" h="11037" extrusionOk="0">
                  <a:moveTo>
                    <a:pt x="7032" y="0"/>
                  </a:moveTo>
                  <a:cubicBezTo>
                    <a:pt x="6332" y="0"/>
                    <a:pt x="5641" y="76"/>
                    <a:pt x="5006" y="193"/>
                  </a:cubicBezTo>
                  <a:cubicBezTo>
                    <a:pt x="3743" y="425"/>
                    <a:pt x="3058" y="1244"/>
                    <a:pt x="2710" y="1872"/>
                  </a:cubicBezTo>
                  <a:cubicBezTo>
                    <a:pt x="2630" y="1294"/>
                    <a:pt x="2386" y="811"/>
                    <a:pt x="2386" y="811"/>
                  </a:cubicBezTo>
                  <a:cubicBezTo>
                    <a:pt x="2164" y="867"/>
                    <a:pt x="1705" y="1104"/>
                    <a:pt x="1652" y="1479"/>
                  </a:cubicBezTo>
                  <a:cubicBezTo>
                    <a:pt x="1615" y="1753"/>
                    <a:pt x="1652" y="2162"/>
                    <a:pt x="1652" y="2162"/>
                  </a:cubicBezTo>
                  <a:cubicBezTo>
                    <a:pt x="1652" y="2162"/>
                    <a:pt x="1416" y="2036"/>
                    <a:pt x="1110" y="2036"/>
                  </a:cubicBezTo>
                  <a:cubicBezTo>
                    <a:pt x="999" y="2036"/>
                    <a:pt x="878" y="2052"/>
                    <a:pt x="757" y="2098"/>
                  </a:cubicBezTo>
                  <a:cubicBezTo>
                    <a:pt x="525" y="2187"/>
                    <a:pt x="226" y="2326"/>
                    <a:pt x="322" y="2587"/>
                  </a:cubicBezTo>
                  <a:cubicBezTo>
                    <a:pt x="322" y="2587"/>
                    <a:pt x="1270" y="3019"/>
                    <a:pt x="1347" y="3039"/>
                  </a:cubicBezTo>
                  <a:cubicBezTo>
                    <a:pt x="750" y="3498"/>
                    <a:pt x="461" y="4282"/>
                    <a:pt x="319" y="5127"/>
                  </a:cubicBezTo>
                  <a:cubicBezTo>
                    <a:pt x="0" y="7032"/>
                    <a:pt x="1077" y="8863"/>
                    <a:pt x="1077" y="9791"/>
                  </a:cubicBezTo>
                  <a:cubicBezTo>
                    <a:pt x="1077" y="10719"/>
                    <a:pt x="1858" y="11037"/>
                    <a:pt x="1858" y="11037"/>
                  </a:cubicBezTo>
                  <a:lnTo>
                    <a:pt x="10774" y="11037"/>
                  </a:lnTo>
                  <a:cubicBezTo>
                    <a:pt x="11676" y="10990"/>
                    <a:pt x="12019" y="10377"/>
                    <a:pt x="12092" y="9791"/>
                  </a:cubicBezTo>
                  <a:cubicBezTo>
                    <a:pt x="12167" y="9205"/>
                    <a:pt x="12777" y="7324"/>
                    <a:pt x="12948" y="6396"/>
                  </a:cubicBezTo>
                  <a:cubicBezTo>
                    <a:pt x="13113" y="5469"/>
                    <a:pt x="12358" y="4956"/>
                    <a:pt x="12358" y="4956"/>
                  </a:cubicBezTo>
                  <a:lnTo>
                    <a:pt x="12358" y="4956"/>
                  </a:lnTo>
                  <a:lnTo>
                    <a:pt x="13604" y="5519"/>
                  </a:lnTo>
                  <a:cubicBezTo>
                    <a:pt x="13604" y="5519"/>
                    <a:pt x="13236" y="3490"/>
                    <a:pt x="11552" y="1682"/>
                  </a:cubicBezTo>
                  <a:cubicBezTo>
                    <a:pt x="10370" y="415"/>
                    <a:pt x="8673" y="0"/>
                    <a:pt x="7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5940846" y="1064860"/>
              <a:ext cx="483911" cy="604046"/>
            </a:xfrm>
            <a:custGeom>
              <a:avLst/>
              <a:gdLst/>
              <a:ahLst/>
              <a:cxnLst/>
              <a:rect l="l" t="t" r="r" b="b"/>
              <a:pathLst>
                <a:path w="9901" h="12359" extrusionOk="0">
                  <a:moveTo>
                    <a:pt x="2107" y="1"/>
                  </a:moveTo>
                  <a:cubicBezTo>
                    <a:pt x="813" y="733"/>
                    <a:pt x="0" y="4350"/>
                    <a:pt x="0" y="4350"/>
                  </a:cubicBezTo>
                  <a:lnTo>
                    <a:pt x="0" y="7409"/>
                  </a:lnTo>
                  <a:cubicBezTo>
                    <a:pt x="0" y="10132"/>
                    <a:pt x="2227" y="12359"/>
                    <a:pt x="4950" y="12359"/>
                  </a:cubicBezTo>
                  <a:cubicBezTo>
                    <a:pt x="7673" y="12359"/>
                    <a:pt x="9900" y="10131"/>
                    <a:pt x="9900" y="7409"/>
                  </a:cubicBezTo>
                  <a:lnTo>
                    <a:pt x="9900" y="3689"/>
                  </a:lnTo>
                  <a:cubicBezTo>
                    <a:pt x="9191" y="2313"/>
                    <a:pt x="7896" y="2518"/>
                    <a:pt x="5747" y="2102"/>
                  </a:cubicBezTo>
                  <a:cubicBezTo>
                    <a:pt x="3706" y="1705"/>
                    <a:pt x="2107" y="1"/>
                    <a:pt x="2107"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6152864" y="1310848"/>
              <a:ext cx="57330" cy="136166"/>
            </a:xfrm>
            <a:custGeom>
              <a:avLst/>
              <a:gdLst/>
              <a:ahLst/>
              <a:cxnLst/>
              <a:rect l="l" t="t" r="r" b="b"/>
              <a:pathLst>
                <a:path w="1173" h="2786" extrusionOk="0">
                  <a:moveTo>
                    <a:pt x="587" y="1"/>
                  </a:moveTo>
                  <a:cubicBezTo>
                    <a:pt x="263" y="1"/>
                    <a:pt x="0" y="1210"/>
                    <a:pt x="0" y="1978"/>
                  </a:cubicBezTo>
                  <a:cubicBezTo>
                    <a:pt x="0" y="2748"/>
                    <a:pt x="263" y="2785"/>
                    <a:pt x="587" y="2785"/>
                  </a:cubicBezTo>
                  <a:cubicBezTo>
                    <a:pt x="911" y="2785"/>
                    <a:pt x="1173" y="2748"/>
                    <a:pt x="1173" y="1978"/>
                  </a:cubicBezTo>
                  <a:cubicBezTo>
                    <a:pt x="1173" y="1210"/>
                    <a:pt x="911" y="2"/>
                    <a:pt x="5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6"/>
            <p:cNvSpPr/>
            <p:nvPr/>
          </p:nvSpPr>
          <p:spPr>
            <a:xfrm>
              <a:off x="6117136" y="1486749"/>
              <a:ext cx="128737" cy="23851"/>
            </a:xfrm>
            <a:custGeom>
              <a:avLst/>
              <a:gdLst/>
              <a:ahLst/>
              <a:cxnLst/>
              <a:rect l="l" t="t" r="r" b="b"/>
              <a:pathLst>
                <a:path w="2634" h="488" extrusionOk="0">
                  <a:moveTo>
                    <a:pt x="2524" y="1"/>
                  </a:moveTo>
                  <a:cubicBezTo>
                    <a:pt x="2507" y="1"/>
                    <a:pt x="2490" y="5"/>
                    <a:pt x="2475" y="14"/>
                  </a:cubicBezTo>
                  <a:cubicBezTo>
                    <a:pt x="2104" y="220"/>
                    <a:pt x="1724" y="289"/>
                    <a:pt x="1382" y="289"/>
                  </a:cubicBezTo>
                  <a:cubicBezTo>
                    <a:pt x="699" y="289"/>
                    <a:pt x="166" y="16"/>
                    <a:pt x="158" y="13"/>
                  </a:cubicBezTo>
                  <a:cubicBezTo>
                    <a:pt x="143" y="5"/>
                    <a:pt x="127" y="1"/>
                    <a:pt x="111" y="1"/>
                  </a:cubicBezTo>
                  <a:cubicBezTo>
                    <a:pt x="76" y="1"/>
                    <a:pt x="43" y="20"/>
                    <a:pt x="26" y="53"/>
                  </a:cubicBezTo>
                  <a:cubicBezTo>
                    <a:pt x="0" y="101"/>
                    <a:pt x="19" y="160"/>
                    <a:pt x="66" y="186"/>
                  </a:cubicBezTo>
                  <a:cubicBezTo>
                    <a:pt x="102" y="203"/>
                    <a:pt x="655" y="488"/>
                    <a:pt x="1373" y="488"/>
                  </a:cubicBezTo>
                  <a:cubicBezTo>
                    <a:pt x="1744" y="488"/>
                    <a:pt x="2160" y="413"/>
                    <a:pt x="2569" y="184"/>
                  </a:cubicBezTo>
                  <a:cubicBezTo>
                    <a:pt x="2616" y="159"/>
                    <a:pt x="2633" y="99"/>
                    <a:pt x="2608" y="51"/>
                  </a:cubicBezTo>
                  <a:cubicBezTo>
                    <a:pt x="2590" y="19"/>
                    <a:pt x="2558" y="1"/>
                    <a:pt x="2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6"/>
            <p:cNvSpPr/>
            <p:nvPr/>
          </p:nvSpPr>
          <p:spPr>
            <a:xfrm>
              <a:off x="6020951" y="1226099"/>
              <a:ext cx="107672" cy="35385"/>
            </a:xfrm>
            <a:custGeom>
              <a:avLst/>
              <a:gdLst/>
              <a:ahLst/>
              <a:cxnLst/>
              <a:rect l="l" t="t" r="r" b="b"/>
              <a:pathLst>
                <a:path w="2203" h="724" extrusionOk="0">
                  <a:moveTo>
                    <a:pt x="1090" y="1"/>
                  </a:moveTo>
                  <a:cubicBezTo>
                    <a:pt x="640" y="1"/>
                    <a:pt x="271" y="209"/>
                    <a:pt x="82" y="386"/>
                  </a:cubicBezTo>
                  <a:cubicBezTo>
                    <a:pt x="3" y="459"/>
                    <a:pt x="0" y="582"/>
                    <a:pt x="73" y="660"/>
                  </a:cubicBezTo>
                  <a:cubicBezTo>
                    <a:pt x="112" y="702"/>
                    <a:pt x="164" y="723"/>
                    <a:pt x="217" y="723"/>
                  </a:cubicBezTo>
                  <a:cubicBezTo>
                    <a:pt x="264" y="723"/>
                    <a:pt x="312" y="706"/>
                    <a:pt x="349" y="672"/>
                  </a:cubicBezTo>
                  <a:cubicBezTo>
                    <a:pt x="368" y="654"/>
                    <a:pt x="660" y="391"/>
                    <a:pt x="1090" y="391"/>
                  </a:cubicBezTo>
                  <a:cubicBezTo>
                    <a:pt x="1316" y="391"/>
                    <a:pt x="1580" y="464"/>
                    <a:pt x="1863" y="682"/>
                  </a:cubicBezTo>
                  <a:cubicBezTo>
                    <a:pt x="1898" y="709"/>
                    <a:pt x="1941" y="723"/>
                    <a:pt x="1983" y="723"/>
                  </a:cubicBezTo>
                  <a:cubicBezTo>
                    <a:pt x="2041" y="723"/>
                    <a:pt x="2099" y="699"/>
                    <a:pt x="2139" y="646"/>
                  </a:cubicBezTo>
                  <a:cubicBezTo>
                    <a:pt x="2203" y="563"/>
                    <a:pt x="2189" y="439"/>
                    <a:pt x="2103" y="373"/>
                  </a:cubicBezTo>
                  <a:cubicBezTo>
                    <a:pt x="1748" y="99"/>
                    <a:pt x="1400" y="1"/>
                    <a:pt x="10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6234289" y="1226196"/>
              <a:ext cx="107818" cy="35434"/>
            </a:xfrm>
            <a:custGeom>
              <a:avLst/>
              <a:gdLst/>
              <a:ahLst/>
              <a:cxnLst/>
              <a:rect l="l" t="t" r="r" b="b"/>
              <a:pathLst>
                <a:path w="2206" h="725" extrusionOk="0">
                  <a:moveTo>
                    <a:pt x="1115" y="0"/>
                  </a:moveTo>
                  <a:cubicBezTo>
                    <a:pt x="805" y="0"/>
                    <a:pt x="457" y="99"/>
                    <a:pt x="103" y="374"/>
                  </a:cubicBezTo>
                  <a:cubicBezTo>
                    <a:pt x="18" y="440"/>
                    <a:pt x="0" y="561"/>
                    <a:pt x="68" y="647"/>
                  </a:cubicBezTo>
                  <a:cubicBezTo>
                    <a:pt x="106" y="696"/>
                    <a:pt x="163" y="721"/>
                    <a:pt x="222" y="721"/>
                  </a:cubicBezTo>
                  <a:cubicBezTo>
                    <a:pt x="265" y="721"/>
                    <a:pt x="306" y="710"/>
                    <a:pt x="342" y="683"/>
                  </a:cubicBezTo>
                  <a:cubicBezTo>
                    <a:pt x="625" y="465"/>
                    <a:pt x="889" y="393"/>
                    <a:pt x="1115" y="393"/>
                  </a:cubicBezTo>
                  <a:cubicBezTo>
                    <a:pt x="1546" y="393"/>
                    <a:pt x="1839" y="655"/>
                    <a:pt x="1857" y="671"/>
                  </a:cubicBezTo>
                  <a:cubicBezTo>
                    <a:pt x="1894" y="707"/>
                    <a:pt x="1942" y="725"/>
                    <a:pt x="1990" y="725"/>
                  </a:cubicBezTo>
                  <a:cubicBezTo>
                    <a:pt x="2042" y="725"/>
                    <a:pt x="2093" y="704"/>
                    <a:pt x="2131" y="663"/>
                  </a:cubicBezTo>
                  <a:cubicBezTo>
                    <a:pt x="2206" y="583"/>
                    <a:pt x="2201" y="460"/>
                    <a:pt x="2123" y="385"/>
                  </a:cubicBezTo>
                  <a:cubicBezTo>
                    <a:pt x="1935" y="209"/>
                    <a:pt x="1565" y="0"/>
                    <a:pt x="11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6053139" y="1276112"/>
              <a:ext cx="43275" cy="61864"/>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6266639" y="1276112"/>
              <a:ext cx="43275" cy="61864"/>
            </a:xfrm>
            <a:custGeom>
              <a:avLst/>
              <a:gdLst/>
              <a:ahLst/>
              <a:cxnLst/>
              <a:rect l="l" t="t" r="r" b="b"/>
              <a:pathLst>
                <a:path w="1611" h="2303" extrusionOk="0">
                  <a:moveTo>
                    <a:pt x="805" y="0"/>
                  </a:moveTo>
                  <a:cubicBezTo>
                    <a:pt x="361" y="0"/>
                    <a:pt x="0" y="518"/>
                    <a:pt x="0" y="1152"/>
                  </a:cubicBezTo>
                  <a:cubicBezTo>
                    <a:pt x="0" y="1788"/>
                    <a:pt x="361" y="2303"/>
                    <a:pt x="805" y="2303"/>
                  </a:cubicBezTo>
                  <a:cubicBezTo>
                    <a:pt x="1249" y="2303"/>
                    <a:pt x="1610" y="1787"/>
                    <a:pt x="1610" y="1152"/>
                  </a:cubicBezTo>
                  <a:cubicBezTo>
                    <a:pt x="1610" y="518"/>
                    <a:pt x="1249" y="3"/>
                    <a:pt x="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039;p44">
            <a:extLst>
              <a:ext uri="{FF2B5EF4-FFF2-40B4-BE49-F238E27FC236}">
                <a16:creationId xmlns:a16="http://schemas.microsoft.com/office/drawing/2014/main" id="{344392EA-4BA8-4A33-8641-3834039DB5F1}"/>
              </a:ext>
            </a:extLst>
          </p:cNvPr>
          <p:cNvGrpSpPr/>
          <p:nvPr/>
        </p:nvGrpSpPr>
        <p:grpSpPr>
          <a:xfrm rot="20217788">
            <a:off x="1341573" y="3663757"/>
            <a:ext cx="994362" cy="858252"/>
            <a:chOff x="3083900" y="4005700"/>
            <a:chExt cx="627575" cy="453425"/>
          </a:xfrm>
        </p:grpSpPr>
        <p:sp>
          <p:nvSpPr>
            <p:cNvPr id="215" name="Google Shape;2040;p44">
              <a:extLst>
                <a:ext uri="{FF2B5EF4-FFF2-40B4-BE49-F238E27FC236}">
                  <a16:creationId xmlns:a16="http://schemas.microsoft.com/office/drawing/2014/main" id="{5035562A-2B03-446E-935B-C31A1F05EA0F}"/>
                </a:ext>
              </a:extLst>
            </p:cNvPr>
            <p:cNvSpPr/>
            <p:nvPr/>
          </p:nvSpPr>
          <p:spPr>
            <a:xfrm>
              <a:off x="3083900" y="4005700"/>
              <a:ext cx="627575" cy="453425"/>
            </a:xfrm>
            <a:custGeom>
              <a:avLst/>
              <a:gdLst/>
              <a:ahLst/>
              <a:cxnLst/>
              <a:rect l="l" t="t" r="r" b="b"/>
              <a:pathLst>
                <a:path w="25103" h="18137" extrusionOk="0">
                  <a:moveTo>
                    <a:pt x="24823" y="1"/>
                  </a:moveTo>
                  <a:cubicBezTo>
                    <a:pt x="24790" y="1"/>
                    <a:pt x="24755" y="12"/>
                    <a:pt x="24719" y="37"/>
                  </a:cubicBezTo>
                  <a:cubicBezTo>
                    <a:pt x="16425" y="5816"/>
                    <a:pt x="8168" y="11621"/>
                    <a:pt x="140" y="17769"/>
                  </a:cubicBezTo>
                  <a:cubicBezTo>
                    <a:pt x="1" y="17875"/>
                    <a:pt x="23" y="18136"/>
                    <a:pt x="228" y="18136"/>
                  </a:cubicBezTo>
                  <a:cubicBezTo>
                    <a:pt x="232" y="18136"/>
                    <a:pt x="236" y="18136"/>
                    <a:pt x="240" y="18136"/>
                  </a:cubicBezTo>
                  <a:cubicBezTo>
                    <a:pt x="8441" y="17824"/>
                    <a:pt x="16645" y="17954"/>
                    <a:pt x="24848" y="17741"/>
                  </a:cubicBezTo>
                  <a:cubicBezTo>
                    <a:pt x="25098" y="17734"/>
                    <a:pt x="25103" y="17347"/>
                    <a:pt x="24855" y="17347"/>
                  </a:cubicBezTo>
                  <a:cubicBezTo>
                    <a:pt x="24853" y="17347"/>
                    <a:pt x="24850" y="17347"/>
                    <a:pt x="24848" y="17347"/>
                  </a:cubicBezTo>
                  <a:cubicBezTo>
                    <a:pt x="16849" y="17555"/>
                    <a:pt x="8848" y="17436"/>
                    <a:pt x="851" y="17720"/>
                  </a:cubicBezTo>
                  <a:lnTo>
                    <a:pt x="851" y="17720"/>
                  </a:lnTo>
                  <a:cubicBezTo>
                    <a:pt x="8718" y="11713"/>
                    <a:pt x="16801" y="6033"/>
                    <a:pt x="24920" y="376"/>
                  </a:cubicBezTo>
                  <a:cubicBezTo>
                    <a:pt x="25089" y="256"/>
                    <a:pt x="24983" y="1"/>
                    <a:pt x="24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41;p44">
              <a:extLst>
                <a:ext uri="{FF2B5EF4-FFF2-40B4-BE49-F238E27FC236}">
                  <a16:creationId xmlns:a16="http://schemas.microsoft.com/office/drawing/2014/main" id="{0C767F33-A4FF-4A94-9A79-F5CCF72E4CE6}"/>
                </a:ext>
              </a:extLst>
            </p:cNvPr>
            <p:cNvSpPr/>
            <p:nvPr/>
          </p:nvSpPr>
          <p:spPr>
            <a:xfrm>
              <a:off x="3288975" y="4301050"/>
              <a:ext cx="75975" cy="145075"/>
            </a:xfrm>
            <a:custGeom>
              <a:avLst/>
              <a:gdLst/>
              <a:ahLst/>
              <a:cxnLst/>
              <a:rect l="l" t="t" r="r" b="b"/>
              <a:pathLst>
                <a:path w="3039" h="5803" extrusionOk="0">
                  <a:moveTo>
                    <a:pt x="248" y="1"/>
                  </a:moveTo>
                  <a:cubicBezTo>
                    <a:pt x="62" y="1"/>
                    <a:pt x="1" y="316"/>
                    <a:pt x="213" y="394"/>
                  </a:cubicBezTo>
                  <a:cubicBezTo>
                    <a:pt x="2388" y="1194"/>
                    <a:pt x="2616" y="3630"/>
                    <a:pt x="2356" y="5616"/>
                  </a:cubicBezTo>
                  <a:cubicBezTo>
                    <a:pt x="2339" y="5741"/>
                    <a:pt x="2429" y="5803"/>
                    <a:pt x="2527" y="5803"/>
                  </a:cubicBezTo>
                  <a:cubicBezTo>
                    <a:pt x="2625" y="5803"/>
                    <a:pt x="2733" y="5740"/>
                    <a:pt x="2749" y="5616"/>
                  </a:cubicBezTo>
                  <a:cubicBezTo>
                    <a:pt x="3038" y="3423"/>
                    <a:pt x="2656" y="875"/>
                    <a:pt x="318" y="14"/>
                  </a:cubicBezTo>
                  <a:cubicBezTo>
                    <a:pt x="294" y="5"/>
                    <a:pt x="270" y="1"/>
                    <a:pt x="2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42;p44">
              <a:extLst>
                <a:ext uri="{FF2B5EF4-FFF2-40B4-BE49-F238E27FC236}">
                  <a16:creationId xmlns:a16="http://schemas.microsoft.com/office/drawing/2014/main" id="{94ACC45A-7578-408A-8C3C-165FBF8A72DE}"/>
                </a:ext>
              </a:extLst>
            </p:cNvPr>
            <p:cNvSpPr/>
            <p:nvPr/>
          </p:nvSpPr>
          <p:spPr>
            <a:xfrm>
              <a:off x="3406200" y="4295925"/>
              <a:ext cx="38675" cy="62125"/>
            </a:xfrm>
            <a:custGeom>
              <a:avLst/>
              <a:gdLst/>
              <a:ahLst/>
              <a:cxnLst/>
              <a:rect l="l" t="t" r="r" b="b"/>
              <a:pathLst>
                <a:path w="1547" h="2485" extrusionOk="0">
                  <a:moveTo>
                    <a:pt x="967" y="0"/>
                  </a:moveTo>
                  <a:cubicBezTo>
                    <a:pt x="508" y="0"/>
                    <a:pt x="1" y="361"/>
                    <a:pt x="109" y="866"/>
                  </a:cubicBezTo>
                  <a:cubicBezTo>
                    <a:pt x="157" y="1096"/>
                    <a:pt x="326" y="1252"/>
                    <a:pt x="515" y="1379"/>
                  </a:cubicBezTo>
                  <a:cubicBezTo>
                    <a:pt x="626" y="1453"/>
                    <a:pt x="756" y="1511"/>
                    <a:pt x="860" y="1597"/>
                  </a:cubicBezTo>
                  <a:cubicBezTo>
                    <a:pt x="918" y="1645"/>
                    <a:pt x="1019" y="1724"/>
                    <a:pt x="1034" y="1803"/>
                  </a:cubicBezTo>
                  <a:cubicBezTo>
                    <a:pt x="1066" y="1991"/>
                    <a:pt x="905" y="2082"/>
                    <a:pt x="758" y="2082"/>
                  </a:cubicBezTo>
                  <a:cubicBezTo>
                    <a:pt x="716" y="2082"/>
                    <a:pt x="676" y="2075"/>
                    <a:pt x="641" y="2060"/>
                  </a:cubicBezTo>
                  <a:cubicBezTo>
                    <a:pt x="616" y="2050"/>
                    <a:pt x="591" y="2045"/>
                    <a:pt x="569" y="2045"/>
                  </a:cubicBezTo>
                  <a:cubicBezTo>
                    <a:pt x="389" y="2045"/>
                    <a:pt x="330" y="2356"/>
                    <a:pt x="537" y="2440"/>
                  </a:cubicBezTo>
                  <a:cubicBezTo>
                    <a:pt x="611" y="2470"/>
                    <a:pt x="688" y="2484"/>
                    <a:pt x="764" y="2484"/>
                  </a:cubicBezTo>
                  <a:cubicBezTo>
                    <a:pt x="1169" y="2484"/>
                    <a:pt x="1546" y="2081"/>
                    <a:pt x="1396" y="1658"/>
                  </a:cubicBezTo>
                  <a:cubicBezTo>
                    <a:pt x="1313" y="1423"/>
                    <a:pt x="1107" y="1284"/>
                    <a:pt x="905" y="1159"/>
                  </a:cubicBezTo>
                  <a:cubicBezTo>
                    <a:pt x="782" y="1081"/>
                    <a:pt x="565" y="988"/>
                    <a:pt x="510" y="842"/>
                  </a:cubicBezTo>
                  <a:cubicBezTo>
                    <a:pt x="396" y="543"/>
                    <a:pt x="763" y="397"/>
                    <a:pt x="1000" y="397"/>
                  </a:cubicBezTo>
                  <a:cubicBezTo>
                    <a:pt x="1017" y="397"/>
                    <a:pt x="1034" y="398"/>
                    <a:pt x="1049" y="400"/>
                  </a:cubicBezTo>
                  <a:cubicBezTo>
                    <a:pt x="1057" y="401"/>
                    <a:pt x="1064" y="401"/>
                    <a:pt x="1071" y="401"/>
                  </a:cubicBezTo>
                  <a:cubicBezTo>
                    <a:pt x="1304" y="401"/>
                    <a:pt x="1295" y="30"/>
                    <a:pt x="1052" y="5"/>
                  </a:cubicBezTo>
                  <a:cubicBezTo>
                    <a:pt x="1024" y="2"/>
                    <a:pt x="996" y="0"/>
                    <a:pt x="9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43;p44">
              <a:extLst>
                <a:ext uri="{FF2B5EF4-FFF2-40B4-BE49-F238E27FC236}">
                  <a16:creationId xmlns:a16="http://schemas.microsoft.com/office/drawing/2014/main" id="{7D3AE431-25C7-4818-A087-9FFFB5DD7D35}"/>
                </a:ext>
              </a:extLst>
            </p:cNvPr>
            <p:cNvSpPr/>
            <p:nvPr/>
          </p:nvSpPr>
          <p:spPr>
            <a:xfrm>
              <a:off x="3454250" y="4299200"/>
              <a:ext cx="13950" cy="56375"/>
            </a:xfrm>
            <a:custGeom>
              <a:avLst/>
              <a:gdLst/>
              <a:ahLst/>
              <a:cxnLst/>
              <a:rect l="l" t="t" r="r" b="b"/>
              <a:pathLst>
                <a:path w="558" h="2255" extrusionOk="0">
                  <a:moveTo>
                    <a:pt x="281" y="1"/>
                  </a:moveTo>
                  <a:cubicBezTo>
                    <a:pt x="183" y="1"/>
                    <a:pt x="78" y="63"/>
                    <a:pt x="65" y="189"/>
                  </a:cubicBezTo>
                  <a:cubicBezTo>
                    <a:pt x="1" y="837"/>
                    <a:pt x="32" y="1474"/>
                    <a:pt x="149" y="2113"/>
                  </a:cubicBezTo>
                  <a:cubicBezTo>
                    <a:pt x="168" y="2212"/>
                    <a:pt x="240" y="2255"/>
                    <a:pt x="316" y="2255"/>
                  </a:cubicBezTo>
                  <a:cubicBezTo>
                    <a:pt x="431" y="2255"/>
                    <a:pt x="557" y="2157"/>
                    <a:pt x="529" y="2007"/>
                  </a:cubicBezTo>
                  <a:cubicBezTo>
                    <a:pt x="419" y="1403"/>
                    <a:pt x="398" y="798"/>
                    <a:pt x="459" y="189"/>
                  </a:cubicBezTo>
                  <a:cubicBezTo>
                    <a:pt x="471" y="63"/>
                    <a:pt x="380" y="1"/>
                    <a:pt x="2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44;p44">
              <a:extLst>
                <a:ext uri="{FF2B5EF4-FFF2-40B4-BE49-F238E27FC236}">
                  <a16:creationId xmlns:a16="http://schemas.microsoft.com/office/drawing/2014/main" id="{F9B8FCCB-1010-4CC7-8144-0CDFFC8A4A45}"/>
                </a:ext>
              </a:extLst>
            </p:cNvPr>
            <p:cNvSpPr/>
            <p:nvPr/>
          </p:nvSpPr>
          <p:spPr>
            <a:xfrm>
              <a:off x="3480850" y="4295775"/>
              <a:ext cx="13800" cy="59500"/>
            </a:xfrm>
            <a:custGeom>
              <a:avLst/>
              <a:gdLst/>
              <a:ahLst/>
              <a:cxnLst/>
              <a:rect l="l" t="t" r="r" b="b"/>
              <a:pathLst>
                <a:path w="552" h="2380" extrusionOk="0">
                  <a:moveTo>
                    <a:pt x="241" y="0"/>
                  </a:moveTo>
                  <a:cubicBezTo>
                    <a:pt x="127" y="0"/>
                    <a:pt x="0" y="98"/>
                    <a:pt x="24" y="247"/>
                  </a:cubicBezTo>
                  <a:cubicBezTo>
                    <a:pt x="135" y="893"/>
                    <a:pt x="156" y="1537"/>
                    <a:pt x="96" y="2191"/>
                  </a:cubicBezTo>
                  <a:cubicBezTo>
                    <a:pt x="85" y="2317"/>
                    <a:pt x="177" y="2379"/>
                    <a:pt x="276" y="2379"/>
                  </a:cubicBezTo>
                  <a:cubicBezTo>
                    <a:pt x="375" y="2379"/>
                    <a:pt x="479" y="2316"/>
                    <a:pt x="490" y="2191"/>
                  </a:cubicBezTo>
                  <a:cubicBezTo>
                    <a:pt x="551" y="1501"/>
                    <a:pt x="521" y="824"/>
                    <a:pt x="404" y="144"/>
                  </a:cubicBezTo>
                  <a:cubicBezTo>
                    <a:pt x="388" y="44"/>
                    <a:pt x="317" y="0"/>
                    <a:pt x="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45;p44">
              <a:extLst>
                <a:ext uri="{FF2B5EF4-FFF2-40B4-BE49-F238E27FC236}">
                  <a16:creationId xmlns:a16="http://schemas.microsoft.com/office/drawing/2014/main" id="{0A968C30-38E8-486B-B9F6-22D0F5841C6C}"/>
                </a:ext>
              </a:extLst>
            </p:cNvPr>
            <p:cNvSpPr/>
            <p:nvPr/>
          </p:nvSpPr>
          <p:spPr>
            <a:xfrm>
              <a:off x="3481625" y="4296025"/>
              <a:ext cx="49750" cy="61125"/>
            </a:xfrm>
            <a:custGeom>
              <a:avLst/>
              <a:gdLst/>
              <a:ahLst/>
              <a:cxnLst/>
              <a:rect l="l" t="t" r="r" b="b"/>
              <a:pathLst>
                <a:path w="1990" h="2445" extrusionOk="0">
                  <a:moveTo>
                    <a:pt x="1751" y="0"/>
                  </a:moveTo>
                  <a:cubicBezTo>
                    <a:pt x="1652" y="0"/>
                    <a:pt x="1557" y="63"/>
                    <a:pt x="1564" y="190"/>
                  </a:cubicBezTo>
                  <a:cubicBezTo>
                    <a:pt x="1588" y="717"/>
                    <a:pt x="1582" y="1242"/>
                    <a:pt x="1547" y="1766"/>
                  </a:cubicBezTo>
                  <a:lnTo>
                    <a:pt x="1547" y="1766"/>
                  </a:lnTo>
                  <a:cubicBezTo>
                    <a:pt x="1136" y="1281"/>
                    <a:pt x="765" y="767"/>
                    <a:pt x="433" y="223"/>
                  </a:cubicBezTo>
                  <a:cubicBezTo>
                    <a:pt x="393" y="157"/>
                    <a:pt x="333" y="129"/>
                    <a:pt x="274" y="129"/>
                  </a:cubicBezTo>
                  <a:cubicBezTo>
                    <a:pt x="137" y="129"/>
                    <a:pt x="1" y="271"/>
                    <a:pt x="92" y="422"/>
                  </a:cubicBezTo>
                  <a:cubicBezTo>
                    <a:pt x="520" y="1123"/>
                    <a:pt x="1013" y="1776"/>
                    <a:pt x="1565" y="2384"/>
                  </a:cubicBezTo>
                  <a:cubicBezTo>
                    <a:pt x="1604" y="2426"/>
                    <a:pt x="1649" y="2444"/>
                    <a:pt x="1693" y="2444"/>
                  </a:cubicBezTo>
                  <a:cubicBezTo>
                    <a:pt x="1793" y="2444"/>
                    <a:pt x="1891" y="2353"/>
                    <a:pt x="1902" y="2244"/>
                  </a:cubicBezTo>
                  <a:cubicBezTo>
                    <a:pt x="1972" y="1561"/>
                    <a:pt x="1989" y="877"/>
                    <a:pt x="1958" y="190"/>
                  </a:cubicBezTo>
                  <a:cubicBezTo>
                    <a:pt x="1951" y="64"/>
                    <a:pt x="1849" y="0"/>
                    <a:pt x="17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046;p44">
              <a:extLst>
                <a:ext uri="{FF2B5EF4-FFF2-40B4-BE49-F238E27FC236}">
                  <a16:creationId xmlns:a16="http://schemas.microsoft.com/office/drawing/2014/main" id="{7F76542A-C036-4969-85B9-7C3B6981799E}"/>
                </a:ext>
              </a:extLst>
            </p:cNvPr>
            <p:cNvSpPr/>
            <p:nvPr/>
          </p:nvSpPr>
          <p:spPr>
            <a:xfrm>
              <a:off x="3550425" y="4261200"/>
              <a:ext cx="41025" cy="40275"/>
            </a:xfrm>
            <a:custGeom>
              <a:avLst/>
              <a:gdLst/>
              <a:ahLst/>
              <a:cxnLst/>
              <a:rect l="l" t="t" r="r" b="b"/>
              <a:pathLst>
                <a:path w="1641" h="1611" extrusionOk="0">
                  <a:moveTo>
                    <a:pt x="797" y="386"/>
                  </a:moveTo>
                  <a:cubicBezTo>
                    <a:pt x="803" y="388"/>
                    <a:pt x="810" y="389"/>
                    <a:pt x="817" y="390"/>
                  </a:cubicBezTo>
                  <a:cubicBezTo>
                    <a:pt x="1297" y="463"/>
                    <a:pt x="1369" y="1199"/>
                    <a:pt x="825" y="1219"/>
                  </a:cubicBezTo>
                  <a:cubicBezTo>
                    <a:pt x="819" y="1219"/>
                    <a:pt x="813" y="1219"/>
                    <a:pt x="807" y="1219"/>
                  </a:cubicBezTo>
                  <a:cubicBezTo>
                    <a:pt x="605" y="1219"/>
                    <a:pt x="410" y="1101"/>
                    <a:pt x="395" y="884"/>
                  </a:cubicBezTo>
                  <a:cubicBezTo>
                    <a:pt x="381" y="675"/>
                    <a:pt x="534" y="426"/>
                    <a:pt x="754" y="396"/>
                  </a:cubicBezTo>
                  <a:cubicBezTo>
                    <a:pt x="769" y="394"/>
                    <a:pt x="784" y="391"/>
                    <a:pt x="797" y="386"/>
                  </a:cubicBezTo>
                  <a:close/>
                  <a:moveTo>
                    <a:pt x="783" y="0"/>
                  </a:moveTo>
                  <a:cubicBezTo>
                    <a:pt x="774" y="0"/>
                    <a:pt x="764" y="1"/>
                    <a:pt x="754" y="2"/>
                  </a:cubicBezTo>
                  <a:cubicBezTo>
                    <a:pt x="326" y="60"/>
                    <a:pt x="0" y="420"/>
                    <a:pt x="1" y="858"/>
                  </a:cubicBezTo>
                  <a:cubicBezTo>
                    <a:pt x="3" y="1288"/>
                    <a:pt x="361" y="1596"/>
                    <a:pt x="776" y="1610"/>
                  </a:cubicBezTo>
                  <a:cubicBezTo>
                    <a:pt x="786" y="1610"/>
                    <a:pt x="796" y="1610"/>
                    <a:pt x="807" y="1610"/>
                  </a:cubicBezTo>
                  <a:cubicBezTo>
                    <a:pt x="1209" y="1610"/>
                    <a:pt x="1576" y="1337"/>
                    <a:pt x="1608" y="920"/>
                  </a:cubicBezTo>
                  <a:cubicBezTo>
                    <a:pt x="1641" y="505"/>
                    <a:pt x="1343" y="74"/>
                    <a:pt x="923" y="11"/>
                  </a:cubicBezTo>
                  <a:cubicBezTo>
                    <a:pt x="912" y="9"/>
                    <a:pt x="900" y="8"/>
                    <a:pt x="889" y="8"/>
                  </a:cubicBezTo>
                  <a:cubicBezTo>
                    <a:pt x="875" y="8"/>
                    <a:pt x="861" y="10"/>
                    <a:pt x="848" y="12"/>
                  </a:cubicBezTo>
                  <a:lnTo>
                    <a:pt x="848" y="12"/>
                  </a:lnTo>
                  <a:cubicBezTo>
                    <a:pt x="829" y="5"/>
                    <a:pt x="808" y="0"/>
                    <a:pt x="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Entradas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1DBA61D0-53CE-42F3-8333-9471C28E60E3}"/>
                  </a:ext>
                </a:extLst>
              </p:cNvPr>
              <p:cNvSpPr txBox="1"/>
              <p:nvPr/>
            </p:nvSpPr>
            <p:spPr>
              <a:xfrm>
                <a:off x="3059029" y="1802658"/>
                <a:ext cx="2258828" cy="2031325"/>
              </a:xfrm>
              <a:prstGeom prst="rect">
                <a:avLst/>
              </a:prstGeom>
              <a:solidFill>
                <a:srgbClr val="FFFFFF">
                  <a:alpha val="36000"/>
                </a:srgb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s-ES" sz="4400" i="1"/>
                        <m:t>X</m:t>
                      </m:r>
                      <m:r>
                        <m:rPr>
                          <m:nor/>
                        </m:rPr>
                        <a:rPr lang="es-ES" sz="4400"/>
                        <m:t>0​</m:t>
                      </m:r>
                      <m:r>
                        <m:rPr>
                          <m:nor/>
                        </m:rPr>
                        <a:rPr lang="es-ES" sz="4400" b="0" i="0" smtClean="0"/>
                        <m:t> </m:t>
                      </m:r>
                      <m:r>
                        <m:rPr>
                          <m:nor/>
                        </m:rPr>
                        <a:rPr lang="es-ES" sz="4400"/>
                        <m:t>=</m:t>
                      </m:r>
                      <m:r>
                        <m:rPr>
                          <m:nor/>
                        </m:rPr>
                        <a:rPr lang="es-ES" sz="4400" b="0" i="0" smtClean="0"/>
                        <m:t> 1</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𝑌</m:t>
                      </m:r>
                      <m:r>
                        <m:rPr>
                          <m:nor/>
                        </m:rPr>
                        <a:rPr lang="es-ES" sz="4400"/>
                        <m:t>0 = 0</m:t>
                      </m:r>
                    </m:oMath>
                  </m:oMathPara>
                </a14:m>
                <a:endParaRPr lang="es-ES" sz="4400" dirty="0"/>
              </a:p>
              <a:p>
                <a:pPr/>
                <a14:m>
                  <m:oMathPara xmlns:m="http://schemas.openxmlformats.org/officeDocument/2006/math">
                    <m:oMathParaPr>
                      <m:jc m:val="centerGroup"/>
                    </m:oMathParaPr>
                    <m:oMath xmlns:m="http://schemas.openxmlformats.org/officeDocument/2006/math">
                      <m:r>
                        <m:rPr>
                          <m:nor/>
                        </m:rPr>
                        <a:rPr lang="es-ES" sz="4400"/>
                        <m:t>𝑍</m:t>
                      </m:r>
                      <m:r>
                        <m:rPr>
                          <m:nor/>
                        </m:rPr>
                        <a:rPr lang="es-ES" sz="4400"/>
                        <m:t>0 = 45</m:t>
                      </m:r>
                      <m:r>
                        <m:rPr>
                          <m:nor/>
                        </m:rPr>
                        <a:rPr lang="es-ES" sz="4400" b="0" i="1" smtClean="0"/>
                        <m:t>°</m:t>
                      </m:r>
                    </m:oMath>
                  </m:oMathPara>
                </a14:m>
                <a:endParaRPr lang="es-ES" sz="4400" dirty="0"/>
              </a:p>
            </p:txBody>
          </p:sp>
        </mc:Choice>
        <mc:Fallback>
          <p:sp>
            <p:nvSpPr>
              <p:cNvPr id="4" name="CuadroTexto 3">
                <a:extLst>
                  <a:ext uri="{FF2B5EF4-FFF2-40B4-BE49-F238E27FC236}">
                    <a16:creationId xmlns:a16="http://schemas.microsoft.com/office/drawing/2014/main" id="{1DBA61D0-53CE-42F3-8333-9471C28E60E3}"/>
                  </a:ext>
                </a:extLst>
              </p:cNvPr>
              <p:cNvSpPr txBox="1">
                <a:spLocks noRot="1" noChangeAspect="1" noMove="1" noResize="1" noEditPoints="1" noAdjustHandles="1" noChangeArrowheads="1" noChangeShapeType="1" noTextEdit="1"/>
              </p:cNvSpPr>
              <p:nvPr/>
            </p:nvSpPr>
            <p:spPr>
              <a:xfrm>
                <a:off x="3059029" y="1802658"/>
                <a:ext cx="2258828" cy="2031325"/>
              </a:xfrm>
              <a:prstGeom prst="rect">
                <a:avLst/>
              </a:prstGeom>
              <a:blipFill>
                <a:blip r:embed="rId4"/>
                <a:stretch>
                  <a:fillRect/>
                </a:stretch>
              </a:blipFill>
            </p:spPr>
            <p:txBody>
              <a:bodyPr/>
              <a:lstStyle/>
              <a:p>
                <a:r>
                  <a:rPr lang="es-CO">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0897751E-B62D-4795-980C-C4BF534B7BEF}"/>
                  </a:ext>
                </a:extLst>
              </p:cNvPr>
              <p:cNvSpPr txBox="1"/>
              <p:nvPr/>
            </p:nvSpPr>
            <p:spPr>
              <a:xfrm>
                <a:off x="1678610" y="2425455"/>
                <a:ext cx="5869947" cy="1194686"/>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1</m:t>
                        </m:r>
                      </m:sup>
                    </m:sSup>
                  </m:oMath>
                </a14:m>
                <a:r>
                  <a:rPr lang="es-CO" sz="3200" b="0" dirty="0"/>
                  <a:t> =</a:t>
                </a:r>
                <a:r>
                  <a:rPr lang="es-CO" sz="3200" dirty="0"/>
                  <a:t> </a:t>
                </a:r>
                <a14:m>
                  <m:oMath xmlns:m="http://schemas.openxmlformats.org/officeDocument/2006/math">
                    <m:sSup>
                      <m:sSupPr>
                        <m:ctrlPr>
                          <a:rPr lang="es-CO" sz="3600" b="1" u="sng" smtClean="0">
                            <a:solidFill>
                              <a:schemeClr val="accent2">
                                <a:lumMod val="10000"/>
                              </a:schemeClr>
                            </a:solidFill>
                            <a:latin typeface="Didact Gothic"/>
                            <a:ea typeface="Didact Gothic"/>
                            <a:cs typeface="Didact Gothic"/>
                            <a:sym typeface="Didact Gothic"/>
                          </a:rPr>
                        </m:ctrlPr>
                      </m:sSupPr>
                      <m:e>
                        <m:r>
                          <a:rPr lang="es-CO" sz="3600" b="1" u="sng">
                            <a:solidFill>
                              <a:schemeClr val="accent2">
                                <a:lumMod val="10000"/>
                              </a:schemeClr>
                            </a:solidFill>
                            <a:latin typeface="Didact Gothic"/>
                            <a:ea typeface="Didact Gothic"/>
                            <a:cs typeface="Didact Gothic"/>
                            <a:sym typeface="Didact Gothic"/>
                          </a:rPr>
                          <m:t>𝑌</m:t>
                        </m:r>
                      </m:e>
                      <m:sup>
                        <m:r>
                          <a:rPr lang="es-CO" sz="3600" b="1" u="sng">
                            <a:solidFill>
                              <a:schemeClr val="accent2">
                                <a:lumMod val="10000"/>
                              </a:schemeClr>
                            </a:solidFill>
                            <a:latin typeface="Didact Gothic"/>
                            <a:ea typeface="Didact Gothic"/>
                            <a:cs typeface="Didact Gothic"/>
                            <a:sym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sym typeface="Didact Gothic"/>
                          </a:rPr>
                          <m:t>′</m:t>
                        </m:r>
                      </m:sup>
                    </m:sSup>
                  </m:oMath>
                </a14:m>
                <a:endParaRPr lang="es-CO" sz="3600" b="1" u="sng" dirty="0">
                  <a:solidFill>
                    <a:srgbClr val="FFFFFF"/>
                  </a:solidFill>
                  <a:latin typeface="Didact Gothic"/>
                  <a:ea typeface="Didact Gothic"/>
                  <a:cs typeface="Didact Gothic"/>
                  <a:sym typeface="Didact Gothic"/>
                </a:endParaRP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i="1">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i="1">
                            <a:latin typeface="Cambria Math" panose="02040503050406030204" pitchFamily="18" charset="0"/>
                          </a:rPr>
                          <m:t>1</m:t>
                        </m:r>
                      </m:sup>
                    </m:sSup>
                  </m:oMath>
                </a14:m>
                <a:r>
                  <a:rPr lang="es-CO" sz="3200" dirty="0"/>
                  <a:t> = </a:t>
                </a:r>
                <a14:m>
                  <m:oMath xmlns:m="http://schemas.openxmlformats.org/officeDocument/2006/math">
                    <m:sSup>
                      <m:sSupPr>
                        <m:ctrlPr>
                          <a:rPr lang="es-CO" sz="3600" b="1" u="sng" smtClean="0">
                            <a:solidFill>
                              <a:schemeClr val="accent2">
                                <a:lumMod val="10000"/>
                              </a:schemeClr>
                            </a:solidFill>
                            <a:latin typeface="Didact Gothic"/>
                            <a:ea typeface="Didact Gothic"/>
                            <a:cs typeface="Didact Gothic"/>
                          </a:rPr>
                        </m:ctrlPr>
                      </m:sSupPr>
                      <m:e>
                        <m:r>
                          <a:rPr lang="es-CO" sz="3600" b="1" u="sng">
                            <a:solidFill>
                              <a:schemeClr val="accent2">
                                <a:lumMod val="10000"/>
                              </a:schemeClr>
                            </a:solidFill>
                            <a:latin typeface="Didact Gothic"/>
                            <a:ea typeface="Didact Gothic"/>
                            <a:cs typeface="Didact Gothic"/>
                          </a:rPr>
                          <m:t>𝑋</m:t>
                        </m:r>
                      </m:e>
                      <m:sup>
                        <m:r>
                          <a:rPr lang="es-CO" sz="3600" b="1" u="sng">
                            <a:solidFill>
                              <a:schemeClr val="accent2">
                                <a:lumMod val="10000"/>
                              </a:schemeClr>
                            </a:solidFill>
                            <a:latin typeface="Didact Gothic"/>
                            <a:ea typeface="Didact Gothic"/>
                            <a:cs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rPr>
                          <m:t>′</m:t>
                        </m:r>
                      </m:sup>
                    </m:sSup>
                  </m:oMath>
                </a14:m>
                <a:r>
                  <a:rPr lang="es-CO" sz="3200" dirty="0">
                    <a:solidFill>
                      <a:schemeClr val="accent2">
                        <a:lumMod val="10000"/>
                      </a:schemeClr>
                    </a:solidFill>
                  </a:rPr>
                  <a:t> </a:t>
                </a:r>
                <a:endParaRPr lang="es-CO" sz="3200" dirty="0"/>
              </a:p>
            </p:txBody>
          </p:sp>
        </mc:Choice>
        <mc:Fallback>
          <p:sp>
            <p:nvSpPr>
              <p:cNvPr id="2" name="CuadroTexto 1">
                <a:extLst>
                  <a:ext uri="{FF2B5EF4-FFF2-40B4-BE49-F238E27FC236}">
                    <a16:creationId xmlns:a16="http://schemas.microsoft.com/office/drawing/2014/main" id="{0897751E-B62D-4795-980C-C4BF534B7BEF}"/>
                  </a:ext>
                </a:extLst>
              </p:cNvPr>
              <p:cNvSpPr txBox="1">
                <a:spLocks noRot="1" noChangeAspect="1" noMove="1" noResize="1" noEditPoints="1" noAdjustHandles="1" noChangeArrowheads="1" noChangeShapeType="1" noTextEdit="1"/>
              </p:cNvSpPr>
              <p:nvPr/>
            </p:nvSpPr>
            <p:spPr>
              <a:xfrm>
                <a:off x="1678610" y="2425455"/>
                <a:ext cx="5869947" cy="1194686"/>
              </a:xfrm>
              <a:prstGeom prst="rect">
                <a:avLst/>
              </a:prstGeom>
              <a:blipFill>
                <a:blip r:embed="rId4"/>
                <a:stretch>
                  <a:fillRect t="-3571" b="-18367"/>
                </a:stretch>
              </a:blipFill>
            </p:spPr>
            <p:txBody>
              <a:bodyPr/>
              <a:lstStyle/>
              <a:p>
                <a:r>
                  <a:rPr lang="es-CO">
                    <a:noFill/>
                  </a:rPr>
                  <a:t> </a:t>
                </a:r>
              </a:p>
            </p:txBody>
          </p:sp>
        </mc:Fallback>
      </mc:AlternateContent>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p:spTree>
    <p:extLst>
      <p:ext uri="{BB962C8B-B14F-4D97-AF65-F5344CB8AC3E}">
        <p14:creationId xmlns:p14="http://schemas.microsoft.com/office/powerpoint/2010/main" val="464173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pic>
        <p:nvPicPr>
          <p:cNvPr id="2052" name="Picture 4" descr="https://www.educaciontrespuntocero.com/wp-content/uploads/2016/03/seno-coseno-gif.gif">
            <a:extLst>
              <a:ext uri="{FF2B5EF4-FFF2-40B4-BE49-F238E27FC236}">
                <a16:creationId xmlns:a16="http://schemas.microsoft.com/office/drawing/2014/main" id="{6817E936-B264-4D1D-91CA-EEBBD695CA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16535" y="1131656"/>
            <a:ext cx="6048855" cy="3629313"/>
          </a:xfrm>
          <a:prstGeom prst="rect">
            <a:avLst/>
          </a:prstGeom>
          <a:noFill/>
          <a:extLst>
            <a:ext uri="{909E8E84-426E-40DD-AFC4-6F175D3DCCD1}">
              <a14:hiddenFill xmlns:a14="http://schemas.microsoft.com/office/drawing/2010/main">
                <a:solidFill>
                  <a:srgbClr val="FFFFFF"/>
                </a:solidFill>
              </a14:hiddenFill>
            </a:ext>
          </a:extLst>
        </p:spPr>
      </p:pic>
      <p:sp>
        <p:nvSpPr>
          <p:cNvPr id="2512" name="Google Shape;2512;p4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lvl="0"/>
            <a:r>
              <a:rPr lang="es-CO" b="1" dirty="0">
                <a:solidFill>
                  <a:schemeClr val="accent4"/>
                </a:solidFill>
              </a:rPr>
              <a:t>Cálculos</a:t>
            </a:r>
            <a:endParaRPr b="1" dirty="0">
              <a:solidFill>
                <a:schemeClr val="accent4"/>
              </a:solidFill>
            </a:endParaRPr>
          </a:p>
        </p:txBody>
      </p:sp>
      <p:grpSp>
        <p:nvGrpSpPr>
          <p:cNvPr id="2516" name="Google Shape;2516;p47"/>
          <p:cNvGrpSpPr/>
          <p:nvPr/>
        </p:nvGrpSpPr>
        <p:grpSpPr>
          <a:xfrm>
            <a:off x="-662392" y="2856818"/>
            <a:ext cx="2034939" cy="6021147"/>
            <a:chOff x="1342825" y="1390875"/>
            <a:chExt cx="2034939" cy="6021147"/>
          </a:xfrm>
        </p:grpSpPr>
        <p:sp>
          <p:nvSpPr>
            <p:cNvPr id="2517" name="Google Shape;2517;p47"/>
            <p:cNvSpPr/>
            <p:nvPr/>
          </p:nvSpPr>
          <p:spPr>
            <a:xfrm>
              <a:off x="2615483" y="6916322"/>
              <a:ext cx="194028" cy="243248"/>
            </a:xfrm>
            <a:custGeom>
              <a:avLst/>
              <a:gdLst/>
              <a:ahLst/>
              <a:cxnLst/>
              <a:rect l="l" t="t" r="r" b="b"/>
              <a:pathLst>
                <a:path w="5105" h="6400" extrusionOk="0">
                  <a:moveTo>
                    <a:pt x="3393" y="1"/>
                  </a:moveTo>
                  <a:cubicBezTo>
                    <a:pt x="2117" y="1"/>
                    <a:pt x="509" y="139"/>
                    <a:pt x="0" y="791"/>
                  </a:cubicBezTo>
                  <a:lnTo>
                    <a:pt x="615" y="6257"/>
                  </a:lnTo>
                  <a:cubicBezTo>
                    <a:pt x="615" y="6257"/>
                    <a:pt x="1161" y="6399"/>
                    <a:pt x="1962" y="6399"/>
                  </a:cubicBezTo>
                  <a:cubicBezTo>
                    <a:pt x="2833" y="6399"/>
                    <a:pt x="4006" y="6230"/>
                    <a:pt x="5105" y="5524"/>
                  </a:cubicBezTo>
                  <a:lnTo>
                    <a:pt x="5105" y="77"/>
                  </a:lnTo>
                  <a:cubicBezTo>
                    <a:pt x="5105" y="77"/>
                    <a:pt x="4340" y="1"/>
                    <a:pt x="3393"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372536" y="4270701"/>
              <a:ext cx="520095" cy="2646424"/>
            </a:xfrm>
            <a:custGeom>
              <a:avLst/>
              <a:gdLst/>
              <a:ahLst/>
              <a:cxnLst/>
              <a:rect l="l" t="t" r="r" b="b"/>
              <a:pathLst>
                <a:path w="13684" h="69629" extrusionOk="0">
                  <a:moveTo>
                    <a:pt x="1" y="0"/>
                  </a:moveTo>
                  <a:lnTo>
                    <a:pt x="1" y="0"/>
                  </a:lnTo>
                  <a:cubicBezTo>
                    <a:pt x="673" y="19405"/>
                    <a:pt x="800" y="28978"/>
                    <a:pt x="3652" y="42704"/>
                  </a:cubicBezTo>
                  <a:cubicBezTo>
                    <a:pt x="2744" y="45634"/>
                    <a:pt x="4812" y="62660"/>
                    <a:pt x="6397" y="69312"/>
                  </a:cubicBezTo>
                  <a:lnTo>
                    <a:pt x="10937" y="69628"/>
                  </a:lnTo>
                  <a:lnTo>
                    <a:pt x="12521" y="45977"/>
                  </a:lnTo>
                  <a:lnTo>
                    <a:pt x="13683" y="575"/>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438480" y="4576932"/>
              <a:ext cx="252598" cy="2345063"/>
            </a:xfrm>
            <a:custGeom>
              <a:avLst/>
              <a:gdLst/>
              <a:ahLst/>
              <a:cxnLst/>
              <a:rect l="l" t="t" r="r" b="b"/>
              <a:pathLst>
                <a:path w="6646" h="61700" extrusionOk="0">
                  <a:moveTo>
                    <a:pt x="326" y="0"/>
                  </a:moveTo>
                  <a:cubicBezTo>
                    <a:pt x="322" y="0"/>
                    <a:pt x="318" y="1"/>
                    <a:pt x="314" y="1"/>
                  </a:cubicBezTo>
                  <a:cubicBezTo>
                    <a:pt x="138" y="6"/>
                    <a:pt x="1" y="151"/>
                    <a:pt x="3" y="327"/>
                  </a:cubicBezTo>
                  <a:cubicBezTo>
                    <a:pt x="9" y="570"/>
                    <a:pt x="654" y="24808"/>
                    <a:pt x="3600" y="34424"/>
                  </a:cubicBezTo>
                  <a:cubicBezTo>
                    <a:pt x="3560" y="35004"/>
                    <a:pt x="3254" y="39645"/>
                    <a:pt x="3606" y="43986"/>
                  </a:cubicBezTo>
                  <a:cubicBezTo>
                    <a:pt x="3979" y="48591"/>
                    <a:pt x="5973" y="61304"/>
                    <a:pt x="5993" y="61432"/>
                  </a:cubicBezTo>
                  <a:cubicBezTo>
                    <a:pt x="6017" y="61590"/>
                    <a:pt x="6152" y="61700"/>
                    <a:pt x="6306" y="61700"/>
                  </a:cubicBezTo>
                  <a:cubicBezTo>
                    <a:pt x="6322" y="61700"/>
                    <a:pt x="6338" y="61698"/>
                    <a:pt x="6353" y="61696"/>
                  </a:cubicBezTo>
                  <a:cubicBezTo>
                    <a:pt x="6528" y="61667"/>
                    <a:pt x="6645" y="61505"/>
                    <a:pt x="6618" y="61332"/>
                  </a:cubicBezTo>
                  <a:cubicBezTo>
                    <a:pt x="6599" y="61205"/>
                    <a:pt x="4609" y="48514"/>
                    <a:pt x="4237" y="43934"/>
                  </a:cubicBezTo>
                  <a:cubicBezTo>
                    <a:pt x="3865" y="39368"/>
                    <a:pt x="4234" y="34459"/>
                    <a:pt x="4237" y="34411"/>
                  </a:cubicBezTo>
                  <a:cubicBezTo>
                    <a:pt x="4241" y="34372"/>
                    <a:pt x="4237" y="34331"/>
                    <a:pt x="4225" y="34293"/>
                  </a:cubicBezTo>
                  <a:cubicBezTo>
                    <a:pt x="1291" y="24801"/>
                    <a:pt x="644" y="553"/>
                    <a:pt x="638" y="310"/>
                  </a:cubicBezTo>
                  <a:cubicBezTo>
                    <a:pt x="633" y="139"/>
                    <a:pt x="486" y="0"/>
                    <a:pt x="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553302" y="6861021"/>
              <a:ext cx="317591" cy="137815"/>
            </a:xfrm>
            <a:custGeom>
              <a:avLst/>
              <a:gdLst/>
              <a:ahLst/>
              <a:cxnLst/>
              <a:rect l="l" t="t" r="r" b="b"/>
              <a:pathLst>
                <a:path w="8356" h="3626" extrusionOk="0">
                  <a:moveTo>
                    <a:pt x="163" y="0"/>
                  </a:moveTo>
                  <a:lnTo>
                    <a:pt x="163" y="0"/>
                  </a:lnTo>
                  <a:cubicBezTo>
                    <a:pt x="0" y="1146"/>
                    <a:pt x="200" y="2347"/>
                    <a:pt x="479" y="3484"/>
                  </a:cubicBezTo>
                  <a:lnTo>
                    <a:pt x="7819" y="3626"/>
                  </a:lnTo>
                  <a:cubicBezTo>
                    <a:pt x="8182" y="2476"/>
                    <a:pt x="8355" y="1319"/>
                    <a:pt x="7982" y="127"/>
                  </a:cubicBezTo>
                  <a:lnTo>
                    <a:pt x="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558851" y="7080099"/>
              <a:ext cx="691775" cy="331919"/>
            </a:xfrm>
            <a:custGeom>
              <a:avLst/>
              <a:gdLst/>
              <a:ahLst/>
              <a:cxnLst/>
              <a:rect l="l" t="t" r="r" b="b"/>
              <a:pathLst>
                <a:path w="18201" h="8733" extrusionOk="0">
                  <a:moveTo>
                    <a:pt x="6975" y="0"/>
                  </a:moveTo>
                  <a:cubicBezTo>
                    <a:pt x="6463" y="0"/>
                    <a:pt x="6150" y="629"/>
                    <a:pt x="6150" y="629"/>
                  </a:cubicBezTo>
                  <a:cubicBezTo>
                    <a:pt x="6150" y="629"/>
                    <a:pt x="5275" y="446"/>
                    <a:pt x="4228" y="446"/>
                  </a:cubicBezTo>
                  <a:cubicBezTo>
                    <a:pt x="3009" y="446"/>
                    <a:pt x="1556" y="694"/>
                    <a:pt x="983" y="1769"/>
                  </a:cubicBezTo>
                  <a:cubicBezTo>
                    <a:pt x="412" y="2841"/>
                    <a:pt x="0" y="5936"/>
                    <a:pt x="39" y="7542"/>
                  </a:cubicBezTo>
                  <a:cubicBezTo>
                    <a:pt x="57" y="8253"/>
                    <a:pt x="102" y="8732"/>
                    <a:pt x="102" y="8732"/>
                  </a:cubicBezTo>
                  <a:lnTo>
                    <a:pt x="18150" y="8732"/>
                  </a:lnTo>
                  <a:cubicBezTo>
                    <a:pt x="18200" y="8296"/>
                    <a:pt x="18168" y="7901"/>
                    <a:pt x="18070" y="7542"/>
                  </a:cubicBezTo>
                  <a:cubicBezTo>
                    <a:pt x="17078" y="3914"/>
                    <a:pt x="9292" y="3838"/>
                    <a:pt x="8635" y="2138"/>
                  </a:cubicBezTo>
                  <a:cubicBezTo>
                    <a:pt x="7987" y="455"/>
                    <a:pt x="7409" y="0"/>
                    <a:pt x="6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975000" y="7215103"/>
              <a:ext cx="97185" cy="63473"/>
            </a:xfrm>
            <a:custGeom>
              <a:avLst/>
              <a:gdLst/>
              <a:ahLst/>
              <a:cxnLst/>
              <a:rect l="l" t="t" r="r" b="b"/>
              <a:pathLst>
                <a:path w="2557" h="1670" extrusionOk="0">
                  <a:moveTo>
                    <a:pt x="1588" y="0"/>
                  </a:moveTo>
                  <a:cubicBezTo>
                    <a:pt x="1390" y="0"/>
                    <a:pt x="1174" y="34"/>
                    <a:pt x="962" y="130"/>
                  </a:cubicBezTo>
                  <a:cubicBezTo>
                    <a:pt x="517" y="332"/>
                    <a:pt x="204" y="755"/>
                    <a:pt x="32" y="1389"/>
                  </a:cubicBezTo>
                  <a:cubicBezTo>
                    <a:pt x="0" y="1506"/>
                    <a:pt x="69" y="1631"/>
                    <a:pt x="189" y="1662"/>
                  </a:cubicBezTo>
                  <a:cubicBezTo>
                    <a:pt x="209" y="1668"/>
                    <a:pt x="229" y="1669"/>
                    <a:pt x="249" y="1669"/>
                  </a:cubicBezTo>
                  <a:cubicBezTo>
                    <a:pt x="347" y="1668"/>
                    <a:pt x="437" y="1604"/>
                    <a:pt x="464" y="1506"/>
                  </a:cubicBezTo>
                  <a:cubicBezTo>
                    <a:pt x="597" y="1010"/>
                    <a:pt x="826" y="684"/>
                    <a:pt x="1143" y="538"/>
                  </a:cubicBezTo>
                  <a:cubicBezTo>
                    <a:pt x="1290" y="470"/>
                    <a:pt x="1443" y="447"/>
                    <a:pt x="1587" y="447"/>
                  </a:cubicBezTo>
                  <a:cubicBezTo>
                    <a:pt x="1921" y="447"/>
                    <a:pt x="2200" y="576"/>
                    <a:pt x="2204" y="580"/>
                  </a:cubicBezTo>
                  <a:cubicBezTo>
                    <a:pt x="2235" y="594"/>
                    <a:pt x="2268" y="601"/>
                    <a:pt x="2301" y="601"/>
                  </a:cubicBezTo>
                  <a:cubicBezTo>
                    <a:pt x="2384" y="601"/>
                    <a:pt x="2464" y="555"/>
                    <a:pt x="2503" y="475"/>
                  </a:cubicBezTo>
                  <a:cubicBezTo>
                    <a:pt x="2556" y="365"/>
                    <a:pt x="2510" y="231"/>
                    <a:pt x="2399" y="176"/>
                  </a:cubicBezTo>
                  <a:cubicBezTo>
                    <a:pt x="2378" y="166"/>
                    <a:pt x="2028"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933420" y="7197163"/>
              <a:ext cx="97185" cy="63473"/>
            </a:xfrm>
            <a:custGeom>
              <a:avLst/>
              <a:gdLst/>
              <a:ahLst/>
              <a:cxnLst/>
              <a:rect l="l" t="t" r="r" b="b"/>
              <a:pathLst>
                <a:path w="2557" h="1670" extrusionOk="0">
                  <a:moveTo>
                    <a:pt x="1588" y="0"/>
                  </a:moveTo>
                  <a:cubicBezTo>
                    <a:pt x="1390" y="0"/>
                    <a:pt x="1174" y="34"/>
                    <a:pt x="961" y="130"/>
                  </a:cubicBezTo>
                  <a:cubicBezTo>
                    <a:pt x="517" y="332"/>
                    <a:pt x="203" y="755"/>
                    <a:pt x="32" y="1389"/>
                  </a:cubicBezTo>
                  <a:cubicBezTo>
                    <a:pt x="0" y="1506"/>
                    <a:pt x="70" y="1631"/>
                    <a:pt x="189" y="1662"/>
                  </a:cubicBezTo>
                  <a:cubicBezTo>
                    <a:pt x="209" y="1668"/>
                    <a:pt x="229" y="1669"/>
                    <a:pt x="249" y="1669"/>
                  </a:cubicBezTo>
                  <a:cubicBezTo>
                    <a:pt x="346" y="1669"/>
                    <a:pt x="437" y="1604"/>
                    <a:pt x="464" y="1506"/>
                  </a:cubicBezTo>
                  <a:cubicBezTo>
                    <a:pt x="597" y="1010"/>
                    <a:pt x="826" y="684"/>
                    <a:pt x="1143" y="538"/>
                  </a:cubicBezTo>
                  <a:cubicBezTo>
                    <a:pt x="1290" y="470"/>
                    <a:pt x="1443" y="447"/>
                    <a:pt x="1586" y="447"/>
                  </a:cubicBezTo>
                  <a:cubicBezTo>
                    <a:pt x="1921" y="447"/>
                    <a:pt x="2200" y="577"/>
                    <a:pt x="2204" y="580"/>
                  </a:cubicBezTo>
                  <a:cubicBezTo>
                    <a:pt x="2235" y="594"/>
                    <a:pt x="2268" y="602"/>
                    <a:pt x="2301" y="602"/>
                  </a:cubicBezTo>
                  <a:cubicBezTo>
                    <a:pt x="2384" y="602"/>
                    <a:pt x="2464" y="555"/>
                    <a:pt x="2503" y="475"/>
                  </a:cubicBezTo>
                  <a:cubicBezTo>
                    <a:pt x="2556" y="365"/>
                    <a:pt x="2510" y="231"/>
                    <a:pt x="2399" y="176"/>
                  </a:cubicBezTo>
                  <a:cubicBezTo>
                    <a:pt x="2378" y="166"/>
                    <a:pt x="2027" y="0"/>
                    <a:pt x="1588" y="0"/>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890623" y="7185723"/>
              <a:ext cx="97223" cy="63473"/>
            </a:xfrm>
            <a:custGeom>
              <a:avLst/>
              <a:gdLst/>
              <a:ahLst/>
              <a:cxnLst/>
              <a:rect l="l" t="t" r="r" b="b"/>
              <a:pathLst>
                <a:path w="2558" h="1670" extrusionOk="0">
                  <a:moveTo>
                    <a:pt x="1589" y="1"/>
                  </a:moveTo>
                  <a:cubicBezTo>
                    <a:pt x="1391" y="1"/>
                    <a:pt x="1175" y="34"/>
                    <a:pt x="963" y="131"/>
                  </a:cubicBezTo>
                  <a:cubicBezTo>
                    <a:pt x="519" y="333"/>
                    <a:pt x="205" y="756"/>
                    <a:pt x="34" y="1390"/>
                  </a:cubicBezTo>
                  <a:cubicBezTo>
                    <a:pt x="1" y="1507"/>
                    <a:pt x="71" y="1631"/>
                    <a:pt x="191" y="1663"/>
                  </a:cubicBezTo>
                  <a:cubicBezTo>
                    <a:pt x="211" y="1669"/>
                    <a:pt x="231" y="1670"/>
                    <a:pt x="250" y="1670"/>
                  </a:cubicBezTo>
                  <a:cubicBezTo>
                    <a:pt x="348" y="1670"/>
                    <a:pt x="438" y="1604"/>
                    <a:pt x="464" y="1507"/>
                  </a:cubicBezTo>
                  <a:cubicBezTo>
                    <a:pt x="599" y="1011"/>
                    <a:pt x="827" y="685"/>
                    <a:pt x="1144" y="539"/>
                  </a:cubicBezTo>
                  <a:cubicBezTo>
                    <a:pt x="1291" y="471"/>
                    <a:pt x="1444" y="447"/>
                    <a:pt x="1588" y="447"/>
                  </a:cubicBezTo>
                  <a:cubicBezTo>
                    <a:pt x="1923" y="447"/>
                    <a:pt x="2201" y="577"/>
                    <a:pt x="2206" y="580"/>
                  </a:cubicBezTo>
                  <a:cubicBezTo>
                    <a:pt x="2237" y="595"/>
                    <a:pt x="2270" y="602"/>
                    <a:pt x="2303" y="602"/>
                  </a:cubicBezTo>
                  <a:cubicBezTo>
                    <a:pt x="2386" y="602"/>
                    <a:pt x="2466" y="556"/>
                    <a:pt x="2505" y="476"/>
                  </a:cubicBezTo>
                  <a:cubicBezTo>
                    <a:pt x="2558" y="366"/>
                    <a:pt x="2511" y="231"/>
                    <a:pt x="2401" y="177"/>
                  </a:cubicBezTo>
                  <a:cubicBezTo>
                    <a:pt x="2380" y="167"/>
                    <a:pt x="2029" y="1"/>
                    <a:pt x="1589"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560296" y="7366755"/>
              <a:ext cx="690330" cy="45267"/>
            </a:xfrm>
            <a:custGeom>
              <a:avLst/>
              <a:gdLst/>
              <a:ahLst/>
              <a:cxnLst/>
              <a:rect l="l" t="t" r="r" b="b"/>
              <a:pathLst>
                <a:path w="18163" h="1191" extrusionOk="0">
                  <a:moveTo>
                    <a:pt x="1" y="0"/>
                  </a:moveTo>
                  <a:cubicBezTo>
                    <a:pt x="19" y="711"/>
                    <a:pt x="64" y="1190"/>
                    <a:pt x="64" y="1190"/>
                  </a:cubicBezTo>
                  <a:lnTo>
                    <a:pt x="18112" y="1190"/>
                  </a:lnTo>
                  <a:cubicBezTo>
                    <a:pt x="18162" y="754"/>
                    <a:pt x="18130" y="359"/>
                    <a:pt x="18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1750916" y="6904312"/>
              <a:ext cx="203872" cy="266129"/>
            </a:xfrm>
            <a:custGeom>
              <a:avLst/>
              <a:gdLst/>
              <a:ahLst/>
              <a:cxnLst/>
              <a:rect l="l" t="t" r="r" b="b"/>
              <a:pathLst>
                <a:path w="5364" h="7002" extrusionOk="0">
                  <a:moveTo>
                    <a:pt x="3656" y="0"/>
                  </a:moveTo>
                  <a:cubicBezTo>
                    <a:pt x="2379" y="0"/>
                    <a:pt x="769" y="139"/>
                    <a:pt x="259" y="790"/>
                  </a:cubicBezTo>
                  <a:lnTo>
                    <a:pt x="0" y="6400"/>
                  </a:lnTo>
                  <a:cubicBezTo>
                    <a:pt x="0" y="6400"/>
                    <a:pt x="1309" y="7002"/>
                    <a:pt x="2805" y="7002"/>
                  </a:cubicBezTo>
                  <a:cubicBezTo>
                    <a:pt x="3553" y="7002"/>
                    <a:pt x="4348" y="6851"/>
                    <a:pt x="5050" y="6400"/>
                  </a:cubicBezTo>
                  <a:lnTo>
                    <a:pt x="5363" y="75"/>
                  </a:lnTo>
                  <a:lnTo>
                    <a:pt x="5363" y="75"/>
                  </a:lnTo>
                  <a:cubicBezTo>
                    <a:pt x="5363" y="75"/>
                    <a:pt x="5363" y="75"/>
                    <a:pt x="5363" y="75"/>
                  </a:cubicBezTo>
                  <a:cubicBezTo>
                    <a:pt x="5357" y="75"/>
                    <a:pt x="4597" y="0"/>
                    <a:pt x="3656"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1748788" y="4236228"/>
              <a:ext cx="882952" cy="2656800"/>
            </a:xfrm>
            <a:custGeom>
              <a:avLst/>
              <a:gdLst/>
              <a:ahLst/>
              <a:cxnLst/>
              <a:rect l="l" t="t" r="r" b="b"/>
              <a:pathLst>
                <a:path w="23231" h="69902" extrusionOk="0">
                  <a:moveTo>
                    <a:pt x="21752" y="0"/>
                  </a:moveTo>
                  <a:lnTo>
                    <a:pt x="3504" y="877"/>
                  </a:lnTo>
                  <a:lnTo>
                    <a:pt x="952" y="48466"/>
                  </a:lnTo>
                  <a:cubicBezTo>
                    <a:pt x="0" y="60608"/>
                    <a:pt x="106" y="63144"/>
                    <a:pt x="0" y="69690"/>
                  </a:cubicBezTo>
                  <a:lnTo>
                    <a:pt x="5913" y="69902"/>
                  </a:lnTo>
                  <a:lnTo>
                    <a:pt x="10770" y="43081"/>
                  </a:lnTo>
                  <a:lnTo>
                    <a:pt x="15100" y="14572"/>
                  </a:lnTo>
                  <a:cubicBezTo>
                    <a:pt x="23231" y="6020"/>
                    <a:pt x="21752" y="0"/>
                    <a:pt x="217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1592651" y="7057332"/>
              <a:ext cx="467036" cy="353470"/>
            </a:xfrm>
            <a:custGeom>
              <a:avLst/>
              <a:gdLst/>
              <a:ahLst/>
              <a:cxnLst/>
              <a:rect l="l" t="t" r="r" b="b"/>
              <a:pathLst>
                <a:path w="12288" h="9300" extrusionOk="0">
                  <a:moveTo>
                    <a:pt x="6312" y="0"/>
                  </a:moveTo>
                  <a:cubicBezTo>
                    <a:pt x="5609" y="0"/>
                    <a:pt x="4906" y="285"/>
                    <a:pt x="4349" y="855"/>
                  </a:cubicBezTo>
                  <a:cubicBezTo>
                    <a:pt x="2604" y="2640"/>
                    <a:pt x="2145" y="4881"/>
                    <a:pt x="1054" y="5789"/>
                  </a:cubicBezTo>
                  <a:cubicBezTo>
                    <a:pt x="328" y="6392"/>
                    <a:pt x="97" y="7288"/>
                    <a:pt x="47" y="8021"/>
                  </a:cubicBezTo>
                  <a:cubicBezTo>
                    <a:pt x="1" y="8734"/>
                    <a:pt x="121" y="9300"/>
                    <a:pt x="121" y="9300"/>
                  </a:cubicBezTo>
                  <a:lnTo>
                    <a:pt x="12143" y="9300"/>
                  </a:lnTo>
                  <a:cubicBezTo>
                    <a:pt x="12143" y="9300"/>
                    <a:pt x="12265" y="8775"/>
                    <a:pt x="12279" y="8021"/>
                  </a:cubicBezTo>
                  <a:cubicBezTo>
                    <a:pt x="12288" y="7572"/>
                    <a:pt x="12259" y="7042"/>
                    <a:pt x="12143" y="6488"/>
                  </a:cubicBezTo>
                  <a:cubicBezTo>
                    <a:pt x="11831" y="5014"/>
                    <a:pt x="10551" y="5383"/>
                    <a:pt x="9464" y="2345"/>
                  </a:cubicBezTo>
                  <a:cubicBezTo>
                    <a:pt x="9233" y="1697"/>
                    <a:pt x="8691" y="1277"/>
                    <a:pt x="8283" y="859"/>
                  </a:cubicBezTo>
                  <a:cubicBezTo>
                    <a:pt x="7724" y="287"/>
                    <a:pt x="7018" y="0"/>
                    <a:pt x="63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1728568" y="7165617"/>
              <a:ext cx="196385" cy="57467"/>
            </a:xfrm>
            <a:custGeom>
              <a:avLst/>
              <a:gdLst/>
              <a:ahLst/>
              <a:cxnLst/>
              <a:rect l="l" t="t" r="r" b="b"/>
              <a:pathLst>
                <a:path w="5167" h="1512" extrusionOk="0">
                  <a:moveTo>
                    <a:pt x="2583" y="1"/>
                  </a:moveTo>
                  <a:cubicBezTo>
                    <a:pt x="678" y="1"/>
                    <a:pt x="81" y="1138"/>
                    <a:pt x="56" y="1185"/>
                  </a:cubicBezTo>
                  <a:cubicBezTo>
                    <a:pt x="0" y="1297"/>
                    <a:pt x="43" y="1431"/>
                    <a:pt x="153" y="1485"/>
                  </a:cubicBezTo>
                  <a:cubicBezTo>
                    <a:pt x="187" y="1502"/>
                    <a:pt x="222" y="1510"/>
                    <a:pt x="256" y="1510"/>
                  </a:cubicBezTo>
                  <a:cubicBezTo>
                    <a:pt x="338" y="1510"/>
                    <a:pt x="416" y="1466"/>
                    <a:pt x="454" y="1388"/>
                  </a:cubicBezTo>
                  <a:cubicBezTo>
                    <a:pt x="460" y="1378"/>
                    <a:pt x="950" y="447"/>
                    <a:pt x="2583" y="447"/>
                  </a:cubicBezTo>
                  <a:cubicBezTo>
                    <a:pt x="4201" y="447"/>
                    <a:pt x="4693" y="1349"/>
                    <a:pt x="4713" y="1388"/>
                  </a:cubicBezTo>
                  <a:cubicBezTo>
                    <a:pt x="4751" y="1467"/>
                    <a:pt x="4830" y="1511"/>
                    <a:pt x="4913" y="1511"/>
                  </a:cubicBezTo>
                  <a:cubicBezTo>
                    <a:pt x="4947" y="1511"/>
                    <a:pt x="4980" y="1503"/>
                    <a:pt x="5013" y="1485"/>
                  </a:cubicBezTo>
                  <a:cubicBezTo>
                    <a:pt x="5122" y="1431"/>
                    <a:pt x="5166" y="1297"/>
                    <a:pt x="5112" y="1185"/>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1728568" y="7125176"/>
              <a:ext cx="196385" cy="57467"/>
            </a:xfrm>
            <a:custGeom>
              <a:avLst/>
              <a:gdLst/>
              <a:ahLst/>
              <a:cxnLst/>
              <a:rect l="l" t="t" r="r" b="b"/>
              <a:pathLst>
                <a:path w="5167" h="1512" extrusionOk="0">
                  <a:moveTo>
                    <a:pt x="2583" y="1"/>
                  </a:moveTo>
                  <a:cubicBezTo>
                    <a:pt x="678" y="1"/>
                    <a:pt x="81" y="1138"/>
                    <a:pt x="56" y="1186"/>
                  </a:cubicBezTo>
                  <a:cubicBezTo>
                    <a:pt x="0" y="1297"/>
                    <a:pt x="43" y="1431"/>
                    <a:pt x="153" y="1487"/>
                  </a:cubicBezTo>
                  <a:cubicBezTo>
                    <a:pt x="186" y="1503"/>
                    <a:pt x="221" y="1510"/>
                    <a:pt x="255" y="1510"/>
                  </a:cubicBezTo>
                  <a:cubicBezTo>
                    <a:pt x="337" y="1510"/>
                    <a:pt x="415" y="1466"/>
                    <a:pt x="454" y="1388"/>
                  </a:cubicBezTo>
                  <a:cubicBezTo>
                    <a:pt x="460" y="1379"/>
                    <a:pt x="950" y="447"/>
                    <a:pt x="2583" y="447"/>
                  </a:cubicBezTo>
                  <a:cubicBezTo>
                    <a:pt x="4201" y="447"/>
                    <a:pt x="4693" y="1351"/>
                    <a:pt x="4713" y="1388"/>
                  </a:cubicBezTo>
                  <a:cubicBezTo>
                    <a:pt x="4751" y="1467"/>
                    <a:pt x="4830" y="1511"/>
                    <a:pt x="4913" y="1511"/>
                  </a:cubicBezTo>
                  <a:cubicBezTo>
                    <a:pt x="4947" y="1511"/>
                    <a:pt x="4980" y="1504"/>
                    <a:pt x="5013" y="1487"/>
                  </a:cubicBezTo>
                  <a:cubicBezTo>
                    <a:pt x="5122" y="1431"/>
                    <a:pt x="5166" y="1297"/>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1728568" y="7088004"/>
              <a:ext cx="196385" cy="57429"/>
            </a:xfrm>
            <a:custGeom>
              <a:avLst/>
              <a:gdLst/>
              <a:ahLst/>
              <a:cxnLst/>
              <a:rect l="l" t="t" r="r" b="b"/>
              <a:pathLst>
                <a:path w="5167" h="1511" extrusionOk="0">
                  <a:moveTo>
                    <a:pt x="2583" y="1"/>
                  </a:moveTo>
                  <a:cubicBezTo>
                    <a:pt x="678" y="1"/>
                    <a:pt x="81" y="1138"/>
                    <a:pt x="56" y="1186"/>
                  </a:cubicBezTo>
                  <a:cubicBezTo>
                    <a:pt x="0" y="1296"/>
                    <a:pt x="43" y="1431"/>
                    <a:pt x="153" y="1486"/>
                  </a:cubicBezTo>
                  <a:cubicBezTo>
                    <a:pt x="186" y="1503"/>
                    <a:pt x="221" y="1511"/>
                    <a:pt x="256" y="1511"/>
                  </a:cubicBezTo>
                  <a:cubicBezTo>
                    <a:pt x="338" y="1511"/>
                    <a:pt x="416" y="1466"/>
                    <a:pt x="454" y="1388"/>
                  </a:cubicBezTo>
                  <a:cubicBezTo>
                    <a:pt x="460" y="1379"/>
                    <a:pt x="950" y="448"/>
                    <a:pt x="2583" y="448"/>
                  </a:cubicBezTo>
                  <a:cubicBezTo>
                    <a:pt x="4201" y="448"/>
                    <a:pt x="4693" y="1351"/>
                    <a:pt x="4713" y="1388"/>
                  </a:cubicBezTo>
                  <a:cubicBezTo>
                    <a:pt x="4751" y="1466"/>
                    <a:pt x="4830" y="1511"/>
                    <a:pt x="4913" y="1511"/>
                  </a:cubicBezTo>
                  <a:cubicBezTo>
                    <a:pt x="4947" y="1511"/>
                    <a:pt x="4980" y="1504"/>
                    <a:pt x="5013" y="1486"/>
                  </a:cubicBezTo>
                  <a:cubicBezTo>
                    <a:pt x="5122" y="1431"/>
                    <a:pt x="5166" y="1296"/>
                    <a:pt x="5112" y="1186"/>
                  </a:cubicBezTo>
                  <a:cubicBezTo>
                    <a:pt x="5086" y="1138"/>
                    <a:pt x="4491" y="1"/>
                    <a:pt x="2583" y="1"/>
                  </a:cubicBezTo>
                  <a:close/>
                </a:path>
              </a:pathLst>
            </a:custGeom>
            <a:solidFill>
              <a:srgbClr val="F4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1592651" y="7362194"/>
              <a:ext cx="466732" cy="48612"/>
            </a:xfrm>
            <a:custGeom>
              <a:avLst/>
              <a:gdLst/>
              <a:ahLst/>
              <a:cxnLst/>
              <a:rect l="l" t="t" r="r" b="b"/>
              <a:pathLst>
                <a:path w="12280" h="1279" extrusionOk="0">
                  <a:moveTo>
                    <a:pt x="47" y="0"/>
                  </a:moveTo>
                  <a:cubicBezTo>
                    <a:pt x="1" y="713"/>
                    <a:pt x="121" y="1279"/>
                    <a:pt x="121" y="1279"/>
                  </a:cubicBezTo>
                  <a:lnTo>
                    <a:pt x="12143" y="1279"/>
                  </a:lnTo>
                  <a:cubicBezTo>
                    <a:pt x="12143" y="1279"/>
                    <a:pt x="12265" y="754"/>
                    <a:pt x="12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1694855" y="6859957"/>
              <a:ext cx="329563" cy="135953"/>
            </a:xfrm>
            <a:custGeom>
              <a:avLst/>
              <a:gdLst/>
              <a:ahLst/>
              <a:cxnLst/>
              <a:rect l="l" t="t" r="r" b="b"/>
              <a:pathLst>
                <a:path w="8671" h="3577" extrusionOk="0">
                  <a:moveTo>
                    <a:pt x="164" y="1"/>
                  </a:moveTo>
                  <a:lnTo>
                    <a:pt x="164" y="1"/>
                  </a:lnTo>
                  <a:cubicBezTo>
                    <a:pt x="1" y="1147"/>
                    <a:pt x="45" y="2289"/>
                    <a:pt x="324" y="3426"/>
                  </a:cubicBezTo>
                  <a:lnTo>
                    <a:pt x="8134" y="3576"/>
                  </a:lnTo>
                  <a:cubicBezTo>
                    <a:pt x="8499" y="2427"/>
                    <a:pt x="8670" y="1271"/>
                    <a:pt x="8299" y="78"/>
                  </a:cubicBezTo>
                  <a:lnTo>
                    <a:pt x="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1767716" y="2300368"/>
              <a:ext cx="1170403" cy="2250424"/>
            </a:xfrm>
            <a:custGeom>
              <a:avLst/>
              <a:gdLst/>
              <a:ahLst/>
              <a:cxnLst/>
              <a:rect l="l" t="t" r="r" b="b"/>
              <a:pathLst>
                <a:path w="30794" h="59210" extrusionOk="0">
                  <a:moveTo>
                    <a:pt x="11941" y="1"/>
                  </a:moveTo>
                  <a:cubicBezTo>
                    <a:pt x="11941" y="1"/>
                    <a:pt x="3927" y="2957"/>
                    <a:pt x="1526" y="5116"/>
                  </a:cubicBezTo>
                  <a:cubicBezTo>
                    <a:pt x="0" y="6488"/>
                    <a:pt x="1632" y="14251"/>
                    <a:pt x="2728" y="20674"/>
                  </a:cubicBezTo>
                  <a:cubicBezTo>
                    <a:pt x="2788" y="21020"/>
                    <a:pt x="2845" y="21363"/>
                    <a:pt x="2899" y="21704"/>
                  </a:cubicBezTo>
                  <a:cubicBezTo>
                    <a:pt x="3011" y="22371"/>
                    <a:pt x="3111" y="23019"/>
                    <a:pt x="3199" y="23640"/>
                  </a:cubicBezTo>
                  <a:cubicBezTo>
                    <a:pt x="3205" y="23657"/>
                    <a:pt x="3207" y="23677"/>
                    <a:pt x="3209" y="23693"/>
                  </a:cubicBezTo>
                  <a:cubicBezTo>
                    <a:pt x="3209" y="23701"/>
                    <a:pt x="3211" y="23709"/>
                    <a:pt x="3212" y="23719"/>
                  </a:cubicBezTo>
                  <a:cubicBezTo>
                    <a:pt x="3257" y="24040"/>
                    <a:pt x="3300" y="24355"/>
                    <a:pt x="3338" y="24660"/>
                  </a:cubicBezTo>
                  <a:cubicBezTo>
                    <a:pt x="3340" y="24680"/>
                    <a:pt x="3342" y="24698"/>
                    <a:pt x="3345" y="24717"/>
                  </a:cubicBezTo>
                  <a:cubicBezTo>
                    <a:pt x="3355" y="24806"/>
                    <a:pt x="3367" y="24891"/>
                    <a:pt x="3375" y="24977"/>
                  </a:cubicBezTo>
                  <a:cubicBezTo>
                    <a:pt x="3506" y="26090"/>
                    <a:pt x="3571" y="27062"/>
                    <a:pt x="3546" y="27828"/>
                  </a:cubicBezTo>
                  <a:cubicBezTo>
                    <a:pt x="3290" y="34740"/>
                    <a:pt x="1981" y="50789"/>
                    <a:pt x="1981" y="55161"/>
                  </a:cubicBezTo>
                  <a:cubicBezTo>
                    <a:pt x="1981" y="58129"/>
                    <a:pt x="7903" y="59210"/>
                    <a:pt x="14293" y="59210"/>
                  </a:cubicBezTo>
                  <a:cubicBezTo>
                    <a:pt x="21609" y="59210"/>
                    <a:pt x="29540" y="57794"/>
                    <a:pt x="29905" y="56171"/>
                  </a:cubicBezTo>
                  <a:cubicBezTo>
                    <a:pt x="30793" y="52223"/>
                    <a:pt x="29133" y="39938"/>
                    <a:pt x="28605" y="30705"/>
                  </a:cubicBezTo>
                  <a:cubicBezTo>
                    <a:pt x="28582" y="30293"/>
                    <a:pt x="28562" y="29890"/>
                    <a:pt x="28542" y="29491"/>
                  </a:cubicBezTo>
                  <a:cubicBezTo>
                    <a:pt x="28476" y="28109"/>
                    <a:pt x="28445" y="26812"/>
                    <a:pt x="28455" y="25642"/>
                  </a:cubicBezTo>
                  <a:cubicBezTo>
                    <a:pt x="28475" y="23584"/>
                    <a:pt x="28564" y="21119"/>
                    <a:pt x="28655" y="18601"/>
                  </a:cubicBezTo>
                  <a:cubicBezTo>
                    <a:pt x="28670" y="18195"/>
                    <a:pt x="28685" y="17786"/>
                    <a:pt x="28700" y="17379"/>
                  </a:cubicBezTo>
                  <a:cubicBezTo>
                    <a:pt x="28906" y="11619"/>
                    <a:pt x="29064" y="5880"/>
                    <a:pt x="28378" y="4351"/>
                  </a:cubicBezTo>
                  <a:cubicBezTo>
                    <a:pt x="27341" y="2044"/>
                    <a:pt x="18457" y="92"/>
                    <a:pt x="18457" y="92"/>
                  </a:cubicBezTo>
                  <a:lnTo>
                    <a:pt x="11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1855058" y="2837421"/>
              <a:ext cx="117823" cy="192432"/>
            </a:xfrm>
            <a:custGeom>
              <a:avLst/>
              <a:gdLst/>
              <a:ahLst/>
              <a:cxnLst/>
              <a:rect l="l" t="t" r="r" b="b"/>
              <a:pathLst>
                <a:path w="3100" h="5063" extrusionOk="0">
                  <a:moveTo>
                    <a:pt x="2746" y="0"/>
                  </a:moveTo>
                  <a:cubicBezTo>
                    <a:pt x="2650" y="0"/>
                    <a:pt x="2555" y="44"/>
                    <a:pt x="2495" y="128"/>
                  </a:cubicBezTo>
                  <a:cubicBezTo>
                    <a:pt x="1692" y="1219"/>
                    <a:pt x="1000" y="2318"/>
                    <a:pt x="441" y="3286"/>
                  </a:cubicBezTo>
                  <a:cubicBezTo>
                    <a:pt x="434" y="3300"/>
                    <a:pt x="425" y="3313"/>
                    <a:pt x="418" y="3327"/>
                  </a:cubicBezTo>
                  <a:lnTo>
                    <a:pt x="412" y="3339"/>
                  </a:lnTo>
                  <a:cubicBezTo>
                    <a:pt x="264" y="3592"/>
                    <a:pt x="128" y="3837"/>
                    <a:pt x="0" y="4071"/>
                  </a:cubicBezTo>
                  <a:lnTo>
                    <a:pt x="175" y="5062"/>
                  </a:lnTo>
                  <a:cubicBezTo>
                    <a:pt x="385" y="4655"/>
                    <a:pt x="635" y="4191"/>
                    <a:pt x="923" y="3691"/>
                  </a:cubicBezTo>
                  <a:lnTo>
                    <a:pt x="926" y="3691"/>
                  </a:lnTo>
                  <a:cubicBezTo>
                    <a:pt x="1105" y="3377"/>
                    <a:pt x="1299" y="3050"/>
                    <a:pt x="1506" y="2712"/>
                  </a:cubicBezTo>
                  <a:cubicBezTo>
                    <a:pt x="1944" y="2003"/>
                    <a:pt x="2443" y="1248"/>
                    <a:pt x="2997" y="496"/>
                  </a:cubicBezTo>
                  <a:cubicBezTo>
                    <a:pt x="3100" y="358"/>
                    <a:pt x="3068" y="161"/>
                    <a:pt x="2931" y="61"/>
                  </a:cubicBezTo>
                  <a:cubicBezTo>
                    <a:pt x="2875" y="20"/>
                    <a:pt x="2810" y="0"/>
                    <a:pt x="27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1868057" y="2909636"/>
              <a:ext cx="127173" cy="70998"/>
            </a:xfrm>
            <a:custGeom>
              <a:avLst/>
              <a:gdLst/>
              <a:ahLst/>
              <a:cxnLst/>
              <a:rect l="l" t="t" r="r" b="b"/>
              <a:pathLst>
                <a:path w="3346" h="1868" extrusionOk="0">
                  <a:moveTo>
                    <a:pt x="2991" y="1"/>
                  </a:moveTo>
                  <a:cubicBezTo>
                    <a:pt x="2949" y="1"/>
                    <a:pt x="2906" y="9"/>
                    <a:pt x="2865" y="27"/>
                  </a:cubicBezTo>
                  <a:cubicBezTo>
                    <a:pt x="2791" y="60"/>
                    <a:pt x="1067" y="832"/>
                    <a:pt x="212" y="1281"/>
                  </a:cubicBezTo>
                  <a:cubicBezTo>
                    <a:pt x="59" y="1362"/>
                    <a:pt x="0" y="1549"/>
                    <a:pt x="80" y="1701"/>
                  </a:cubicBezTo>
                  <a:cubicBezTo>
                    <a:pt x="136" y="1806"/>
                    <a:pt x="243" y="1868"/>
                    <a:pt x="356" y="1868"/>
                  </a:cubicBezTo>
                  <a:cubicBezTo>
                    <a:pt x="406" y="1868"/>
                    <a:pt x="455" y="1856"/>
                    <a:pt x="501" y="1832"/>
                  </a:cubicBezTo>
                  <a:cubicBezTo>
                    <a:pt x="1339" y="1393"/>
                    <a:pt x="3101" y="604"/>
                    <a:pt x="3118" y="596"/>
                  </a:cubicBezTo>
                  <a:cubicBezTo>
                    <a:pt x="3275" y="526"/>
                    <a:pt x="3345" y="342"/>
                    <a:pt x="3275" y="185"/>
                  </a:cubicBezTo>
                  <a:cubicBezTo>
                    <a:pt x="3224" y="68"/>
                    <a:pt x="3110" y="1"/>
                    <a:pt x="29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747029" y="2817352"/>
              <a:ext cx="111628" cy="189923"/>
            </a:xfrm>
            <a:custGeom>
              <a:avLst/>
              <a:gdLst/>
              <a:ahLst/>
              <a:cxnLst/>
              <a:rect l="l" t="t" r="r" b="b"/>
              <a:pathLst>
                <a:path w="2937" h="4997" extrusionOk="0">
                  <a:moveTo>
                    <a:pt x="353" y="1"/>
                  </a:moveTo>
                  <a:cubicBezTo>
                    <a:pt x="289" y="1"/>
                    <a:pt x="224" y="20"/>
                    <a:pt x="168" y="61"/>
                  </a:cubicBezTo>
                  <a:cubicBezTo>
                    <a:pt x="29" y="163"/>
                    <a:pt x="0" y="359"/>
                    <a:pt x="102" y="496"/>
                  </a:cubicBezTo>
                  <a:cubicBezTo>
                    <a:pt x="657" y="1248"/>
                    <a:pt x="1154" y="2003"/>
                    <a:pt x="1594" y="2713"/>
                  </a:cubicBezTo>
                  <a:cubicBezTo>
                    <a:pt x="1802" y="3052"/>
                    <a:pt x="1997" y="3381"/>
                    <a:pt x="2176" y="3692"/>
                  </a:cubicBezTo>
                  <a:cubicBezTo>
                    <a:pt x="2447" y="4167"/>
                    <a:pt x="2688" y="4606"/>
                    <a:pt x="2891" y="4997"/>
                  </a:cubicBezTo>
                  <a:cubicBezTo>
                    <a:pt x="2905" y="4590"/>
                    <a:pt x="2921" y="4181"/>
                    <a:pt x="2936" y="3774"/>
                  </a:cubicBezTo>
                  <a:cubicBezTo>
                    <a:pt x="2854" y="3625"/>
                    <a:pt x="2766" y="3474"/>
                    <a:pt x="2678" y="3319"/>
                  </a:cubicBezTo>
                  <a:cubicBezTo>
                    <a:pt x="2669" y="3306"/>
                    <a:pt x="2662" y="3293"/>
                    <a:pt x="2655" y="3279"/>
                  </a:cubicBezTo>
                  <a:cubicBezTo>
                    <a:pt x="2097" y="2314"/>
                    <a:pt x="1408" y="1218"/>
                    <a:pt x="604" y="128"/>
                  </a:cubicBezTo>
                  <a:cubicBezTo>
                    <a:pt x="543" y="44"/>
                    <a:pt x="449" y="1"/>
                    <a:pt x="3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724680" y="2889605"/>
              <a:ext cx="127173" cy="70998"/>
            </a:xfrm>
            <a:custGeom>
              <a:avLst/>
              <a:gdLst/>
              <a:ahLst/>
              <a:cxnLst/>
              <a:rect l="l" t="t" r="r" b="b"/>
              <a:pathLst>
                <a:path w="3346" h="1868" extrusionOk="0">
                  <a:moveTo>
                    <a:pt x="354" y="1"/>
                  </a:moveTo>
                  <a:cubicBezTo>
                    <a:pt x="235" y="1"/>
                    <a:pt x="121" y="69"/>
                    <a:pt x="71" y="185"/>
                  </a:cubicBezTo>
                  <a:cubicBezTo>
                    <a:pt x="0" y="343"/>
                    <a:pt x="71" y="526"/>
                    <a:pt x="228" y="596"/>
                  </a:cubicBezTo>
                  <a:cubicBezTo>
                    <a:pt x="245" y="603"/>
                    <a:pt x="2006" y="1394"/>
                    <a:pt x="2845" y="1831"/>
                  </a:cubicBezTo>
                  <a:cubicBezTo>
                    <a:pt x="2891" y="1856"/>
                    <a:pt x="2940" y="1867"/>
                    <a:pt x="2990" y="1867"/>
                  </a:cubicBezTo>
                  <a:cubicBezTo>
                    <a:pt x="3103" y="1867"/>
                    <a:pt x="3210" y="1806"/>
                    <a:pt x="3264" y="1701"/>
                  </a:cubicBezTo>
                  <a:cubicBezTo>
                    <a:pt x="3346" y="1548"/>
                    <a:pt x="3286" y="1361"/>
                    <a:pt x="3134" y="1281"/>
                  </a:cubicBezTo>
                  <a:cubicBezTo>
                    <a:pt x="2277" y="832"/>
                    <a:pt x="554" y="59"/>
                    <a:pt x="481" y="28"/>
                  </a:cubicBezTo>
                  <a:cubicBezTo>
                    <a:pt x="440" y="9"/>
                    <a:pt x="396" y="1"/>
                    <a:pt x="3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178202" y="3394731"/>
              <a:ext cx="567642" cy="568820"/>
            </a:xfrm>
            <a:custGeom>
              <a:avLst/>
              <a:gdLst/>
              <a:ahLst/>
              <a:cxnLst/>
              <a:rect l="l" t="t" r="r" b="b"/>
              <a:pathLst>
                <a:path w="14935" h="14966" extrusionOk="0">
                  <a:moveTo>
                    <a:pt x="356" y="0"/>
                  </a:moveTo>
                  <a:cubicBezTo>
                    <a:pt x="313" y="0"/>
                    <a:pt x="269" y="9"/>
                    <a:pt x="227" y="29"/>
                  </a:cubicBezTo>
                  <a:cubicBezTo>
                    <a:pt x="71" y="100"/>
                    <a:pt x="1" y="285"/>
                    <a:pt x="72" y="442"/>
                  </a:cubicBezTo>
                  <a:cubicBezTo>
                    <a:pt x="87" y="475"/>
                    <a:pt x="1580" y="3736"/>
                    <a:pt x="4084" y="7126"/>
                  </a:cubicBezTo>
                  <a:cubicBezTo>
                    <a:pt x="6412" y="10279"/>
                    <a:pt x="10117" y="14197"/>
                    <a:pt x="14546" y="14960"/>
                  </a:cubicBezTo>
                  <a:cubicBezTo>
                    <a:pt x="14564" y="14964"/>
                    <a:pt x="14582" y="14965"/>
                    <a:pt x="14600" y="14965"/>
                  </a:cubicBezTo>
                  <a:cubicBezTo>
                    <a:pt x="14749" y="14965"/>
                    <a:pt x="14880" y="14859"/>
                    <a:pt x="14906" y="14706"/>
                  </a:cubicBezTo>
                  <a:cubicBezTo>
                    <a:pt x="14935" y="14536"/>
                    <a:pt x="14822" y="14376"/>
                    <a:pt x="14652" y="14347"/>
                  </a:cubicBezTo>
                  <a:cubicBezTo>
                    <a:pt x="10427" y="13618"/>
                    <a:pt x="6850" y="9822"/>
                    <a:pt x="4592" y="6765"/>
                  </a:cubicBezTo>
                  <a:cubicBezTo>
                    <a:pt x="2125" y="3424"/>
                    <a:pt x="654" y="214"/>
                    <a:pt x="640" y="183"/>
                  </a:cubicBezTo>
                  <a:cubicBezTo>
                    <a:pt x="588" y="69"/>
                    <a:pt x="474" y="0"/>
                    <a:pt x="3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145173" y="2430963"/>
              <a:ext cx="402423" cy="124323"/>
            </a:xfrm>
            <a:custGeom>
              <a:avLst/>
              <a:gdLst/>
              <a:ahLst/>
              <a:cxnLst/>
              <a:rect l="l" t="t" r="r" b="b"/>
              <a:pathLst>
                <a:path w="10588" h="3271" extrusionOk="0">
                  <a:moveTo>
                    <a:pt x="322" y="1"/>
                  </a:moveTo>
                  <a:cubicBezTo>
                    <a:pt x="243" y="1"/>
                    <a:pt x="165" y="33"/>
                    <a:pt x="108" y="97"/>
                  </a:cubicBezTo>
                  <a:cubicBezTo>
                    <a:pt x="0" y="214"/>
                    <a:pt x="10" y="398"/>
                    <a:pt x="128" y="505"/>
                  </a:cubicBezTo>
                  <a:cubicBezTo>
                    <a:pt x="176" y="548"/>
                    <a:pt x="1329" y="1576"/>
                    <a:pt x="3167" y="2371"/>
                  </a:cubicBezTo>
                  <a:cubicBezTo>
                    <a:pt x="4550" y="2970"/>
                    <a:pt x="5946" y="3271"/>
                    <a:pt x="7306" y="3271"/>
                  </a:cubicBezTo>
                  <a:cubicBezTo>
                    <a:pt x="8351" y="3271"/>
                    <a:pt x="9378" y="3093"/>
                    <a:pt x="10359" y="2737"/>
                  </a:cubicBezTo>
                  <a:cubicBezTo>
                    <a:pt x="10509" y="2683"/>
                    <a:pt x="10588" y="2517"/>
                    <a:pt x="10532" y="2367"/>
                  </a:cubicBezTo>
                  <a:cubicBezTo>
                    <a:pt x="10491" y="2250"/>
                    <a:pt x="10381" y="2176"/>
                    <a:pt x="10263" y="2176"/>
                  </a:cubicBezTo>
                  <a:cubicBezTo>
                    <a:pt x="10230" y="2176"/>
                    <a:pt x="10196" y="2182"/>
                    <a:pt x="10163" y="2194"/>
                  </a:cubicBezTo>
                  <a:cubicBezTo>
                    <a:pt x="9185" y="2549"/>
                    <a:pt x="8230" y="2693"/>
                    <a:pt x="7326" y="2693"/>
                  </a:cubicBezTo>
                  <a:cubicBezTo>
                    <a:pt x="3490" y="2693"/>
                    <a:pt x="551" y="107"/>
                    <a:pt x="515" y="76"/>
                  </a:cubicBezTo>
                  <a:cubicBezTo>
                    <a:pt x="460" y="26"/>
                    <a:pt x="391"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072996" y="4026804"/>
              <a:ext cx="702759" cy="253814"/>
            </a:xfrm>
            <a:custGeom>
              <a:avLst/>
              <a:gdLst/>
              <a:ahLst/>
              <a:cxnLst/>
              <a:rect l="l" t="t" r="r" b="b"/>
              <a:pathLst>
                <a:path w="18490" h="6678" extrusionOk="0">
                  <a:moveTo>
                    <a:pt x="324" y="0"/>
                  </a:moveTo>
                  <a:cubicBezTo>
                    <a:pt x="242" y="0"/>
                    <a:pt x="161" y="35"/>
                    <a:pt x="104" y="101"/>
                  </a:cubicBezTo>
                  <a:cubicBezTo>
                    <a:pt x="0" y="223"/>
                    <a:pt x="14" y="406"/>
                    <a:pt x="136" y="509"/>
                  </a:cubicBezTo>
                  <a:cubicBezTo>
                    <a:pt x="157" y="529"/>
                    <a:pt x="2466" y="2488"/>
                    <a:pt x="5821" y="4176"/>
                  </a:cubicBezTo>
                  <a:cubicBezTo>
                    <a:pt x="8258" y="5400"/>
                    <a:pt x="11655" y="6677"/>
                    <a:pt x="15233" y="6677"/>
                  </a:cubicBezTo>
                  <a:cubicBezTo>
                    <a:pt x="16225" y="6677"/>
                    <a:pt x="17232" y="6579"/>
                    <a:pt x="18235" y="6353"/>
                  </a:cubicBezTo>
                  <a:cubicBezTo>
                    <a:pt x="18391" y="6320"/>
                    <a:pt x="18489" y="6164"/>
                    <a:pt x="18454" y="6008"/>
                  </a:cubicBezTo>
                  <a:cubicBezTo>
                    <a:pt x="18424" y="5872"/>
                    <a:pt x="18304" y="5781"/>
                    <a:pt x="18170" y="5781"/>
                  </a:cubicBezTo>
                  <a:cubicBezTo>
                    <a:pt x="18149" y="5781"/>
                    <a:pt x="18128" y="5784"/>
                    <a:pt x="18108" y="5788"/>
                  </a:cubicBezTo>
                  <a:cubicBezTo>
                    <a:pt x="17147" y="6003"/>
                    <a:pt x="16182" y="6097"/>
                    <a:pt x="15229" y="6097"/>
                  </a:cubicBezTo>
                  <a:cubicBezTo>
                    <a:pt x="11767" y="6097"/>
                    <a:pt x="8463" y="4855"/>
                    <a:pt x="6093" y="3664"/>
                  </a:cubicBezTo>
                  <a:cubicBezTo>
                    <a:pt x="2796" y="2009"/>
                    <a:pt x="535" y="89"/>
                    <a:pt x="512" y="70"/>
                  </a:cubicBezTo>
                  <a:cubicBezTo>
                    <a:pt x="457" y="23"/>
                    <a:pt x="390" y="0"/>
                    <a:pt x="3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60033" y="4279253"/>
              <a:ext cx="350733" cy="69364"/>
            </a:xfrm>
            <a:custGeom>
              <a:avLst/>
              <a:gdLst/>
              <a:ahLst/>
              <a:cxnLst/>
              <a:rect l="l" t="t" r="r" b="b"/>
              <a:pathLst>
                <a:path w="9228" h="1825" extrusionOk="0">
                  <a:moveTo>
                    <a:pt x="329" y="1"/>
                  </a:moveTo>
                  <a:cubicBezTo>
                    <a:pt x="223" y="1"/>
                    <a:pt x="120" y="61"/>
                    <a:pt x="70" y="163"/>
                  </a:cubicBezTo>
                  <a:cubicBezTo>
                    <a:pt x="0" y="306"/>
                    <a:pt x="60" y="480"/>
                    <a:pt x="203" y="549"/>
                  </a:cubicBezTo>
                  <a:cubicBezTo>
                    <a:pt x="335" y="615"/>
                    <a:pt x="2858" y="1825"/>
                    <a:pt x="6192" y="1825"/>
                  </a:cubicBezTo>
                  <a:cubicBezTo>
                    <a:pt x="7071" y="1825"/>
                    <a:pt x="8008" y="1740"/>
                    <a:pt x="8973" y="1530"/>
                  </a:cubicBezTo>
                  <a:cubicBezTo>
                    <a:pt x="9129" y="1496"/>
                    <a:pt x="9228" y="1340"/>
                    <a:pt x="9194" y="1184"/>
                  </a:cubicBezTo>
                  <a:cubicBezTo>
                    <a:pt x="9164" y="1050"/>
                    <a:pt x="9043" y="956"/>
                    <a:pt x="8912" y="956"/>
                  </a:cubicBezTo>
                  <a:cubicBezTo>
                    <a:pt x="8891" y="956"/>
                    <a:pt x="8870" y="959"/>
                    <a:pt x="8849" y="964"/>
                  </a:cubicBezTo>
                  <a:cubicBezTo>
                    <a:pt x="7945" y="1162"/>
                    <a:pt x="7061" y="1242"/>
                    <a:pt x="6226" y="1242"/>
                  </a:cubicBezTo>
                  <a:cubicBezTo>
                    <a:pt x="2984" y="1242"/>
                    <a:pt x="488" y="47"/>
                    <a:pt x="457" y="31"/>
                  </a:cubicBezTo>
                  <a:cubicBezTo>
                    <a:pt x="415" y="11"/>
                    <a:pt x="372" y="1"/>
                    <a:pt x="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1961480" y="1390875"/>
              <a:ext cx="746467" cy="351075"/>
            </a:xfrm>
            <a:custGeom>
              <a:avLst/>
              <a:gdLst/>
              <a:ahLst/>
              <a:cxnLst/>
              <a:rect l="l" t="t" r="r" b="b"/>
              <a:pathLst>
                <a:path w="19640" h="9237" extrusionOk="0">
                  <a:moveTo>
                    <a:pt x="8846" y="1"/>
                  </a:moveTo>
                  <a:cubicBezTo>
                    <a:pt x="8819" y="1"/>
                    <a:pt x="8792" y="2"/>
                    <a:pt x="8763" y="4"/>
                  </a:cubicBezTo>
                  <a:cubicBezTo>
                    <a:pt x="7496" y="112"/>
                    <a:pt x="6864" y="2540"/>
                    <a:pt x="6864" y="2540"/>
                  </a:cubicBezTo>
                  <a:cubicBezTo>
                    <a:pt x="6864" y="2540"/>
                    <a:pt x="6442" y="1271"/>
                    <a:pt x="4963" y="1061"/>
                  </a:cubicBezTo>
                  <a:cubicBezTo>
                    <a:pt x="4904" y="1053"/>
                    <a:pt x="4847" y="1049"/>
                    <a:pt x="4793" y="1049"/>
                  </a:cubicBezTo>
                  <a:cubicBezTo>
                    <a:pt x="3510" y="1049"/>
                    <a:pt x="3801" y="3384"/>
                    <a:pt x="3801" y="3384"/>
                  </a:cubicBezTo>
                  <a:cubicBezTo>
                    <a:pt x="3801" y="3384"/>
                    <a:pt x="2984" y="1584"/>
                    <a:pt x="1924" y="1584"/>
                  </a:cubicBezTo>
                  <a:cubicBezTo>
                    <a:pt x="1780" y="1584"/>
                    <a:pt x="1631" y="1618"/>
                    <a:pt x="1480" y="1693"/>
                  </a:cubicBezTo>
                  <a:cubicBezTo>
                    <a:pt x="609" y="2130"/>
                    <a:pt x="2112" y="5073"/>
                    <a:pt x="2112" y="5073"/>
                  </a:cubicBezTo>
                  <a:cubicBezTo>
                    <a:pt x="2112" y="5073"/>
                    <a:pt x="1616" y="4683"/>
                    <a:pt x="1137" y="4683"/>
                  </a:cubicBezTo>
                  <a:cubicBezTo>
                    <a:pt x="789" y="4683"/>
                    <a:pt x="450" y="4889"/>
                    <a:pt x="317" y="5601"/>
                  </a:cubicBezTo>
                  <a:cubicBezTo>
                    <a:pt x="1" y="7290"/>
                    <a:pt x="2761" y="8758"/>
                    <a:pt x="2761" y="8758"/>
                  </a:cubicBezTo>
                  <a:cubicBezTo>
                    <a:pt x="2761" y="8758"/>
                    <a:pt x="11786" y="9236"/>
                    <a:pt x="15605" y="9236"/>
                  </a:cubicBezTo>
                  <a:cubicBezTo>
                    <a:pt x="16213" y="9236"/>
                    <a:pt x="16689" y="9224"/>
                    <a:pt x="16976" y="9196"/>
                  </a:cubicBezTo>
                  <a:cubicBezTo>
                    <a:pt x="19061" y="8993"/>
                    <a:pt x="17951" y="7184"/>
                    <a:pt x="17951" y="7184"/>
                  </a:cubicBezTo>
                  <a:cubicBezTo>
                    <a:pt x="17951" y="7184"/>
                    <a:pt x="19640" y="6974"/>
                    <a:pt x="19430" y="5601"/>
                  </a:cubicBezTo>
                  <a:cubicBezTo>
                    <a:pt x="19310" y="4823"/>
                    <a:pt x="18345" y="4655"/>
                    <a:pt x="17530" y="4655"/>
                  </a:cubicBezTo>
                  <a:cubicBezTo>
                    <a:pt x="16905" y="4655"/>
                    <a:pt x="16368" y="4754"/>
                    <a:pt x="16368" y="4754"/>
                  </a:cubicBezTo>
                  <a:cubicBezTo>
                    <a:pt x="16368" y="4754"/>
                    <a:pt x="17528" y="4332"/>
                    <a:pt x="17000" y="2643"/>
                  </a:cubicBezTo>
                  <a:cubicBezTo>
                    <a:pt x="16831" y="2103"/>
                    <a:pt x="16392" y="1919"/>
                    <a:pt x="15873" y="1919"/>
                  </a:cubicBezTo>
                  <a:cubicBezTo>
                    <a:pt x="14769" y="1919"/>
                    <a:pt x="13304" y="2749"/>
                    <a:pt x="13304" y="2749"/>
                  </a:cubicBezTo>
                  <a:cubicBezTo>
                    <a:pt x="13304" y="2749"/>
                    <a:pt x="14995" y="1271"/>
                    <a:pt x="13304" y="320"/>
                  </a:cubicBezTo>
                  <a:cubicBezTo>
                    <a:pt x="13063" y="184"/>
                    <a:pt x="12815" y="126"/>
                    <a:pt x="12568" y="126"/>
                  </a:cubicBezTo>
                  <a:cubicBezTo>
                    <a:pt x="11083" y="126"/>
                    <a:pt x="9610" y="2221"/>
                    <a:pt x="9610" y="2221"/>
                  </a:cubicBezTo>
                  <a:cubicBezTo>
                    <a:pt x="9610" y="2221"/>
                    <a:pt x="10013" y="1"/>
                    <a:pt x="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004657" y="1883952"/>
              <a:ext cx="145873" cy="194522"/>
            </a:xfrm>
            <a:custGeom>
              <a:avLst/>
              <a:gdLst/>
              <a:ahLst/>
              <a:cxnLst/>
              <a:rect l="l" t="t" r="r" b="b"/>
              <a:pathLst>
                <a:path w="3838" h="5118" extrusionOk="0">
                  <a:moveTo>
                    <a:pt x="3837" y="4981"/>
                  </a:moveTo>
                  <a:lnTo>
                    <a:pt x="3837" y="4981"/>
                  </a:lnTo>
                  <a:cubicBezTo>
                    <a:pt x="3837" y="4981"/>
                    <a:pt x="3837" y="4981"/>
                    <a:pt x="3837" y="4981"/>
                  </a:cubicBezTo>
                  <a:lnTo>
                    <a:pt x="3837" y="4981"/>
                  </a:lnTo>
                  <a:cubicBezTo>
                    <a:pt x="3837" y="4981"/>
                    <a:pt x="3837" y="4981"/>
                    <a:pt x="3837" y="4981"/>
                  </a:cubicBezTo>
                  <a:cubicBezTo>
                    <a:pt x="3837" y="4981"/>
                    <a:pt x="3837" y="4981"/>
                    <a:pt x="3837" y="4981"/>
                  </a:cubicBezTo>
                  <a:close/>
                  <a:moveTo>
                    <a:pt x="1889" y="1"/>
                  </a:moveTo>
                  <a:cubicBezTo>
                    <a:pt x="1347" y="1"/>
                    <a:pt x="631" y="249"/>
                    <a:pt x="375" y="1466"/>
                  </a:cubicBezTo>
                  <a:cubicBezTo>
                    <a:pt x="0" y="3250"/>
                    <a:pt x="1582" y="5117"/>
                    <a:pt x="3137" y="5117"/>
                  </a:cubicBezTo>
                  <a:cubicBezTo>
                    <a:pt x="3374" y="5117"/>
                    <a:pt x="3609" y="5074"/>
                    <a:pt x="3837" y="4981"/>
                  </a:cubicBezTo>
                  <a:lnTo>
                    <a:pt x="3837" y="4981"/>
                  </a:lnTo>
                  <a:cubicBezTo>
                    <a:pt x="3837" y="4979"/>
                    <a:pt x="3432" y="991"/>
                    <a:pt x="2553" y="119"/>
                  </a:cubicBezTo>
                  <a:cubicBezTo>
                    <a:pt x="2553" y="119"/>
                    <a:pt x="2262" y="1"/>
                    <a:pt x="188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065166" y="1932603"/>
              <a:ext cx="77687" cy="111438"/>
            </a:xfrm>
            <a:custGeom>
              <a:avLst/>
              <a:gdLst/>
              <a:ahLst/>
              <a:cxnLst/>
              <a:rect l="l" t="t" r="r" b="b"/>
              <a:pathLst>
                <a:path w="2044" h="2932" extrusionOk="0">
                  <a:moveTo>
                    <a:pt x="261" y="0"/>
                  </a:moveTo>
                  <a:cubicBezTo>
                    <a:pt x="187" y="0"/>
                    <a:pt x="114" y="36"/>
                    <a:pt x="70" y="102"/>
                  </a:cubicBezTo>
                  <a:cubicBezTo>
                    <a:pt x="0" y="205"/>
                    <a:pt x="29" y="348"/>
                    <a:pt x="133" y="418"/>
                  </a:cubicBezTo>
                  <a:cubicBezTo>
                    <a:pt x="146" y="425"/>
                    <a:pt x="1304" y="1223"/>
                    <a:pt x="1573" y="2743"/>
                  </a:cubicBezTo>
                  <a:cubicBezTo>
                    <a:pt x="1593" y="2850"/>
                    <a:pt x="1686" y="2929"/>
                    <a:pt x="1794" y="2932"/>
                  </a:cubicBezTo>
                  <a:cubicBezTo>
                    <a:pt x="1809" y="2932"/>
                    <a:pt x="1824" y="2932"/>
                    <a:pt x="1836" y="2929"/>
                  </a:cubicBezTo>
                  <a:cubicBezTo>
                    <a:pt x="1962" y="2908"/>
                    <a:pt x="2044" y="2790"/>
                    <a:pt x="2022" y="2665"/>
                  </a:cubicBezTo>
                  <a:cubicBezTo>
                    <a:pt x="1716" y="945"/>
                    <a:pt x="441" y="74"/>
                    <a:pt x="386" y="39"/>
                  </a:cubicBezTo>
                  <a:cubicBezTo>
                    <a:pt x="348" y="13"/>
                    <a:pt x="304" y="0"/>
                    <a:pt x="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056842" y="1973575"/>
              <a:ext cx="65905" cy="28202"/>
            </a:xfrm>
            <a:custGeom>
              <a:avLst/>
              <a:gdLst/>
              <a:ahLst/>
              <a:cxnLst/>
              <a:rect l="l" t="t" r="r" b="b"/>
              <a:pathLst>
                <a:path w="1734" h="742" extrusionOk="0">
                  <a:moveTo>
                    <a:pt x="1296" y="1"/>
                  </a:moveTo>
                  <a:cubicBezTo>
                    <a:pt x="752" y="1"/>
                    <a:pt x="182" y="294"/>
                    <a:pt x="155" y="309"/>
                  </a:cubicBezTo>
                  <a:cubicBezTo>
                    <a:pt x="43" y="368"/>
                    <a:pt x="0" y="505"/>
                    <a:pt x="59" y="618"/>
                  </a:cubicBezTo>
                  <a:cubicBezTo>
                    <a:pt x="98" y="696"/>
                    <a:pt x="175" y="740"/>
                    <a:pt x="255" y="741"/>
                  </a:cubicBezTo>
                  <a:cubicBezTo>
                    <a:pt x="293" y="741"/>
                    <a:pt x="331" y="734"/>
                    <a:pt x="368" y="714"/>
                  </a:cubicBezTo>
                  <a:cubicBezTo>
                    <a:pt x="521" y="636"/>
                    <a:pt x="944" y="458"/>
                    <a:pt x="1296" y="458"/>
                  </a:cubicBezTo>
                  <a:cubicBezTo>
                    <a:pt x="1348" y="458"/>
                    <a:pt x="1398" y="462"/>
                    <a:pt x="1446" y="471"/>
                  </a:cubicBezTo>
                  <a:cubicBezTo>
                    <a:pt x="1460" y="473"/>
                    <a:pt x="1473" y="474"/>
                    <a:pt x="1486" y="474"/>
                  </a:cubicBezTo>
                  <a:cubicBezTo>
                    <a:pt x="1595" y="474"/>
                    <a:pt x="1692" y="398"/>
                    <a:pt x="1712" y="288"/>
                  </a:cubicBezTo>
                  <a:cubicBezTo>
                    <a:pt x="1734" y="164"/>
                    <a:pt x="1652" y="45"/>
                    <a:pt x="1528" y="20"/>
                  </a:cubicBezTo>
                  <a:cubicBezTo>
                    <a:pt x="1452" y="7"/>
                    <a:pt x="1375" y="1"/>
                    <a:pt x="12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521641" y="1883952"/>
              <a:ext cx="145949" cy="194522"/>
            </a:xfrm>
            <a:custGeom>
              <a:avLst/>
              <a:gdLst/>
              <a:ahLst/>
              <a:cxnLst/>
              <a:rect l="l" t="t" r="r" b="b"/>
              <a:pathLst>
                <a:path w="3840" h="5118" extrusionOk="0">
                  <a:moveTo>
                    <a:pt x="1" y="4981"/>
                  </a:moveTo>
                  <a:lnTo>
                    <a:pt x="1" y="4981"/>
                  </a:lnTo>
                  <a:cubicBezTo>
                    <a:pt x="1" y="4981"/>
                    <a:pt x="1" y="4981"/>
                    <a:pt x="1" y="4981"/>
                  </a:cubicBezTo>
                  <a:cubicBezTo>
                    <a:pt x="1" y="4981"/>
                    <a:pt x="1" y="4981"/>
                    <a:pt x="1" y="4981"/>
                  </a:cubicBezTo>
                  <a:lnTo>
                    <a:pt x="1" y="4981"/>
                  </a:lnTo>
                  <a:cubicBezTo>
                    <a:pt x="1" y="4981"/>
                    <a:pt x="1" y="4981"/>
                    <a:pt x="1" y="4981"/>
                  </a:cubicBezTo>
                  <a:close/>
                  <a:moveTo>
                    <a:pt x="1951" y="1"/>
                  </a:moveTo>
                  <a:cubicBezTo>
                    <a:pt x="1577" y="1"/>
                    <a:pt x="1286" y="119"/>
                    <a:pt x="1286" y="119"/>
                  </a:cubicBezTo>
                  <a:cubicBezTo>
                    <a:pt x="408" y="991"/>
                    <a:pt x="1" y="4979"/>
                    <a:pt x="1" y="4981"/>
                  </a:cubicBezTo>
                  <a:lnTo>
                    <a:pt x="1" y="4981"/>
                  </a:lnTo>
                  <a:cubicBezTo>
                    <a:pt x="229" y="5074"/>
                    <a:pt x="465" y="5117"/>
                    <a:pt x="701" y="5117"/>
                  </a:cubicBezTo>
                  <a:cubicBezTo>
                    <a:pt x="2257" y="5117"/>
                    <a:pt x="3839" y="3250"/>
                    <a:pt x="3463" y="1466"/>
                  </a:cubicBezTo>
                  <a:cubicBezTo>
                    <a:pt x="3208" y="249"/>
                    <a:pt x="2492" y="1"/>
                    <a:pt x="1951"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529319" y="1932603"/>
              <a:ext cx="77725" cy="111438"/>
            </a:xfrm>
            <a:custGeom>
              <a:avLst/>
              <a:gdLst/>
              <a:ahLst/>
              <a:cxnLst/>
              <a:rect l="l" t="t" r="r" b="b"/>
              <a:pathLst>
                <a:path w="2045" h="2932" extrusionOk="0">
                  <a:moveTo>
                    <a:pt x="1783" y="0"/>
                  </a:moveTo>
                  <a:cubicBezTo>
                    <a:pt x="1740" y="0"/>
                    <a:pt x="1696" y="13"/>
                    <a:pt x="1658" y="39"/>
                  </a:cubicBezTo>
                  <a:cubicBezTo>
                    <a:pt x="1604" y="74"/>
                    <a:pt x="328" y="945"/>
                    <a:pt x="22" y="2665"/>
                  </a:cubicBezTo>
                  <a:cubicBezTo>
                    <a:pt x="0" y="2790"/>
                    <a:pt x="83" y="2908"/>
                    <a:pt x="208" y="2929"/>
                  </a:cubicBezTo>
                  <a:cubicBezTo>
                    <a:pt x="221" y="2932"/>
                    <a:pt x="236" y="2932"/>
                    <a:pt x="251" y="2932"/>
                  </a:cubicBezTo>
                  <a:cubicBezTo>
                    <a:pt x="358" y="2929"/>
                    <a:pt x="451" y="2850"/>
                    <a:pt x="471" y="2743"/>
                  </a:cubicBezTo>
                  <a:cubicBezTo>
                    <a:pt x="741" y="1223"/>
                    <a:pt x="1900" y="425"/>
                    <a:pt x="1911" y="418"/>
                  </a:cubicBezTo>
                  <a:cubicBezTo>
                    <a:pt x="2016" y="348"/>
                    <a:pt x="2044" y="205"/>
                    <a:pt x="1974" y="102"/>
                  </a:cubicBezTo>
                  <a:cubicBezTo>
                    <a:pt x="1930" y="36"/>
                    <a:pt x="1857" y="0"/>
                    <a:pt x="178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549425" y="1973575"/>
              <a:ext cx="65981" cy="28202"/>
            </a:xfrm>
            <a:custGeom>
              <a:avLst/>
              <a:gdLst/>
              <a:ahLst/>
              <a:cxnLst/>
              <a:rect l="l" t="t" r="r" b="b"/>
              <a:pathLst>
                <a:path w="1736" h="742" extrusionOk="0">
                  <a:moveTo>
                    <a:pt x="438" y="1"/>
                  </a:moveTo>
                  <a:cubicBezTo>
                    <a:pt x="360" y="1"/>
                    <a:pt x="282" y="7"/>
                    <a:pt x="207" y="20"/>
                  </a:cubicBezTo>
                  <a:cubicBezTo>
                    <a:pt x="84" y="45"/>
                    <a:pt x="1" y="164"/>
                    <a:pt x="22" y="288"/>
                  </a:cubicBezTo>
                  <a:cubicBezTo>
                    <a:pt x="42" y="398"/>
                    <a:pt x="139" y="474"/>
                    <a:pt x="248" y="474"/>
                  </a:cubicBezTo>
                  <a:cubicBezTo>
                    <a:pt x="261" y="474"/>
                    <a:pt x="275" y="473"/>
                    <a:pt x="288" y="471"/>
                  </a:cubicBezTo>
                  <a:cubicBezTo>
                    <a:pt x="336" y="462"/>
                    <a:pt x="386" y="458"/>
                    <a:pt x="438" y="458"/>
                  </a:cubicBezTo>
                  <a:cubicBezTo>
                    <a:pt x="790" y="458"/>
                    <a:pt x="1213" y="636"/>
                    <a:pt x="1366" y="714"/>
                  </a:cubicBezTo>
                  <a:cubicBezTo>
                    <a:pt x="1404" y="734"/>
                    <a:pt x="1444" y="741"/>
                    <a:pt x="1479" y="741"/>
                  </a:cubicBezTo>
                  <a:cubicBezTo>
                    <a:pt x="1559" y="740"/>
                    <a:pt x="1637" y="696"/>
                    <a:pt x="1675" y="618"/>
                  </a:cubicBezTo>
                  <a:cubicBezTo>
                    <a:pt x="1735" y="505"/>
                    <a:pt x="1691" y="368"/>
                    <a:pt x="1580" y="309"/>
                  </a:cubicBezTo>
                  <a:cubicBezTo>
                    <a:pt x="1553" y="294"/>
                    <a:pt x="983" y="1"/>
                    <a:pt x="4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05301" y="2127394"/>
              <a:ext cx="287299" cy="284068"/>
            </a:xfrm>
            <a:custGeom>
              <a:avLst/>
              <a:gdLst/>
              <a:ahLst/>
              <a:cxnLst/>
              <a:rect l="l" t="t" r="r" b="b"/>
              <a:pathLst>
                <a:path w="7559" h="7474" extrusionOk="0">
                  <a:moveTo>
                    <a:pt x="532" y="1"/>
                  </a:moveTo>
                  <a:lnTo>
                    <a:pt x="89" y="5097"/>
                  </a:lnTo>
                  <a:lnTo>
                    <a:pt x="0" y="6112"/>
                  </a:lnTo>
                  <a:cubicBezTo>
                    <a:pt x="0" y="6112"/>
                    <a:pt x="1437" y="7474"/>
                    <a:pt x="3779" y="7474"/>
                  </a:cubicBezTo>
                  <a:cubicBezTo>
                    <a:pt x="6121" y="7474"/>
                    <a:pt x="7559" y="6112"/>
                    <a:pt x="7559" y="6112"/>
                  </a:cubicBezTo>
                  <a:lnTo>
                    <a:pt x="7233" y="2951"/>
                  </a:lnTo>
                  <a:lnTo>
                    <a:pt x="6929" y="1"/>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08646" y="2127470"/>
              <a:ext cx="271564" cy="198019"/>
            </a:xfrm>
            <a:custGeom>
              <a:avLst/>
              <a:gdLst/>
              <a:ahLst/>
              <a:cxnLst/>
              <a:rect l="l" t="t" r="r" b="b"/>
              <a:pathLst>
                <a:path w="7145" h="5210" extrusionOk="0">
                  <a:moveTo>
                    <a:pt x="444" y="0"/>
                  </a:moveTo>
                  <a:lnTo>
                    <a:pt x="1" y="5095"/>
                  </a:lnTo>
                  <a:cubicBezTo>
                    <a:pt x="586" y="5174"/>
                    <a:pt x="1130" y="5210"/>
                    <a:pt x="1635" y="5210"/>
                  </a:cubicBezTo>
                  <a:cubicBezTo>
                    <a:pt x="4885" y="5210"/>
                    <a:pt x="6512" y="3729"/>
                    <a:pt x="7145" y="2949"/>
                  </a:cubicBezTo>
                  <a:lnTo>
                    <a:pt x="6841" y="0"/>
                  </a:ln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074326" y="1666699"/>
              <a:ext cx="516332" cy="610362"/>
            </a:xfrm>
            <a:custGeom>
              <a:avLst/>
              <a:gdLst/>
              <a:ahLst/>
              <a:cxnLst/>
              <a:rect l="l" t="t" r="r" b="b"/>
              <a:pathLst>
                <a:path w="13585" h="16059" extrusionOk="0">
                  <a:moveTo>
                    <a:pt x="7087" y="0"/>
                  </a:moveTo>
                  <a:cubicBezTo>
                    <a:pt x="5103" y="0"/>
                    <a:pt x="2931" y="514"/>
                    <a:pt x="1003" y="1878"/>
                  </a:cubicBezTo>
                  <a:cubicBezTo>
                    <a:pt x="350" y="2338"/>
                    <a:pt x="1" y="3123"/>
                    <a:pt x="87" y="3921"/>
                  </a:cubicBezTo>
                  <a:cubicBezTo>
                    <a:pt x="160" y="4605"/>
                    <a:pt x="280" y="5527"/>
                    <a:pt x="474" y="6561"/>
                  </a:cubicBezTo>
                  <a:cubicBezTo>
                    <a:pt x="554" y="6985"/>
                    <a:pt x="646" y="7428"/>
                    <a:pt x="752" y="7883"/>
                  </a:cubicBezTo>
                  <a:cubicBezTo>
                    <a:pt x="916" y="8586"/>
                    <a:pt x="1116" y="9317"/>
                    <a:pt x="1357" y="10037"/>
                  </a:cubicBezTo>
                  <a:cubicBezTo>
                    <a:pt x="2286" y="12827"/>
                    <a:pt x="3831" y="15467"/>
                    <a:pt x="6381" y="15980"/>
                  </a:cubicBezTo>
                  <a:cubicBezTo>
                    <a:pt x="6642" y="16033"/>
                    <a:pt x="6896" y="16058"/>
                    <a:pt x="7141" y="16058"/>
                  </a:cubicBezTo>
                  <a:cubicBezTo>
                    <a:pt x="9764" y="16058"/>
                    <a:pt x="11470" y="13177"/>
                    <a:pt x="12453" y="10054"/>
                  </a:cubicBezTo>
                  <a:cubicBezTo>
                    <a:pt x="12681" y="9334"/>
                    <a:pt x="12871" y="8598"/>
                    <a:pt x="13023" y="7883"/>
                  </a:cubicBezTo>
                  <a:cubicBezTo>
                    <a:pt x="13144" y="7315"/>
                    <a:pt x="13243" y="6760"/>
                    <a:pt x="13320" y="6234"/>
                  </a:cubicBezTo>
                  <a:cubicBezTo>
                    <a:pt x="13552" y="4631"/>
                    <a:pt x="13585" y="3299"/>
                    <a:pt x="13449" y="2703"/>
                  </a:cubicBezTo>
                  <a:cubicBezTo>
                    <a:pt x="13157" y="1413"/>
                    <a:pt x="10380" y="0"/>
                    <a:pt x="7087"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403817" y="1826560"/>
              <a:ext cx="114859" cy="54579"/>
            </a:xfrm>
            <a:custGeom>
              <a:avLst/>
              <a:gdLst/>
              <a:ahLst/>
              <a:cxnLst/>
              <a:rect l="l" t="t" r="r" b="b"/>
              <a:pathLst>
                <a:path w="3022" h="1436" extrusionOk="0">
                  <a:moveTo>
                    <a:pt x="1097" y="1"/>
                  </a:moveTo>
                  <a:cubicBezTo>
                    <a:pt x="1046" y="1"/>
                    <a:pt x="997" y="2"/>
                    <a:pt x="948" y="6"/>
                  </a:cubicBezTo>
                  <a:cubicBezTo>
                    <a:pt x="115" y="61"/>
                    <a:pt x="0" y="1120"/>
                    <a:pt x="0" y="1120"/>
                  </a:cubicBezTo>
                  <a:lnTo>
                    <a:pt x="2971" y="1436"/>
                  </a:lnTo>
                  <a:cubicBezTo>
                    <a:pt x="3022" y="421"/>
                    <a:pt x="1921" y="1"/>
                    <a:pt x="109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178050" y="1826560"/>
              <a:ext cx="114897" cy="54579"/>
            </a:xfrm>
            <a:custGeom>
              <a:avLst/>
              <a:gdLst/>
              <a:ahLst/>
              <a:cxnLst/>
              <a:rect l="l" t="t" r="r" b="b"/>
              <a:pathLst>
                <a:path w="3023" h="1436" extrusionOk="0">
                  <a:moveTo>
                    <a:pt x="1927" y="1"/>
                  </a:moveTo>
                  <a:cubicBezTo>
                    <a:pt x="1102" y="1"/>
                    <a:pt x="1" y="421"/>
                    <a:pt x="54" y="1436"/>
                  </a:cubicBezTo>
                  <a:lnTo>
                    <a:pt x="3023" y="1120"/>
                  </a:lnTo>
                  <a:cubicBezTo>
                    <a:pt x="3023" y="1120"/>
                    <a:pt x="2908" y="61"/>
                    <a:pt x="2076" y="6"/>
                  </a:cubicBezTo>
                  <a:cubicBezTo>
                    <a:pt x="2027" y="2"/>
                    <a:pt x="1978" y="1"/>
                    <a:pt x="1927" y="1"/>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057374" y="1520444"/>
              <a:ext cx="549436" cy="457724"/>
            </a:xfrm>
            <a:custGeom>
              <a:avLst/>
              <a:gdLst/>
              <a:ahLst/>
              <a:cxnLst/>
              <a:rect l="l" t="t" r="r" b="b"/>
              <a:pathLst>
                <a:path w="14456" h="12043" extrusionOk="0">
                  <a:moveTo>
                    <a:pt x="7553" y="1"/>
                  </a:moveTo>
                  <a:cubicBezTo>
                    <a:pt x="6286" y="1"/>
                    <a:pt x="5031" y="257"/>
                    <a:pt x="3969" y="736"/>
                  </a:cubicBezTo>
                  <a:cubicBezTo>
                    <a:pt x="902" y="2117"/>
                    <a:pt x="138" y="4152"/>
                    <a:pt x="51" y="5614"/>
                  </a:cubicBezTo>
                  <a:cubicBezTo>
                    <a:pt x="1" y="6443"/>
                    <a:pt x="168" y="7091"/>
                    <a:pt x="254" y="7330"/>
                  </a:cubicBezTo>
                  <a:cubicBezTo>
                    <a:pt x="491" y="7992"/>
                    <a:pt x="1017" y="11768"/>
                    <a:pt x="1359" y="11878"/>
                  </a:cubicBezTo>
                  <a:cubicBezTo>
                    <a:pt x="1362" y="11879"/>
                    <a:pt x="1364" y="11879"/>
                    <a:pt x="1366" y="11879"/>
                  </a:cubicBezTo>
                  <a:cubicBezTo>
                    <a:pt x="1538" y="11879"/>
                    <a:pt x="1653" y="9852"/>
                    <a:pt x="1703" y="9567"/>
                  </a:cubicBezTo>
                  <a:cubicBezTo>
                    <a:pt x="1703" y="9567"/>
                    <a:pt x="2267" y="7064"/>
                    <a:pt x="2329" y="6421"/>
                  </a:cubicBezTo>
                  <a:lnTo>
                    <a:pt x="1920" y="5614"/>
                  </a:lnTo>
                  <a:cubicBezTo>
                    <a:pt x="1920" y="5614"/>
                    <a:pt x="3924" y="4391"/>
                    <a:pt x="7480" y="4200"/>
                  </a:cubicBezTo>
                  <a:cubicBezTo>
                    <a:pt x="7668" y="4190"/>
                    <a:pt x="7853" y="4185"/>
                    <a:pt x="8034" y="4185"/>
                  </a:cubicBezTo>
                  <a:cubicBezTo>
                    <a:pt x="11159" y="4185"/>
                    <a:pt x="13274" y="5595"/>
                    <a:pt x="13274" y="5595"/>
                  </a:cubicBezTo>
                  <a:lnTo>
                    <a:pt x="12884" y="6421"/>
                  </a:lnTo>
                  <a:lnTo>
                    <a:pt x="13141" y="8527"/>
                  </a:lnTo>
                  <a:cubicBezTo>
                    <a:pt x="13145" y="9301"/>
                    <a:pt x="12789" y="11860"/>
                    <a:pt x="13155" y="12038"/>
                  </a:cubicBezTo>
                  <a:cubicBezTo>
                    <a:pt x="13162" y="12041"/>
                    <a:pt x="13168" y="12043"/>
                    <a:pt x="13175" y="12043"/>
                  </a:cubicBezTo>
                  <a:cubicBezTo>
                    <a:pt x="13516" y="12043"/>
                    <a:pt x="14398" y="8103"/>
                    <a:pt x="14450" y="6067"/>
                  </a:cubicBezTo>
                  <a:cubicBezTo>
                    <a:pt x="14455" y="5813"/>
                    <a:pt x="14450" y="5591"/>
                    <a:pt x="14431" y="5408"/>
                  </a:cubicBezTo>
                  <a:cubicBezTo>
                    <a:pt x="13987" y="1620"/>
                    <a:pt x="10734" y="1"/>
                    <a:pt x="7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050799" y="1504405"/>
              <a:ext cx="556012" cy="260085"/>
            </a:xfrm>
            <a:custGeom>
              <a:avLst/>
              <a:gdLst/>
              <a:ahLst/>
              <a:cxnLst/>
              <a:rect l="l" t="t" r="r" b="b"/>
              <a:pathLst>
                <a:path w="14629" h="6843" extrusionOk="0">
                  <a:moveTo>
                    <a:pt x="7528" y="0"/>
                  </a:moveTo>
                  <a:cubicBezTo>
                    <a:pt x="6238" y="0"/>
                    <a:pt x="4971" y="259"/>
                    <a:pt x="3922" y="731"/>
                  </a:cubicBezTo>
                  <a:cubicBezTo>
                    <a:pt x="854" y="2114"/>
                    <a:pt x="1" y="4689"/>
                    <a:pt x="224" y="6037"/>
                  </a:cubicBezTo>
                  <a:lnTo>
                    <a:pt x="2502" y="6843"/>
                  </a:lnTo>
                  <a:lnTo>
                    <a:pt x="2502" y="6843"/>
                  </a:lnTo>
                  <a:lnTo>
                    <a:pt x="2093" y="6036"/>
                  </a:lnTo>
                  <a:cubicBezTo>
                    <a:pt x="2093" y="6036"/>
                    <a:pt x="4097" y="4813"/>
                    <a:pt x="7652" y="4622"/>
                  </a:cubicBezTo>
                  <a:cubicBezTo>
                    <a:pt x="7840" y="4612"/>
                    <a:pt x="8025" y="4607"/>
                    <a:pt x="8206" y="4607"/>
                  </a:cubicBezTo>
                  <a:cubicBezTo>
                    <a:pt x="11332" y="4607"/>
                    <a:pt x="13447" y="6017"/>
                    <a:pt x="13447" y="6017"/>
                  </a:cubicBezTo>
                  <a:lnTo>
                    <a:pt x="13057" y="6843"/>
                  </a:lnTo>
                  <a:lnTo>
                    <a:pt x="14623" y="6489"/>
                  </a:lnTo>
                  <a:cubicBezTo>
                    <a:pt x="14628" y="6235"/>
                    <a:pt x="14616" y="6013"/>
                    <a:pt x="14604" y="5833"/>
                  </a:cubicBezTo>
                  <a:cubicBezTo>
                    <a:pt x="14277" y="1693"/>
                    <a:pt x="10828" y="0"/>
                    <a:pt x="75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139015" y="1962857"/>
              <a:ext cx="97679" cy="49752"/>
            </a:xfrm>
            <a:custGeom>
              <a:avLst/>
              <a:gdLst/>
              <a:ahLst/>
              <a:cxnLst/>
              <a:rect l="l" t="t" r="r" b="b"/>
              <a:pathLst>
                <a:path w="2570" h="1309" extrusionOk="0">
                  <a:moveTo>
                    <a:pt x="1309" y="1"/>
                  </a:moveTo>
                  <a:cubicBezTo>
                    <a:pt x="1299" y="1"/>
                    <a:pt x="1288" y="1"/>
                    <a:pt x="1278" y="1"/>
                  </a:cubicBezTo>
                  <a:cubicBezTo>
                    <a:pt x="571" y="9"/>
                    <a:pt x="1" y="310"/>
                    <a:pt x="6" y="671"/>
                  </a:cubicBezTo>
                  <a:cubicBezTo>
                    <a:pt x="9" y="1027"/>
                    <a:pt x="570" y="1308"/>
                    <a:pt x="1263" y="1308"/>
                  </a:cubicBezTo>
                  <a:cubicBezTo>
                    <a:pt x="1273" y="1308"/>
                    <a:pt x="1283" y="1308"/>
                    <a:pt x="1294" y="1308"/>
                  </a:cubicBezTo>
                  <a:cubicBezTo>
                    <a:pt x="2000" y="1299"/>
                    <a:pt x="2569" y="999"/>
                    <a:pt x="2565" y="637"/>
                  </a:cubicBezTo>
                  <a:cubicBezTo>
                    <a:pt x="2559" y="282"/>
                    <a:pt x="200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442395" y="1962857"/>
              <a:ext cx="97717" cy="49752"/>
            </a:xfrm>
            <a:custGeom>
              <a:avLst/>
              <a:gdLst/>
              <a:ahLst/>
              <a:cxnLst/>
              <a:rect l="l" t="t" r="r" b="b"/>
              <a:pathLst>
                <a:path w="2571" h="1309" extrusionOk="0">
                  <a:moveTo>
                    <a:pt x="1309" y="1"/>
                  </a:moveTo>
                  <a:cubicBezTo>
                    <a:pt x="1298" y="1"/>
                    <a:pt x="1288" y="1"/>
                    <a:pt x="1278" y="1"/>
                  </a:cubicBezTo>
                  <a:cubicBezTo>
                    <a:pt x="571" y="9"/>
                    <a:pt x="1" y="310"/>
                    <a:pt x="6" y="671"/>
                  </a:cubicBezTo>
                  <a:cubicBezTo>
                    <a:pt x="11" y="1027"/>
                    <a:pt x="570" y="1308"/>
                    <a:pt x="1262" y="1308"/>
                  </a:cubicBezTo>
                  <a:cubicBezTo>
                    <a:pt x="1273" y="1308"/>
                    <a:pt x="1283" y="1308"/>
                    <a:pt x="1293" y="1308"/>
                  </a:cubicBezTo>
                  <a:cubicBezTo>
                    <a:pt x="2000" y="1299"/>
                    <a:pt x="2571" y="999"/>
                    <a:pt x="2565" y="637"/>
                  </a:cubicBezTo>
                  <a:cubicBezTo>
                    <a:pt x="2561" y="282"/>
                    <a:pt x="2001"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63111" y="2098774"/>
              <a:ext cx="171604" cy="70048"/>
            </a:xfrm>
            <a:custGeom>
              <a:avLst/>
              <a:gdLst/>
              <a:ahLst/>
              <a:cxnLst/>
              <a:rect l="l" t="t" r="r" b="b"/>
              <a:pathLst>
                <a:path w="4515" h="1843" extrusionOk="0">
                  <a:moveTo>
                    <a:pt x="1" y="0"/>
                  </a:moveTo>
                  <a:lnTo>
                    <a:pt x="1" y="0"/>
                  </a:lnTo>
                  <a:cubicBezTo>
                    <a:pt x="1" y="0"/>
                    <a:pt x="705" y="1842"/>
                    <a:pt x="2199" y="1842"/>
                  </a:cubicBezTo>
                  <a:cubicBezTo>
                    <a:pt x="3960" y="1842"/>
                    <a:pt x="4514" y="0"/>
                    <a:pt x="4514" y="0"/>
                  </a:cubicBezTo>
                  <a:lnTo>
                    <a:pt x="4514" y="0"/>
                  </a:lnTo>
                  <a:cubicBezTo>
                    <a:pt x="3926" y="143"/>
                    <a:pt x="3229" y="191"/>
                    <a:pt x="2560" y="191"/>
                  </a:cubicBezTo>
                  <a:cubicBezTo>
                    <a:pt x="1223" y="19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38178" y="1907974"/>
              <a:ext cx="27631" cy="49182"/>
            </a:xfrm>
            <a:custGeom>
              <a:avLst/>
              <a:gdLst/>
              <a:ahLst/>
              <a:cxnLst/>
              <a:rect l="l" t="t" r="r" b="b"/>
              <a:pathLst>
                <a:path w="727" h="1294" extrusionOk="0">
                  <a:moveTo>
                    <a:pt x="355" y="0"/>
                  </a:moveTo>
                  <a:cubicBezTo>
                    <a:pt x="354" y="0"/>
                    <a:pt x="353" y="0"/>
                    <a:pt x="352" y="0"/>
                  </a:cubicBezTo>
                  <a:cubicBezTo>
                    <a:pt x="155" y="5"/>
                    <a:pt x="0" y="295"/>
                    <a:pt x="8" y="652"/>
                  </a:cubicBezTo>
                  <a:cubicBezTo>
                    <a:pt x="15" y="1008"/>
                    <a:pt x="178" y="1293"/>
                    <a:pt x="372" y="1293"/>
                  </a:cubicBezTo>
                  <a:cubicBezTo>
                    <a:pt x="373" y="1293"/>
                    <a:pt x="374" y="1293"/>
                    <a:pt x="375" y="1293"/>
                  </a:cubicBezTo>
                  <a:cubicBezTo>
                    <a:pt x="572" y="1289"/>
                    <a:pt x="727" y="999"/>
                    <a:pt x="720" y="641"/>
                  </a:cubicBezTo>
                  <a:cubicBezTo>
                    <a:pt x="714" y="287"/>
                    <a:pt x="551" y="0"/>
                    <a:pt x="355"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426051" y="1907974"/>
              <a:ext cx="27631" cy="49182"/>
            </a:xfrm>
            <a:custGeom>
              <a:avLst/>
              <a:gdLst/>
              <a:ahLst/>
              <a:cxnLst/>
              <a:rect l="l" t="t" r="r" b="b"/>
              <a:pathLst>
                <a:path w="727" h="1294" extrusionOk="0">
                  <a:moveTo>
                    <a:pt x="373" y="0"/>
                  </a:moveTo>
                  <a:cubicBezTo>
                    <a:pt x="177" y="0"/>
                    <a:pt x="13" y="287"/>
                    <a:pt x="7" y="641"/>
                  </a:cubicBezTo>
                  <a:cubicBezTo>
                    <a:pt x="0" y="999"/>
                    <a:pt x="156" y="1289"/>
                    <a:pt x="352" y="1293"/>
                  </a:cubicBezTo>
                  <a:cubicBezTo>
                    <a:pt x="353" y="1293"/>
                    <a:pt x="354" y="1293"/>
                    <a:pt x="355" y="1293"/>
                  </a:cubicBezTo>
                  <a:cubicBezTo>
                    <a:pt x="551" y="1293"/>
                    <a:pt x="714" y="1008"/>
                    <a:pt x="721" y="652"/>
                  </a:cubicBezTo>
                  <a:cubicBezTo>
                    <a:pt x="727" y="295"/>
                    <a:pt x="572" y="5"/>
                    <a:pt x="376" y="0"/>
                  </a:cubicBezTo>
                  <a:cubicBezTo>
                    <a:pt x="375" y="0"/>
                    <a:pt x="374" y="0"/>
                    <a:pt x="373" y="0"/>
                  </a:cubicBezTo>
                  <a:close/>
                </a:path>
              </a:pathLst>
            </a:custGeom>
            <a:solidFill>
              <a:srgbClr val="1C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1342825" y="2573531"/>
              <a:ext cx="563461" cy="1486929"/>
            </a:xfrm>
            <a:custGeom>
              <a:avLst/>
              <a:gdLst/>
              <a:ahLst/>
              <a:cxnLst/>
              <a:rect l="l" t="t" r="r" b="b"/>
              <a:pathLst>
                <a:path w="14825" h="39122" extrusionOk="0">
                  <a:moveTo>
                    <a:pt x="12253" y="0"/>
                  </a:moveTo>
                  <a:cubicBezTo>
                    <a:pt x="11188" y="79"/>
                    <a:pt x="10174" y="658"/>
                    <a:pt x="9585" y="1645"/>
                  </a:cubicBezTo>
                  <a:cubicBezTo>
                    <a:pt x="8676" y="3167"/>
                    <a:pt x="7764" y="4698"/>
                    <a:pt x="6867" y="6259"/>
                  </a:cubicBezTo>
                  <a:cubicBezTo>
                    <a:pt x="5969" y="7822"/>
                    <a:pt x="5089" y="9412"/>
                    <a:pt x="4251" y="11054"/>
                  </a:cubicBezTo>
                  <a:cubicBezTo>
                    <a:pt x="4183" y="11186"/>
                    <a:pt x="4117" y="11319"/>
                    <a:pt x="4051" y="11450"/>
                  </a:cubicBezTo>
                  <a:cubicBezTo>
                    <a:pt x="3287" y="12968"/>
                    <a:pt x="2565" y="14534"/>
                    <a:pt x="1922" y="16156"/>
                  </a:cubicBezTo>
                  <a:cubicBezTo>
                    <a:pt x="1221" y="17917"/>
                    <a:pt x="616" y="19748"/>
                    <a:pt x="152" y="21632"/>
                  </a:cubicBezTo>
                  <a:lnTo>
                    <a:pt x="151" y="21639"/>
                  </a:lnTo>
                  <a:cubicBezTo>
                    <a:pt x="1" y="22248"/>
                    <a:pt x="31" y="22874"/>
                    <a:pt x="203" y="23435"/>
                  </a:cubicBezTo>
                  <a:lnTo>
                    <a:pt x="227" y="23508"/>
                  </a:lnTo>
                  <a:lnTo>
                    <a:pt x="245" y="23561"/>
                  </a:lnTo>
                  <a:lnTo>
                    <a:pt x="280" y="23648"/>
                  </a:lnTo>
                  <a:lnTo>
                    <a:pt x="344" y="23811"/>
                  </a:lnTo>
                  <a:cubicBezTo>
                    <a:pt x="387" y="23914"/>
                    <a:pt x="427" y="24016"/>
                    <a:pt x="469" y="24113"/>
                  </a:cubicBezTo>
                  <a:cubicBezTo>
                    <a:pt x="553" y="24308"/>
                    <a:pt x="637" y="24493"/>
                    <a:pt x="725" y="24678"/>
                  </a:cubicBezTo>
                  <a:cubicBezTo>
                    <a:pt x="896" y="25045"/>
                    <a:pt x="1069" y="25402"/>
                    <a:pt x="1249" y="25752"/>
                  </a:cubicBezTo>
                  <a:cubicBezTo>
                    <a:pt x="1610" y="26451"/>
                    <a:pt x="1986" y="27125"/>
                    <a:pt x="2378" y="27786"/>
                  </a:cubicBezTo>
                  <a:cubicBezTo>
                    <a:pt x="3159" y="29106"/>
                    <a:pt x="3995" y="30367"/>
                    <a:pt x="4878" y="31589"/>
                  </a:cubicBezTo>
                  <a:cubicBezTo>
                    <a:pt x="5315" y="32201"/>
                    <a:pt x="5769" y="32796"/>
                    <a:pt x="6229" y="33385"/>
                  </a:cubicBezTo>
                  <a:cubicBezTo>
                    <a:pt x="6691" y="33971"/>
                    <a:pt x="7160" y="34553"/>
                    <a:pt x="7641" y="35120"/>
                  </a:cubicBezTo>
                  <a:cubicBezTo>
                    <a:pt x="8601" y="36255"/>
                    <a:pt x="9597" y="37356"/>
                    <a:pt x="10623" y="38416"/>
                  </a:cubicBezTo>
                  <a:cubicBezTo>
                    <a:pt x="11076" y="38886"/>
                    <a:pt x="11681" y="39122"/>
                    <a:pt x="12286" y="39122"/>
                  </a:cubicBezTo>
                  <a:cubicBezTo>
                    <a:pt x="12864" y="39122"/>
                    <a:pt x="13443" y="38906"/>
                    <a:pt x="13891" y="38472"/>
                  </a:cubicBezTo>
                  <a:cubicBezTo>
                    <a:pt x="14736" y="37652"/>
                    <a:pt x="14825" y="36345"/>
                    <a:pt x="14138" y="35429"/>
                  </a:cubicBezTo>
                  <a:lnTo>
                    <a:pt x="14131" y="35419"/>
                  </a:lnTo>
                  <a:cubicBezTo>
                    <a:pt x="13306" y="34313"/>
                    <a:pt x="12522" y="33185"/>
                    <a:pt x="11780" y="32038"/>
                  </a:cubicBezTo>
                  <a:cubicBezTo>
                    <a:pt x="11407" y="31464"/>
                    <a:pt x="11050" y="30882"/>
                    <a:pt x="10700" y="30300"/>
                  </a:cubicBezTo>
                  <a:cubicBezTo>
                    <a:pt x="10355" y="29714"/>
                    <a:pt x="10016" y="29126"/>
                    <a:pt x="9695" y="28532"/>
                  </a:cubicBezTo>
                  <a:cubicBezTo>
                    <a:pt x="9051" y="27345"/>
                    <a:pt x="8460" y="26140"/>
                    <a:pt x="7938" y="24925"/>
                  </a:cubicBezTo>
                  <a:cubicBezTo>
                    <a:pt x="7678" y="24320"/>
                    <a:pt x="7434" y="23710"/>
                    <a:pt x="7216" y="23108"/>
                  </a:cubicBezTo>
                  <a:cubicBezTo>
                    <a:pt x="7153" y="22937"/>
                    <a:pt x="7095" y="22769"/>
                    <a:pt x="7039" y="22600"/>
                  </a:cubicBezTo>
                  <a:cubicBezTo>
                    <a:pt x="7017" y="22534"/>
                    <a:pt x="6994" y="22465"/>
                    <a:pt x="6973" y="22400"/>
                  </a:cubicBezTo>
                  <a:cubicBezTo>
                    <a:pt x="6999" y="22304"/>
                    <a:pt x="7026" y="22207"/>
                    <a:pt x="7055" y="22108"/>
                  </a:cubicBezTo>
                  <a:cubicBezTo>
                    <a:pt x="7391" y="20958"/>
                    <a:pt x="7788" y="19810"/>
                    <a:pt x="8240" y="18667"/>
                  </a:cubicBezTo>
                  <a:cubicBezTo>
                    <a:pt x="8582" y="17805"/>
                    <a:pt x="8994" y="16871"/>
                    <a:pt x="9421" y="15948"/>
                  </a:cubicBezTo>
                  <a:cubicBezTo>
                    <a:pt x="9745" y="15249"/>
                    <a:pt x="10074" y="14555"/>
                    <a:pt x="10387" y="13902"/>
                  </a:cubicBezTo>
                  <a:cubicBezTo>
                    <a:pt x="11281" y="12034"/>
                    <a:pt x="12232" y="10107"/>
                    <a:pt x="13276" y="8330"/>
                  </a:cubicBezTo>
                  <a:cubicBezTo>
                    <a:pt x="13445" y="5694"/>
                    <a:pt x="13466" y="1682"/>
                    <a:pt x="1225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1459813" y="2486569"/>
              <a:ext cx="478894" cy="704583"/>
            </a:xfrm>
            <a:custGeom>
              <a:avLst/>
              <a:gdLst/>
              <a:ahLst/>
              <a:cxnLst/>
              <a:rect l="l" t="t" r="r" b="b"/>
              <a:pathLst>
                <a:path w="12600" h="18538" extrusionOk="0">
                  <a:moveTo>
                    <a:pt x="9926" y="0"/>
                  </a:moveTo>
                  <a:cubicBezTo>
                    <a:pt x="6245" y="1979"/>
                    <a:pt x="620" y="11168"/>
                    <a:pt x="1" y="12987"/>
                  </a:cubicBezTo>
                  <a:cubicBezTo>
                    <a:pt x="1" y="12987"/>
                    <a:pt x="2904" y="16939"/>
                    <a:pt x="7596" y="18538"/>
                  </a:cubicBezTo>
                  <a:lnTo>
                    <a:pt x="10791" y="12580"/>
                  </a:lnTo>
                  <a:cubicBezTo>
                    <a:pt x="10791" y="12580"/>
                    <a:pt x="12240" y="10200"/>
                    <a:pt x="12330" y="8751"/>
                  </a:cubicBezTo>
                  <a:cubicBezTo>
                    <a:pt x="12499" y="6115"/>
                    <a:pt x="12599" y="4956"/>
                    <a:pt x="11772" y="2288"/>
                  </a:cubicBezTo>
                  <a:cubicBezTo>
                    <a:pt x="11634" y="1839"/>
                    <a:pt x="10339" y="99"/>
                    <a:pt x="9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1497821" y="3393173"/>
              <a:ext cx="113376" cy="39566"/>
            </a:xfrm>
            <a:custGeom>
              <a:avLst/>
              <a:gdLst/>
              <a:ahLst/>
              <a:cxnLst/>
              <a:rect l="l" t="t" r="r" b="b"/>
              <a:pathLst>
                <a:path w="2983" h="1041" extrusionOk="0">
                  <a:moveTo>
                    <a:pt x="259" y="1"/>
                  </a:moveTo>
                  <a:cubicBezTo>
                    <a:pt x="251" y="1"/>
                    <a:pt x="244" y="1"/>
                    <a:pt x="236" y="1"/>
                  </a:cubicBezTo>
                  <a:cubicBezTo>
                    <a:pt x="108" y="4"/>
                    <a:pt x="0" y="110"/>
                    <a:pt x="2" y="240"/>
                  </a:cubicBezTo>
                  <a:cubicBezTo>
                    <a:pt x="3" y="369"/>
                    <a:pt x="108" y="474"/>
                    <a:pt x="237" y="474"/>
                  </a:cubicBezTo>
                  <a:cubicBezTo>
                    <a:pt x="237" y="474"/>
                    <a:pt x="238" y="474"/>
                    <a:pt x="239" y="474"/>
                  </a:cubicBezTo>
                  <a:cubicBezTo>
                    <a:pt x="246" y="474"/>
                    <a:pt x="253" y="474"/>
                    <a:pt x="259" y="474"/>
                  </a:cubicBezTo>
                  <a:cubicBezTo>
                    <a:pt x="1169" y="474"/>
                    <a:pt x="2414" y="856"/>
                    <a:pt x="2967" y="1041"/>
                  </a:cubicBezTo>
                  <a:cubicBezTo>
                    <a:pt x="2945" y="975"/>
                    <a:pt x="2921" y="906"/>
                    <a:pt x="2899" y="840"/>
                  </a:cubicBezTo>
                  <a:cubicBezTo>
                    <a:pt x="2926" y="745"/>
                    <a:pt x="2954" y="646"/>
                    <a:pt x="2982" y="549"/>
                  </a:cubicBezTo>
                  <a:cubicBezTo>
                    <a:pt x="2357" y="343"/>
                    <a:pt x="1174" y="1"/>
                    <a:pt x="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1520094" y="3348552"/>
              <a:ext cx="75673" cy="76053"/>
            </a:xfrm>
            <a:custGeom>
              <a:avLst/>
              <a:gdLst/>
              <a:ahLst/>
              <a:cxnLst/>
              <a:rect l="l" t="t" r="r" b="b"/>
              <a:pathLst>
                <a:path w="1991" h="2001" extrusionOk="0">
                  <a:moveTo>
                    <a:pt x="263" y="0"/>
                  </a:moveTo>
                  <a:cubicBezTo>
                    <a:pt x="198" y="0"/>
                    <a:pt x="133" y="27"/>
                    <a:pt x="87" y="81"/>
                  </a:cubicBezTo>
                  <a:cubicBezTo>
                    <a:pt x="1" y="178"/>
                    <a:pt x="9" y="327"/>
                    <a:pt x="108" y="413"/>
                  </a:cubicBezTo>
                  <a:cubicBezTo>
                    <a:pt x="118" y="421"/>
                    <a:pt x="1191" y="1365"/>
                    <a:pt x="1520" y="1890"/>
                  </a:cubicBezTo>
                  <a:cubicBezTo>
                    <a:pt x="1565" y="1961"/>
                    <a:pt x="1642" y="2001"/>
                    <a:pt x="1721" y="2001"/>
                  </a:cubicBezTo>
                  <a:cubicBezTo>
                    <a:pt x="1726" y="2001"/>
                    <a:pt x="1732" y="2000"/>
                    <a:pt x="1737" y="2000"/>
                  </a:cubicBezTo>
                  <a:cubicBezTo>
                    <a:pt x="1774" y="1999"/>
                    <a:pt x="1813" y="1986"/>
                    <a:pt x="1847" y="1964"/>
                  </a:cubicBezTo>
                  <a:cubicBezTo>
                    <a:pt x="1959" y="1894"/>
                    <a:pt x="1990" y="1750"/>
                    <a:pt x="1920" y="1640"/>
                  </a:cubicBezTo>
                  <a:cubicBezTo>
                    <a:pt x="1554" y="1056"/>
                    <a:pt x="466" y="99"/>
                    <a:pt x="418" y="59"/>
                  </a:cubicBezTo>
                  <a:cubicBezTo>
                    <a:pt x="374" y="20"/>
                    <a:pt x="318"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1737195" y="3894916"/>
              <a:ext cx="207217" cy="213488"/>
            </a:xfrm>
            <a:custGeom>
              <a:avLst/>
              <a:gdLst/>
              <a:ahLst/>
              <a:cxnLst/>
              <a:rect l="l" t="t" r="r" b="b"/>
              <a:pathLst>
                <a:path w="5452" h="5617" extrusionOk="0">
                  <a:moveTo>
                    <a:pt x="2362" y="0"/>
                  </a:moveTo>
                  <a:cubicBezTo>
                    <a:pt x="889" y="704"/>
                    <a:pt x="244" y="1900"/>
                    <a:pt x="1" y="3334"/>
                  </a:cubicBezTo>
                  <a:cubicBezTo>
                    <a:pt x="1" y="3334"/>
                    <a:pt x="1739" y="5616"/>
                    <a:pt x="3327" y="5616"/>
                  </a:cubicBezTo>
                  <a:cubicBezTo>
                    <a:pt x="3436" y="5616"/>
                    <a:pt x="3544" y="5605"/>
                    <a:pt x="3651" y="5582"/>
                  </a:cubicBezTo>
                  <a:lnTo>
                    <a:pt x="5181" y="2086"/>
                  </a:lnTo>
                  <a:cubicBezTo>
                    <a:pt x="5185" y="2078"/>
                    <a:pt x="5190" y="2071"/>
                    <a:pt x="5190" y="2063"/>
                  </a:cubicBezTo>
                  <a:cubicBezTo>
                    <a:pt x="5451" y="1578"/>
                    <a:pt x="5208" y="977"/>
                    <a:pt x="4689" y="797"/>
                  </a:cubicBezTo>
                  <a:cubicBezTo>
                    <a:pt x="3829" y="498"/>
                    <a:pt x="2362" y="0"/>
                    <a:pt x="2362"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1739476" y="3879143"/>
              <a:ext cx="157047" cy="205126"/>
            </a:xfrm>
            <a:custGeom>
              <a:avLst/>
              <a:gdLst/>
              <a:ahLst/>
              <a:cxnLst/>
              <a:rect l="l" t="t" r="r" b="b"/>
              <a:pathLst>
                <a:path w="4132" h="5397" extrusionOk="0">
                  <a:moveTo>
                    <a:pt x="2623" y="1"/>
                  </a:moveTo>
                  <a:cubicBezTo>
                    <a:pt x="2560" y="1"/>
                    <a:pt x="2498" y="5"/>
                    <a:pt x="2435" y="12"/>
                  </a:cubicBezTo>
                  <a:cubicBezTo>
                    <a:pt x="793" y="1103"/>
                    <a:pt x="1" y="3966"/>
                    <a:pt x="1" y="3966"/>
                  </a:cubicBezTo>
                  <a:cubicBezTo>
                    <a:pt x="351" y="5144"/>
                    <a:pt x="1636" y="5395"/>
                    <a:pt x="1636" y="5397"/>
                  </a:cubicBezTo>
                  <a:cubicBezTo>
                    <a:pt x="1947" y="4414"/>
                    <a:pt x="4131" y="960"/>
                    <a:pt x="4131" y="960"/>
                  </a:cubicBezTo>
                  <a:cubicBezTo>
                    <a:pt x="3857" y="361"/>
                    <a:pt x="3244"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1735181" y="3932164"/>
              <a:ext cx="142642" cy="118963"/>
            </a:xfrm>
            <a:custGeom>
              <a:avLst/>
              <a:gdLst/>
              <a:ahLst/>
              <a:cxnLst/>
              <a:rect l="l" t="t" r="r" b="b"/>
              <a:pathLst>
                <a:path w="3753" h="3130" extrusionOk="0">
                  <a:moveTo>
                    <a:pt x="1745" y="0"/>
                  </a:moveTo>
                  <a:cubicBezTo>
                    <a:pt x="1202" y="0"/>
                    <a:pt x="693" y="258"/>
                    <a:pt x="421" y="728"/>
                  </a:cubicBezTo>
                  <a:cubicBezTo>
                    <a:pt x="1" y="1457"/>
                    <a:pt x="313" y="2426"/>
                    <a:pt x="1116" y="2886"/>
                  </a:cubicBezTo>
                  <a:cubicBezTo>
                    <a:pt x="1403" y="3051"/>
                    <a:pt x="1712" y="3129"/>
                    <a:pt x="2011" y="3129"/>
                  </a:cubicBezTo>
                  <a:cubicBezTo>
                    <a:pt x="2553" y="3129"/>
                    <a:pt x="3061" y="2871"/>
                    <a:pt x="3332" y="2400"/>
                  </a:cubicBezTo>
                  <a:cubicBezTo>
                    <a:pt x="3752" y="1670"/>
                    <a:pt x="3441" y="704"/>
                    <a:pt x="2637" y="242"/>
                  </a:cubicBezTo>
                  <a:cubicBezTo>
                    <a:pt x="2352" y="78"/>
                    <a:pt x="2044" y="0"/>
                    <a:pt x="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1752057" y="3950180"/>
              <a:ext cx="104217" cy="87037"/>
            </a:xfrm>
            <a:custGeom>
              <a:avLst/>
              <a:gdLst/>
              <a:ahLst/>
              <a:cxnLst/>
              <a:rect l="l" t="t" r="r" b="b"/>
              <a:pathLst>
                <a:path w="2742" h="2290" extrusionOk="0">
                  <a:moveTo>
                    <a:pt x="1275" y="1"/>
                  </a:moveTo>
                  <a:cubicBezTo>
                    <a:pt x="878" y="1"/>
                    <a:pt x="505" y="190"/>
                    <a:pt x="306" y="534"/>
                  </a:cubicBezTo>
                  <a:cubicBezTo>
                    <a:pt x="0" y="1068"/>
                    <a:pt x="228" y="1774"/>
                    <a:pt x="815" y="2112"/>
                  </a:cubicBezTo>
                  <a:cubicBezTo>
                    <a:pt x="1025" y="2232"/>
                    <a:pt x="1251" y="2290"/>
                    <a:pt x="1470" y="2290"/>
                  </a:cubicBezTo>
                  <a:cubicBezTo>
                    <a:pt x="1867" y="2290"/>
                    <a:pt x="2238" y="2101"/>
                    <a:pt x="2436" y="1757"/>
                  </a:cubicBezTo>
                  <a:cubicBezTo>
                    <a:pt x="2742" y="1222"/>
                    <a:pt x="2515" y="516"/>
                    <a:pt x="1927" y="178"/>
                  </a:cubicBezTo>
                  <a:cubicBezTo>
                    <a:pt x="1719" y="58"/>
                    <a:pt x="1493" y="1"/>
                    <a:pt x="1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1814922" y="3865916"/>
              <a:ext cx="247543" cy="302198"/>
            </a:xfrm>
            <a:custGeom>
              <a:avLst/>
              <a:gdLst/>
              <a:ahLst/>
              <a:cxnLst/>
              <a:rect l="l" t="t" r="r" b="b"/>
              <a:pathLst>
                <a:path w="6513" h="7951" extrusionOk="0">
                  <a:moveTo>
                    <a:pt x="2239" y="1"/>
                  </a:moveTo>
                  <a:cubicBezTo>
                    <a:pt x="1608" y="1"/>
                    <a:pt x="1361" y="1528"/>
                    <a:pt x="1361" y="1528"/>
                  </a:cubicBezTo>
                  <a:cubicBezTo>
                    <a:pt x="363" y="1793"/>
                    <a:pt x="1059" y="3156"/>
                    <a:pt x="1059" y="3156"/>
                  </a:cubicBezTo>
                  <a:cubicBezTo>
                    <a:pt x="268" y="4096"/>
                    <a:pt x="939" y="4815"/>
                    <a:pt x="939" y="4815"/>
                  </a:cubicBezTo>
                  <a:cubicBezTo>
                    <a:pt x="296" y="5457"/>
                    <a:pt x="790" y="6527"/>
                    <a:pt x="790" y="6527"/>
                  </a:cubicBezTo>
                  <a:cubicBezTo>
                    <a:pt x="366" y="6550"/>
                    <a:pt x="1" y="7461"/>
                    <a:pt x="1002" y="7733"/>
                  </a:cubicBezTo>
                  <a:cubicBezTo>
                    <a:pt x="1442" y="7851"/>
                    <a:pt x="2114" y="7950"/>
                    <a:pt x="2708" y="7950"/>
                  </a:cubicBezTo>
                  <a:cubicBezTo>
                    <a:pt x="3467" y="7950"/>
                    <a:pt x="4099" y="7789"/>
                    <a:pt x="3958" y="7299"/>
                  </a:cubicBezTo>
                  <a:cubicBezTo>
                    <a:pt x="3848" y="6915"/>
                    <a:pt x="2308" y="6636"/>
                    <a:pt x="2308" y="6636"/>
                  </a:cubicBezTo>
                  <a:lnTo>
                    <a:pt x="2308" y="6636"/>
                  </a:lnTo>
                  <a:cubicBezTo>
                    <a:pt x="2308" y="6636"/>
                    <a:pt x="2459" y="6641"/>
                    <a:pt x="2692" y="6641"/>
                  </a:cubicBezTo>
                  <a:cubicBezTo>
                    <a:pt x="3521" y="6641"/>
                    <a:pt x="5385" y="6575"/>
                    <a:pt x="5168" y="5981"/>
                  </a:cubicBezTo>
                  <a:cubicBezTo>
                    <a:pt x="4892" y="5220"/>
                    <a:pt x="2650" y="5014"/>
                    <a:pt x="2650" y="5014"/>
                  </a:cubicBezTo>
                  <a:lnTo>
                    <a:pt x="2650" y="5014"/>
                  </a:lnTo>
                  <a:cubicBezTo>
                    <a:pt x="2743" y="5015"/>
                    <a:pt x="2838" y="5016"/>
                    <a:pt x="2934" y="5016"/>
                  </a:cubicBezTo>
                  <a:cubicBezTo>
                    <a:pt x="4576" y="5016"/>
                    <a:pt x="6512" y="4821"/>
                    <a:pt x="5969" y="4090"/>
                  </a:cubicBezTo>
                  <a:cubicBezTo>
                    <a:pt x="5396" y="3318"/>
                    <a:pt x="2786" y="3147"/>
                    <a:pt x="2786" y="3147"/>
                  </a:cubicBezTo>
                  <a:lnTo>
                    <a:pt x="2786" y="3147"/>
                  </a:lnTo>
                  <a:cubicBezTo>
                    <a:pt x="2881" y="3150"/>
                    <a:pt x="2974" y="3151"/>
                    <a:pt x="3064" y="3151"/>
                  </a:cubicBezTo>
                  <a:cubicBezTo>
                    <a:pt x="5939" y="3151"/>
                    <a:pt x="6033" y="1966"/>
                    <a:pt x="5244" y="1732"/>
                  </a:cubicBezTo>
                  <a:cubicBezTo>
                    <a:pt x="4586" y="1537"/>
                    <a:pt x="2909" y="1497"/>
                    <a:pt x="2229" y="1488"/>
                  </a:cubicBezTo>
                  <a:lnTo>
                    <a:pt x="2258" y="1"/>
                  </a:lnTo>
                  <a:cubicBezTo>
                    <a:pt x="2252" y="1"/>
                    <a:pt x="2246" y="1"/>
                    <a:pt x="2239" y="1"/>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865917" y="2557606"/>
              <a:ext cx="511847" cy="1487157"/>
            </a:xfrm>
            <a:custGeom>
              <a:avLst/>
              <a:gdLst/>
              <a:ahLst/>
              <a:cxnLst/>
              <a:rect l="l" t="t" r="r" b="b"/>
              <a:pathLst>
                <a:path w="13467" h="39128" extrusionOk="0">
                  <a:moveTo>
                    <a:pt x="1213" y="0"/>
                  </a:moveTo>
                  <a:cubicBezTo>
                    <a:pt x="0" y="1681"/>
                    <a:pt x="22" y="5692"/>
                    <a:pt x="190" y="8330"/>
                  </a:cubicBezTo>
                  <a:cubicBezTo>
                    <a:pt x="1234" y="10107"/>
                    <a:pt x="2185" y="12032"/>
                    <a:pt x="3079" y="13902"/>
                  </a:cubicBezTo>
                  <a:cubicBezTo>
                    <a:pt x="3392" y="14557"/>
                    <a:pt x="3723" y="15250"/>
                    <a:pt x="4045" y="15950"/>
                  </a:cubicBezTo>
                  <a:cubicBezTo>
                    <a:pt x="4472" y="16872"/>
                    <a:pt x="4886" y="17804"/>
                    <a:pt x="5226" y="18668"/>
                  </a:cubicBezTo>
                  <a:cubicBezTo>
                    <a:pt x="5679" y="19808"/>
                    <a:pt x="6076" y="20958"/>
                    <a:pt x="6406" y="22115"/>
                  </a:cubicBezTo>
                  <a:cubicBezTo>
                    <a:pt x="6434" y="22214"/>
                    <a:pt x="6462" y="22310"/>
                    <a:pt x="6489" y="22407"/>
                  </a:cubicBezTo>
                  <a:cubicBezTo>
                    <a:pt x="6467" y="22473"/>
                    <a:pt x="6446" y="22540"/>
                    <a:pt x="6423" y="22607"/>
                  </a:cubicBezTo>
                  <a:cubicBezTo>
                    <a:pt x="6367" y="22774"/>
                    <a:pt x="6309" y="22945"/>
                    <a:pt x="6246" y="23115"/>
                  </a:cubicBezTo>
                  <a:cubicBezTo>
                    <a:pt x="6027" y="23717"/>
                    <a:pt x="5782" y="24326"/>
                    <a:pt x="5523" y="24932"/>
                  </a:cubicBezTo>
                  <a:cubicBezTo>
                    <a:pt x="5001" y="26147"/>
                    <a:pt x="4409" y="27352"/>
                    <a:pt x="3766" y="28538"/>
                  </a:cubicBezTo>
                  <a:cubicBezTo>
                    <a:pt x="3444" y="29131"/>
                    <a:pt x="3106" y="29719"/>
                    <a:pt x="2762" y="30306"/>
                  </a:cubicBezTo>
                  <a:cubicBezTo>
                    <a:pt x="2411" y="30889"/>
                    <a:pt x="2055" y="31470"/>
                    <a:pt x="1682" y="32043"/>
                  </a:cubicBezTo>
                  <a:cubicBezTo>
                    <a:pt x="1350" y="32555"/>
                    <a:pt x="1011" y="33062"/>
                    <a:pt x="664" y="33565"/>
                  </a:cubicBezTo>
                  <a:lnTo>
                    <a:pt x="664" y="39070"/>
                  </a:lnTo>
                  <a:cubicBezTo>
                    <a:pt x="833" y="39108"/>
                    <a:pt x="1005" y="39127"/>
                    <a:pt x="1178" y="39127"/>
                  </a:cubicBezTo>
                  <a:cubicBezTo>
                    <a:pt x="1783" y="39127"/>
                    <a:pt x="2386" y="38891"/>
                    <a:pt x="2840" y="38422"/>
                  </a:cubicBezTo>
                  <a:cubicBezTo>
                    <a:pt x="3866" y="37362"/>
                    <a:pt x="4861" y="36261"/>
                    <a:pt x="5822" y="35125"/>
                  </a:cubicBezTo>
                  <a:cubicBezTo>
                    <a:pt x="6303" y="34559"/>
                    <a:pt x="6771" y="33977"/>
                    <a:pt x="7234" y="33392"/>
                  </a:cubicBezTo>
                  <a:cubicBezTo>
                    <a:pt x="7692" y="32801"/>
                    <a:pt x="8148" y="32205"/>
                    <a:pt x="8585" y="31596"/>
                  </a:cubicBezTo>
                  <a:cubicBezTo>
                    <a:pt x="9466" y="30374"/>
                    <a:pt x="10303" y="29111"/>
                    <a:pt x="11085" y="27793"/>
                  </a:cubicBezTo>
                  <a:cubicBezTo>
                    <a:pt x="11476" y="27133"/>
                    <a:pt x="11852" y="26457"/>
                    <a:pt x="12212" y="25758"/>
                  </a:cubicBezTo>
                  <a:cubicBezTo>
                    <a:pt x="12394" y="25407"/>
                    <a:pt x="12567" y="25053"/>
                    <a:pt x="12739" y="24684"/>
                  </a:cubicBezTo>
                  <a:cubicBezTo>
                    <a:pt x="12825" y="24499"/>
                    <a:pt x="12910" y="24313"/>
                    <a:pt x="12995" y="24119"/>
                  </a:cubicBezTo>
                  <a:cubicBezTo>
                    <a:pt x="13038" y="24023"/>
                    <a:pt x="13078" y="23920"/>
                    <a:pt x="13119" y="23817"/>
                  </a:cubicBezTo>
                  <a:lnTo>
                    <a:pt x="13183" y="23654"/>
                  </a:lnTo>
                  <a:lnTo>
                    <a:pt x="13218" y="23567"/>
                  </a:lnTo>
                  <a:lnTo>
                    <a:pt x="13235" y="23517"/>
                  </a:lnTo>
                  <a:lnTo>
                    <a:pt x="13261" y="23444"/>
                  </a:lnTo>
                  <a:cubicBezTo>
                    <a:pt x="13435" y="22874"/>
                    <a:pt x="13467" y="22249"/>
                    <a:pt x="13317" y="21639"/>
                  </a:cubicBezTo>
                  <a:lnTo>
                    <a:pt x="13314" y="21632"/>
                  </a:lnTo>
                  <a:cubicBezTo>
                    <a:pt x="12852" y="19750"/>
                    <a:pt x="12245" y="17919"/>
                    <a:pt x="11545" y="16157"/>
                  </a:cubicBezTo>
                  <a:cubicBezTo>
                    <a:pt x="10901" y="14534"/>
                    <a:pt x="10179" y="12969"/>
                    <a:pt x="9415" y="11452"/>
                  </a:cubicBezTo>
                  <a:cubicBezTo>
                    <a:pt x="9349" y="11319"/>
                    <a:pt x="9283" y="11187"/>
                    <a:pt x="9215" y="11054"/>
                  </a:cubicBezTo>
                  <a:cubicBezTo>
                    <a:pt x="8377" y="9414"/>
                    <a:pt x="7497" y="7822"/>
                    <a:pt x="6599" y="6260"/>
                  </a:cubicBezTo>
                  <a:cubicBezTo>
                    <a:pt x="5702" y="4698"/>
                    <a:pt x="4790" y="3165"/>
                    <a:pt x="3882" y="1645"/>
                  </a:cubicBezTo>
                  <a:cubicBezTo>
                    <a:pt x="3292" y="657"/>
                    <a:pt x="2278" y="77"/>
                    <a:pt x="121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749195" y="2438337"/>
              <a:ext cx="486876" cy="736737"/>
            </a:xfrm>
            <a:custGeom>
              <a:avLst/>
              <a:gdLst/>
              <a:ahLst/>
              <a:cxnLst/>
              <a:rect l="l" t="t" r="r" b="b"/>
              <a:pathLst>
                <a:path w="12810" h="19384" extrusionOk="0">
                  <a:moveTo>
                    <a:pt x="1978" y="0"/>
                  </a:moveTo>
                  <a:cubicBezTo>
                    <a:pt x="1565" y="99"/>
                    <a:pt x="605" y="1585"/>
                    <a:pt x="394" y="3064"/>
                  </a:cubicBezTo>
                  <a:cubicBezTo>
                    <a:pt x="1" y="5813"/>
                    <a:pt x="500" y="7499"/>
                    <a:pt x="1027" y="9610"/>
                  </a:cubicBezTo>
                  <a:cubicBezTo>
                    <a:pt x="1379" y="11019"/>
                    <a:pt x="2669" y="13425"/>
                    <a:pt x="2669" y="13425"/>
                  </a:cubicBezTo>
                  <a:lnTo>
                    <a:pt x="5864" y="19384"/>
                  </a:lnTo>
                  <a:cubicBezTo>
                    <a:pt x="10557" y="17786"/>
                    <a:pt x="12808" y="13131"/>
                    <a:pt x="12809" y="13131"/>
                  </a:cubicBezTo>
                  <a:cubicBezTo>
                    <a:pt x="12191" y="11310"/>
                    <a:pt x="5658" y="198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3109472" y="3377134"/>
              <a:ext cx="113376" cy="39566"/>
            </a:xfrm>
            <a:custGeom>
              <a:avLst/>
              <a:gdLst/>
              <a:ahLst/>
              <a:cxnLst/>
              <a:rect l="l" t="t" r="r" b="b"/>
              <a:pathLst>
                <a:path w="2983" h="1041" extrusionOk="0">
                  <a:moveTo>
                    <a:pt x="2724" y="1"/>
                  </a:moveTo>
                  <a:cubicBezTo>
                    <a:pt x="1808" y="1"/>
                    <a:pt x="626" y="343"/>
                    <a:pt x="1" y="549"/>
                  </a:cubicBezTo>
                  <a:cubicBezTo>
                    <a:pt x="29" y="646"/>
                    <a:pt x="55" y="745"/>
                    <a:pt x="82" y="840"/>
                  </a:cubicBezTo>
                  <a:cubicBezTo>
                    <a:pt x="61" y="906"/>
                    <a:pt x="38" y="975"/>
                    <a:pt x="16" y="1041"/>
                  </a:cubicBezTo>
                  <a:cubicBezTo>
                    <a:pt x="569" y="856"/>
                    <a:pt x="1814" y="474"/>
                    <a:pt x="2722" y="474"/>
                  </a:cubicBezTo>
                  <a:cubicBezTo>
                    <a:pt x="2729" y="474"/>
                    <a:pt x="2736" y="474"/>
                    <a:pt x="2742" y="474"/>
                  </a:cubicBezTo>
                  <a:cubicBezTo>
                    <a:pt x="2743" y="474"/>
                    <a:pt x="2744" y="474"/>
                    <a:pt x="2745" y="474"/>
                  </a:cubicBezTo>
                  <a:cubicBezTo>
                    <a:pt x="2874" y="474"/>
                    <a:pt x="2978" y="369"/>
                    <a:pt x="2980" y="240"/>
                  </a:cubicBezTo>
                  <a:cubicBezTo>
                    <a:pt x="2983" y="110"/>
                    <a:pt x="2875" y="4"/>
                    <a:pt x="2747" y="1"/>
                  </a:cubicBezTo>
                  <a:cubicBezTo>
                    <a:pt x="2739" y="1"/>
                    <a:pt x="2732" y="1"/>
                    <a:pt x="27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3124866" y="3332512"/>
              <a:ext cx="75711" cy="76053"/>
            </a:xfrm>
            <a:custGeom>
              <a:avLst/>
              <a:gdLst/>
              <a:ahLst/>
              <a:cxnLst/>
              <a:rect l="l" t="t" r="r" b="b"/>
              <a:pathLst>
                <a:path w="1992" h="2001" extrusionOk="0">
                  <a:moveTo>
                    <a:pt x="1729" y="1"/>
                  </a:moveTo>
                  <a:cubicBezTo>
                    <a:pt x="1673" y="1"/>
                    <a:pt x="1618" y="20"/>
                    <a:pt x="1572" y="59"/>
                  </a:cubicBezTo>
                  <a:cubicBezTo>
                    <a:pt x="1526" y="99"/>
                    <a:pt x="437" y="1056"/>
                    <a:pt x="71" y="1640"/>
                  </a:cubicBezTo>
                  <a:cubicBezTo>
                    <a:pt x="0" y="1750"/>
                    <a:pt x="33" y="1894"/>
                    <a:pt x="143" y="1964"/>
                  </a:cubicBezTo>
                  <a:cubicBezTo>
                    <a:pt x="178" y="1986"/>
                    <a:pt x="218" y="1999"/>
                    <a:pt x="255" y="2000"/>
                  </a:cubicBezTo>
                  <a:cubicBezTo>
                    <a:pt x="260" y="2001"/>
                    <a:pt x="266" y="2001"/>
                    <a:pt x="271" y="2001"/>
                  </a:cubicBezTo>
                  <a:cubicBezTo>
                    <a:pt x="350" y="2001"/>
                    <a:pt x="425" y="1961"/>
                    <a:pt x="471" y="1889"/>
                  </a:cubicBezTo>
                  <a:cubicBezTo>
                    <a:pt x="800" y="1365"/>
                    <a:pt x="1873" y="421"/>
                    <a:pt x="1884" y="413"/>
                  </a:cubicBezTo>
                  <a:cubicBezTo>
                    <a:pt x="1981" y="327"/>
                    <a:pt x="1991" y="178"/>
                    <a:pt x="1905" y="81"/>
                  </a:cubicBezTo>
                  <a:cubicBezTo>
                    <a:pt x="1859" y="28"/>
                    <a:pt x="1794" y="1"/>
                    <a:pt x="1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708222" y="3823157"/>
              <a:ext cx="247467" cy="311053"/>
            </a:xfrm>
            <a:custGeom>
              <a:avLst/>
              <a:gdLst/>
              <a:ahLst/>
              <a:cxnLst/>
              <a:rect l="l" t="t" r="r" b="b"/>
              <a:pathLst>
                <a:path w="6511" h="8184" extrusionOk="0">
                  <a:moveTo>
                    <a:pt x="4573" y="0"/>
                  </a:moveTo>
                  <a:cubicBezTo>
                    <a:pt x="4567" y="0"/>
                    <a:pt x="4561" y="0"/>
                    <a:pt x="4555" y="1"/>
                  </a:cubicBezTo>
                  <a:lnTo>
                    <a:pt x="4555" y="1690"/>
                  </a:lnTo>
                  <a:cubicBezTo>
                    <a:pt x="3876" y="1698"/>
                    <a:pt x="1924" y="1770"/>
                    <a:pt x="1266" y="1964"/>
                  </a:cubicBezTo>
                  <a:cubicBezTo>
                    <a:pt x="478" y="2199"/>
                    <a:pt x="571" y="3384"/>
                    <a:pt x="3446" y="3384"/>
                  </a:cubicBezTo>
                  <a:cubicBezTo>
                    <a:pt x="3536" y="3384"/>
                    <a:pt x="3629" y="3382"/>
                    <a:pt x="3724" y="3380"/>
                  </a:cubicBezTo>
                  <a:lnTo>
                    <a:pt x="3724" y="3380"/>
                  </a:lnTo>
                  <a:cubicBezTo>
                    <a:pt x="3724" y="3380"/>
                    <a:pt x="1114" y="3550"/>
                    <a:pt x="541" y="4323"/>
                  </a:cubicBezTo>
                  <a:cubicBezTo>
                    <a:pt x="0" y="5052"/>
                    <a:pt x="1924" y="5249"/>
                    <a:pt x="3563" y="5249"/>
                  </a:cubicBezTo>
                  <a:cubicBezTo>
                    <a:pt x="3663" y="5249"/>
                    <a:pt x="3763" y="5248"/>
                    <a:pt x="3860" y="5246"/>
                  </a:cubicBezTo>
                  <a:lnTo>
                    <a:pt x="3860" y="5246"/>
                  </a:lnTo>
                  <a:cubicBezTo>
                    <a:pt x="3860" y="5246"/>
                    <a:pt x="1619" y="5452"/>
                    <a:pt x="1342" y="6215"/>
                  </a:cubicBezTo>
                  <a:cubicBezTo>
                    <a:pt x="1125" y="6808"/>
                    <a:pt x="2987" y="6873"/>
                    <a:pt x="3816" y="6873"/>
                  </a:cubicBezTo>
                  <a:cubicBezTo>
                    <a:pt x="4050" y="6873"/>
                    <a:pt x="4202" y="6868"/>
                    <a:pt x="4202" y="6868"/>
                  </a:cubicBezTo>
                  <a:lnTo>
                    <a:pt x="4202" y="6868"/>
                  </a:lnTo>
                  <a:cubicBezTo>
                    <a:pt x="4202" y="6868"/>
                    <a:pt x="2663" y="7147"/>
                    <a:pt x="2552" y="7532"/>
                  </a:cubicBezTo>
                  <a:cubicBezTo>
                    <a:pt x="2410" y="8022"/>
                    <a:pt x="3044" y="8183"/>
                    <a:pt x="3805" y="8183"/>
                  </a:cubicBezTo>
                  <a:cubicBezTo>
                    <a:pt x="4399" y="8183"/>
                    <a:pt x="5070" y="8085"/>
                    <a:pt x="5509" y="7967"/>
                  </a:cubicBezTo>
                  <a:cubicBezTo>
                    <a:pt x="6510" y="7695"/>
                    <a:pt x="6146" y="6782"/>
                    <a:pt x="5719" y="6760"/>
                  </a:cubicBezTo>
                  <a:cubicBezTo>
                    <a:pt x="5719" y="6760"/>
                    <a:pt x="6214" y="5690"/>
                    <a:pt x="5571" y="5049"/>
                  </a:cubicBezTo>
                  <a:cubicBezTo>
                    <a:pt x="5571" y="5049"/>
                    <a:pt x="6241" y="4328"/>
                    <a:pt x="5452" y="3390"/>
                  </a:cubicBezTo>
                  <a:cubicBezTo>
                    <a:pt x="5452" y="3390"/>
                    <a:pt x="6147" y="2026"/>
                    <a:pt x="5149" y="1761"/>
                  </a:cubicBezTo>
                  <a:cubicBezTo>
                    <a:pt x="5149" y="1761"/>
                    <a:pt x="5201" y="0"/>
                    <a:pt x="4573" y="0"/>
                  </a:cubicBez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319751" y="1940467"/>
              <a:ext cx="52345" cy="124297"/>
            </a:xfrm>
            <a:custGeom>
              <a:avLst/>
              <a:gdLst/>
              <a:ahLst/>
              <a:cxnLst/>
              <a:rect l="l" t="t" r="r" b="b"/>
              <a:pathLst>
                <a:path w="1181" h="2805" extrusionOk="0">
                  <a:moveTo>
                    <a:pt x="590" y="1"/>
                  </a:moveTo>
                  <a:cubicBezTo>
                    <a:pt x="265" y="1"/>
                    <a:pt x="1" y="1220"/>
                    <a:pt x="1" y="1993"/>
                  </a:cubicBezTo>
                  <a:cubicBezTo>
                    <a:pt x="1" y="2767"/>
                    <a:pt x="265" y="2804"/>
                    <a:pt x="590" y="2804"/>
                  </a:cubicBezTo>
                  <a:cubicBezTo>
                    <a:pt x="916" y="2804"/>
                    <a:pt x="1181" y="2767"/>
                    <a:pt x="1181" y="1993"/>
                  </a:cubicBezTo>
                  <a:cubicBezTo>
                    <a:pt x="1181" y="1220"/>
                    <a:pt x="916"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47"/>
          <p:cNvGrpSpPr/>
          <p:nvPr/>
        </p:nvGrpSpPr>
        <p:grpSpPr>
          <a:xfrm>
            <a:off x="8280040" y="4350158"/>
            <a:ext cx="331514" cy="416969"/>
            <a:chOff x="8085475" y="4178037"/>
            <a:chExt cx="331514" cy="416969"/>
          </a:xfrm>
        </p:grpSpPr>
        <p:sp>
          <p:nvSpPr>
            <p:cNvPr id="2582" name="Google Shape;2582;p47"/>
            <p:cNvSpPr/>
            <p:nvPr/>
          </p:nvSpPr>
          <p:spPr>
            <a:xfrm>
              <a:off x="8360738" y="4360220"/>
              <a:ext cx="50109" cy="74225"/>
            </a:xfrm>
            <a:custGeom>
              <a:avLst/>
              <a:gdLst/>
              <a:ahLst/>
              <a:cxnLst/>
              <a:rect l="l" t="t" r="r" b="b"/>
              <a:pathLst>
                <a:path w="3842" h="5691" extrusionOk="0">
                  <a:moveTo>
                    <a:pt x="420" y="1"/>
                  </a:moveTo>
                  <a:lnTo>
                    <a:pt x="1" y="5690"/>
                  </a:lnTo>
                  <a:lnTo>
                    <a:pt x="278" y="5690"/>
                  </a:lnTo>
                  <a:cubicBezTo>
                    <a:pt x="2246" y="5690"/>
                    <a:pt x="3841" y="4093"/>
                    <a:pt x="3842" y="2127"/>
                  </a:cubicBezTo>
                  <a:lnTo>
                    <a:pt x="3842" y="1918"/>
                  </a:lnTo>
                  <a:cubicBezTo>
                    <a:pt x="3842" y="858"/>
                    <a:pt x="2982" y="1"/>
                    <a:pt x="19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8091566" y="4360220"/>
              <a:ext cx="50135" cy="74225"/>
            </a:xfrm>
            <a:custGeom>
              <a:avLst/>
              <a:gdLst/>
              <a:ahLst/>
              <a:cxnLst/>
              <a:rect l="l" t="t" r="r" b="b"/>
              <a:pathLst>
                <a:path w="3844" h="5691" extrusionOk="0">
                  <a:moveTo>
                    <a:pt x="1918" y="1"/>
                  </a:moveTo>
                  <a:cubicBezTo>
                    <a:pt x="861" y="1"/>
                    <a:pt x="1" y="858"/>
                    <a:pt x="1" y="1918"/>
                  </a:cubicBezTo>
                  <a:lnTo>
                    <a:pt x="1" y="2127"/>
                  </a:lnTo>
                  <a:cubicBezTo>
                    <a:pt x="1" y="4093"/>
                    <a:pt x="1598" y="5690"/>
                    <a:pt x="3565" y="5690"/>
                  </a:cubicBezTo>
                  <a:lnTo>
                    <a:pt x="3844" y="5690"/>
                  </a:lnTo>
                  <a:lnTo>
                    <a:pt x="3423" y="1"/>
                  </a:ln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8145859" y="4521379"/>
              <a:ext cx="210689" cy="67469"/>
            </a:xfrm>
            <a:custGeom>
              <a:avLst/>
              <a:gdLst/>
              <a:ahLst/>
              <a:cxnLst/>
              <a:rect l="l" t="t" r="r" b="b"/>
              <a:pathLst>
                <a:path w="16154" h="5173" extrusionOk="0">
                  <a:moveTo>
                    <a:pt x="3516" y="0"/>
                  </a:moveTo>
                  <a:lnTo>
                    <a:pt x="3516" y="1630"/>
                  </a:lnTo>
                  <a:cubicBezTo>
                    <a:pt x="3516" y="2540"/>
                    <a:pt x="2994" y="3369"/>
                    <a:pt x="2175" y="3761"/>
                  </a:cubicBezTo>
                  <a:lnTo>
                    <a:pt x="246" y="4687"/>
                  </a:lnTo>
                  <a:cubicBezTo>
                    <a:pt x="1" y="4806"/>
                    <a:pt x="85" y="5173"/>
                    <a:pt x="358" y="5173"/>
                  </a:cubicBezTo>
                  <a:lnTo>
                    <a:pt x="15798" y="5173"/>
                  </a:lnTo>
                  <a:cubicBezTo>
                    <a:pt x="16071" y="5173"/>
                    <a:pt x="16154" y="4806"/>
                    <a:pt x="15908" y="4687"/>
                  </a:cubicBezTo>
                  <a:lnTo>
                    <a:pt x="13981" y="3761"/>
                  </a:lnTo>
                  <a:cubicBezTo>
                    <a:pt x="13162" y="3369"/>
                    <a:pt x="12640" y="2540"/>
                    <a:pt x="12640" y="1630"/>
                  </a:cubicBezTo>
                  <a:lnTo>
                    <a:pt x="12640" y="0"/>
                  </a:lnTo>
                  <a:cubicBezTo>
                    <a:pt x="11040" y="1095"/>
                    <a:pt x="9275" y="1721"/>
                    <a:pt x="8078" y="1721"/>
                  </a:cubicBezTo>
                  <a:cubicBezTo>
                    <a:pt x="6881" y="1721"/>
                    <a:pt x="5115" y="1095"/>
                    <a:pt x="3516" y="0"/>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8129674" y="4214268"/>
              <a:ext cx="243034" cy="329571"/>
            </a:xfrm>
            <a:custGeom>
              <a:avLst/>
              <a:gdLst/>
              <a:ahLst/>
              <a:cxnLst/>
              <a:rect l="l" t="t" r="r" b="b"/>
              <a:pathLst>
                <a:path w="18634" h="25269" extrusionOk="0">
                  <a:moveTo>
                    <a:pt x="9318" y="1"/>
                  </a:moveTo>
                  <a:cubicBezTo>
                    <a:pt x="4110" y="1"/>
                    <a:pt x="1" y="4425"/>
                    <a:pt x="382" y="9616"/>
                  </a:cubicBezTo>
                  <a:lnTo>
                    <a:pt x="992" y="17887"/>
                  </a:lnTo>
                  <a:cubicBezTo>
                    <a:pt x="1313" y="22248"/>
                    <a:pt x="6689" y="25269"/>
                    <a:pt x="9318" y="25269"/>
                  </a:cubicBezTo>
                  <a:cubicBezTo>
                    <a:pt x="11945" y="25269"/>
                    <a:pt x="17320" y="22247"/>
                    <a:pt x="17642" y="17887"/>
                  </a:cubicBezTo>
                  <a:cubicBezTo>
                    <a:pt x="17643" y="17887"/>
                    <a:pt x="18251" y="9616"/>
                    <a:pt x="18251" y="9616"/>
                  </a:cubicBezTo>
                  <a:cubicBezTo>
                    <a:pt x="18633" y="4425"/>
                    <a:pt x="14525" y="1"/>
                    <a:pt x="9318"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8193567" y="4219680"/>
              <a:ext cx="178252" cy="324119"/>
            </a:xfrm>
            <a:custGeom>
              <a:avLst/>
              <a:gdLst/>
              <a:ahLst/>
              <a:cxnLst/>
              <a:rect l="l" t="t" r="r" b="b"/>
              <a:pathLst>
                <a:path w="13667" h="24851" extrusionOk="0">
                  <a:moveTo>
                    <a:pt x="7123" y="1"/>
                  </a:moveTo>
                  <a:cubicBezTo>
                    <a:pt x="9573" y="1751"/>
                    <a:pt x="11094" y="4701"/>
                    <a:pt x="10856" y="7951"/>
                  </a:cubicBezTo>
                  <a:lnTo>
                    <a:pt x="10246" y="16222"/>
                  </a:lnTo>
                  <a:cubicBezTo>
                    <a:pt x="9924" y="20582"/>
                    <a:pt x="4549" y="23602"/>
                    <a:pt x="1922" y="23602"/>
                  </a:cubicBezTo>
                  <a:cubicBezTo>
                    <a:pt x="1376" y="23602"/>
                    <a:pt x="712" y="23472"/>
                    <a:pt x="0" y="23228"/>
                  </a:cubicBezTo>
                  <a:lnTo>
                    <a:pt x="0" y="23228"/>
                  </a:lnTo>
                  <a:cubicBezTo>
                    <a:pt x="1562" y="24262"/>
                    <a:pt x="3258" y="24851"/>
                    <a:pt x="4420" y="24851"/>
                  </a:cubicBezTo>
                  <a:cubicBezTo>
                    <a:pt x="7047" y="24851"/>
                    <a:pt x="12424" y="21829"/>
                    <a:pt x="12744" y="17471"/>
                  </a:cubicBezTo>
                  <a:lnTo>
                    <a:pt x="13354" y="9200"/>
                  </a:lnTo>
                  <a:cubicBezTo>
                    <a:pt x="13667" y="4951"/>
                    <a:pt x="10969" y="1214"/>
                    <a:pt x="7123" y="1"/>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8169804" y="4184141"/>
              <a:ext cx="162823" cy="153758"/>
            </a:xfrm>
            <a:custGeom>
              <a:avLst/>
              <a:gdLst/>
              <a:ahLst/>
              <a:cxnLst/>
              <a:rect l="l" t="t" r="r" b="b"/>
              <a:pathLst>
                <a:path w="12484" h="11789" extrusionOk="0">
                  <a:moveTo>
                    <a:pt x="7086" y="2344"/>
                  </a:moveTo>
                  <a:cubicBezTo>
                    <a:pt x="7091" y="2344"/>
                    <a:pt x="7095" y="2344"/>
                    <a:pt x="7100" y="2345"/>
                  </a:cubicBezTo>
                  <a:cubicBezTo>
                    <a:pt x="8891" y="2738"/>
                    <a:pt x="10233" y="4334"/>
                    <a:pt x="10233" y="6243"/>
                  </a:cubicBezTo>
                  <a:cubicBezTo>
                    <a:pt x="10233" y="6541"/>
                    <a:pt x="10201" y="6831"/>
                    <a:pt x="10138" y="7109"/>
                  </a:cubicBezTo>
                  <a:cubicBezTo>
                    <a:pt x="10131" y="7139"/>
                    <a:pt x="10103" y="7160"/>
                    <a:pt x="10074" y="7160"/>
                  </a:cubicBezTo>
                  <a:cubicBezTo>
                    <a:pt x="10064" y="7160"/>
                    <a:pt x="10054" y="7157"/>
                    <a:pt x="10045" y="7152"/>
                  </a:cubicBezTo>
                  <a:lnTo>
                    <a:pt x="7056" y="5588"/>
                  </a:lnTo>
                  <a:cubicBezTo>
                    <a:pt x="7036" y="5577"/>
                    <a:pt x="7023" y="5555"/>
                    <a:pt x="7023" y="5531"/>
                  </a:cubicBezTo>
                  <a:lnTo>
                    <a:pt x="7023" y="2408"/>
                  </a:lnTo>
                  <a:cubicBezTo>
                    <a:pt x="7023" y="2372"/>
                    <a:pt x="7052" y="2344"/>
                    <a:pt x="7086" y="2344"/>
                  </a:cubicBezTo>
                  <a:close/>
                  <a:moveTo>
                    <a:pt x="5397" y="2344"/>
                  </a:moveTo>
                  <a:cubicBezTo>
                    <a:pt x="5432" y="2344"/>
                    <a:pt x="5461" y="2372"/>
                    <a:pt x="5461" y="2408"/>
                  </a:cubicBezTo>
                  <a:lnTo>
                    <a:pt x="5461" y="5531"/>
                  </a:lnTo>
                  <a:cubicBezTo>
                    <a:pt x="5461" y="5554"/>
                    <a:pt x="5450" y="5577"/>
                    <a:pt x="5428" y="5588"/>
                  </a:cubicBezTo>
                  <a:lnTo>
                    <a:pt x="2439" y="7152"/>
                  </a:lnTo>
                  <a:cubicBezTo>
                    <a:pt x="2430" y="7157"/>
                    <a:pt x="2419" y="7160"/>
                    <a:pt x="2409" y="7160"/>
                  </a:cubicBezTo>
                  <a:cubicBezTo>
                    <a:pt x="2380" y="7160"/>
                    <a:pt x="2353" y="7140"/>
                    <a:pt x="2346" y="7109"/>
                  </a:cubicBezTo>
                  <a:cubicBezTo>
                    <a:pt x="2286" y="6829"/>
                    <a:pt x="2251" y="6541"/>
                    <a:pt x="2251" y="6243"/>
                  </a:cubicBezTo>
                  <a:cubicBezTo>
                    <a:pt x="2251" y="4334"/>
                    <a:pt x="3593" y="2738"/>
                    <a:pt x="5382" y="2345"/>
                  </a:cubicBezTo>
                  <a:cubicBezTo>
                    <a:pt x="5387" y="2344"/>
                    <a:pt x="5392" y="2344"/>
                    <a:pt x="5397" y="2344"/>
                  </a:cubicBezTo>
                  <a:close/>
                  <a:moveTo>
                    <a:pt x="5398" y="7373"/>
                  </a:moveTo>
                  <a:cubicBezTo>
                    <a:pt x="5432" y="7373"/>
                    <a:pt x="5464" y="7400"/>
                    <a:pt x="5464" y="7438"/>
                  </a:cubicBezTo>
                  <a:lnTo>
                    <a:pt x="5464" y="10078"/>
                  </a:lnTo>
                  <a:cubicBezTo>
                    <a:pt x="5464" y="10113"/>
                    <a:pt x="5435" y="10142"/>
                    <a:pt x="5401" y="10142"/>
                  </a:cubicBezTo>
                  <a:cubicBezTo>
                    <a:pt x="5396" y="10142"/>
                    <a:pt x="5390" y="10141"/>
                    <a:pt x="5385" y="10140"/>
                  </a:cubicBezTo>
                  <a:cubicBezTo>
                    <a:pt x="4448" y="9936"/>
                    <a:pt x="3636" y="9401"/>
                    <a:pt x="3072" y="8666"/>
                  </a:cubicBezTo>
                  <a:cubicBezTo>
                    <a:pt x="3048" y="8636"/>
                    <a:pt x="3058" y="8589"/>
                    <a:pt x="3094" y="8571"/>
                  </a:cubicBezTo>
                  <a:lnTo>
                    <a:pt x="5368" y="7380"/>
                  </a:lnTo>
                  <a:cubicBezTo>
                    <a:pt x="5378" y="7376"/>
                    <a:pt x="5388" y="7373"/>
                    <a:pt x="5398" y="7373"/>
                  </a:cubicBezTo>
                  <a:close/>
                  <a:moveTo>
                    <a:pt x="7088" y="7373"/>
                  </a:moveTo>
                  <a:cubicBezTo>
                    <a:pt x="7098" y="7373"/>
                    <a:pt x="7108" y="7376"/>
                    <a:pt x="7117" y="7380"/>
                  </a:cubicBezTo>
                  <a:lnTo>
                    <a:pt x="9392" y="8571"/>
                  </a:lnTo>
                  <a:cubicBezTo>
                    <a:pt x="9428" y="8589"/>
                    <a:pt x="9439" y="8636"/>
                    <a:pt x="9413" y="8668"/>
                  </a:cubicBezTo>
                  <a:cubicBezTo>
                    <a:pt x="8851" y="9404"/>
                    <a:pt x="8037" y="9936"/>
                    <a:pt x="7102" y="10143"/>
                  </a:cubicBezTo>
                  <a:cubicBezTo>
                    <a:pt x="7098" y="10143"/>
                    <a:pt x="7094" y="10144"/>
                    <a:pt x="7090" y="10144"/>
                  </a:cubicBezTo>
                  <a:cubicBezTo>
                    <a:pt x="7053" y="10144"/>
                    <a:pt x="7023" y="10114"/>
                    <a:pt x="7023" y="10078"/>
                  </a:cubicBezTo>
                  <a:lnTo>
                    <a:pt x="7023" y="7438"/>
                  </a:lnTo>
                  <a:cubicBezTo>
                    <a:pt x="7023" y="7400"/>
                    <a:pt x="7054" y="7373"/>
                    <a:pt x="7088" y="7373"/>
                  </a:cubicBezTo>
                  <a:close/>
                  <a:moveTo>
                    <a:pt x="6242" y="1"/>
                  </a:moveTo>
                  <a:cubicBezTo>
                    <a:pt x="2795" y="1"/>
                    <a:pt x="0" y="2796"/>
                    <a:pt x="0" y="6243"/>
                  </a:cubicBezTo>
                  <a:cubicBezTo>
                    <a:pt x="0" y="8658"/>
                    <a:pt x="1370" y="10750"/>
                    <a:pt x="3374" y="11789"/>
                  </a:cubicBezTo>
                  <a:lnTo>
                    <a:pt x="9109" y="11789"/>
                  </a:lnTo>
                  <a:cubicBezTo>
                    <a:pt x="11114" y="10750"/>
                    <a:pt x="12483" y="8658"/>
                    <a:pt x="12483" y="6243"/>
                  </a:cubicBezTo>
                  <a:cubicBezTo>
                    <a:pt x="12484" y="2796"/>
                    <a:pt x="9690" y="1"/>
                    <a:pt x="6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8192119" y="4186410"/>
              <a:ext cx="140507" cy="151489"/>
            </a:xfrm>
            <a:custGeom>
              <a:avLst/>
              <a:gdLst/>
              <a:ahLst/>
              <a:cxnLst/>
              <a:rect l="l" t="t" r="r" b="b"/>
              <a:pathLst>
                <a:path w="10773" h="11615" extrusionOk="0">
                  <a:moveTo>
                    <a:pt x="6000" y="0"/>
                  </a:moveTo>
                  <a:lnTo>
                    <a:pt x="6000" y="0"/>
                  </a:lnTo>
                  <a:cubicBezTo>
                    <a:pt x="7356" y="1118"/>
                    <a:pt x="8233" y="2797"/>
                    <a:pt x="8273" y="4682"/>
                  </a:cubicBezTo>
                  <a:cubicBezTo>
                    <a:pt x="8433" y="5114"/>
                    <a:pt x="8520" y="5581"/>
                    <a:pt x="8520" y="6069"/>
                  </a:cubicBezTo>
                  <a:cubicBezTo>
                    <a:pt x="8520" y="6367"/>
                    <a:pt x="8489" y="6657"/>
                    <a:pt x="8425" y="6935"/>
                  </a:cubicBezTo>
                  <a:cubicBezTo>
                    <a:pt x="8419" y="6965"/>
                    <a:pt x="8391" y="6986"/>
                    <a:pt x="8362" y="6986"/>
                  </a:cubicBezTo>
                  <a:cubicBezTo>
                    <a:pt x="8352" y="6986"/>
                    <a:pt x="8342" y="6983"/>
                    <a:pt x="8332" y="6978"/>
                  </a:cubicBezTo>
                  <a:lnTo>
                    <a:pt x="7959" y="6783"/>
                  </a:lnTo>
                  <a:cubicBezTo>
                    <a:pt x="7794" y="7282"/>
                    <a:pt x="7566" y="7756"/>
                    <a:pt x="7286" y="8192"/>
                  </a:cubicBezTo>
                  <a:lnTo>
                    <a:pt x="7678" y="8397"/>
                  </a:lnTo>
                  <a:cubicBezTo>
                    <a:pt x="7714" y="8415"/>
                    <a:pt x="7724" y="8462"/>
                    <a:pt x="7699" y="8494"/>
                  </a:cubicBezTo>
                  <a:cubicBezTo>
                    <a:pt x="7193" y="9154"/>
                    <a:pt x="6484" y="9653"/>
                    <a:pt x="5666" y="9894"/>
                  </a:cubicBezTo>
                  <a:cubicBezTo>
                    <a:pt x="5665" y="9897"/>
                    <a:pt x="5662" y="9898"/>
                    <a:pt x="5659" y="9900"/>
                  </a:cubicBezTo>
                  <a:cubicBezTo>
                    <a:pt x="5228" y="10208"/>
                    <a:pt x="4709" y="10366"/>
                    <a:pt x="4179" y="10366"/>
                  </a:cubicBezTo>
                  <a:lnTo>
                    <a:pt x="1" y="10366"/>
                  </a:lnTo>
                  <a:cubicBezTo>
                    <a:pt x="477" y="10868"/>
                    <a:pt x="1038" y="11293"/>
                    <a:pt x="1660" y="11615"/>
                  </a:cubicBezTo>
                  <a:lnTo>
                    <a:pt x="7394" y="11615"/>
                  </a:lnTo>
                  <a:cubicBezTo>
                    <a:pt x="9400" y="10576"/>
                    <a:pt x="10767" y="8484"/>
                    <a:pt x="10767" y="6069"/>
                  </a:cubicBezTo>
                  <a:cubicBezTo>
                    <a:pt x="10773" y="3127"/>
                    <a:pt x="8740" y="660"/>
                    <a:pt x="6000"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8199162" y="4239256"/>
              <a:ext cx="41879" cy="38293"/>
            </a:xfrm>
            <a:custGeom>
              <a:avLst/>
              <a:gdLst/>
              <a:ahLst/>
              <a:cxnLst/>
              <a:rect l="l" t="t" r="r" b="b"/>
              <a:pathLst>
                <a:path w="3211" h="2936" extrusionOk="0">
                  <a:moveTo>
                    <a:pt x="3210" y="0"/>
                  </a:moveTo>
                  <a:cubicBezTo>
                    <a:pt x="2090" y="121"/>
                    <a:pt x="1032" y="503"/>
                    <a:pt x="102" y="1117"/>
                  </a:cubicBezTo>
                  <a:cubicBezTo>
                    <a:pt x="36" y="1407"/>
                    <a:pt x="0" y="1708"/>
                    <a:pt x="0" y="2018"/>
                  </a:cubicBezTo>
                  <a:cubicBezTo>
                    <a:pt x="0" y="2316"/>
                    <a:pt x="32" y="2606"/>
                    <a:pt x="95" y="2885"/>
                  </a:cubicBezTo>
                  <a:cubicBezTo>
                    <a:pt x="102" y="2916"/>
                    <a:pt x="129" y="2935"/>
                    <a:pt x="158" y="2935"/>
                  </a:cubicBezTo>
                  <a:cubicBezTo>
                    <a:pt x="168" y="2935"/>
                    <a:pt x="179" y="2933"/>
                    <a:pt x="188" y="2928"/>
                  </a:cubicBezTo>
                  <a:lnTo>
                    <a:pt x="3177" y="1364"/>
                  </a:lnTo>
                  <a:cubicBezTo>
                    <a:pt x="3196" y="1349"/>
                    <a:pt x="3210" y="1328"/>
                    <a:pt x="3210" y="1305"/>
                  </a:cubicBezTo>
                  <a:lnTo>
                    <a:pt x="3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8209504" y="4280299"/>
              <a:ext cx="31537" cy="36141"/>
            </a:xfrm>
            <a:custGeom>
              <a:avLst/>
              <a:gdLst/>
              <a:ahLst/>
              <a:cxnLst/>
              <a:rect l="l" t="t" r="r" b="b"/>
              <a:pathLst>
                <a:path w="2418" h="2771" extrusionOk="0">
                  <a:moveTo>
                    <a:pt x="2352" y="0"/>
                  </a:moveTo>
                  <a:cubicBezTo>
                    <a:pt x="2342" y="0"/>
                    <a:pt x="2332" y="3"/>
                    <a:pt x="2323" y="7"/>
                  </a:cubicBezTo>
                  <a:lnTo>
                    <a:pt x="48" y="1198"/>
                  </a:lnTo>
                  <a:cubicBezTo>
                    <a:pt x="12" y="1216"/>
                    <a:pt x="1" y="1263"/>
                    <a:pt x="27" y="1295"/>
                  </a:cubicBezTo>
                  <a:cubicBezTo>
                    <a:pt x="589" y="2031"/>
                    <a:pt x="1403" y="2563"/>
                    <a:pt x="2338" y="2770"/>
                  </a:cubicBezTo>
                  <a:cubicBezTo>
                    <a:pt x="2342" y="2770"/>
                    <a:pt x="2346" y="2771"/>
                    <a:pt x="2350" y="2771"/>
                  </a:cubicBezTo>
                  <a:cubicBezTo>
                    <a:pt x="2387" y="2771"/>
                    <a:pt x="2417" y="2741"/>
                    <a:pt x="2417" y="2705"/>
                  </a:cubicBezTo>
                  <a:lnTo>
                    <a:pt x="2417" y="65"/>
                  </a:lnTo>
                  <a:cubicBezTo>
                    <a:pt x="2417" y="27"/>
                    <a:pt x="2386" y="0"/>
                    <a:pt x="2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8261385" y="4239243"/>
              <a:ext cx="41879" cy="38280"/>
            </a:xfrm>
            <a:custGeom>
              <a:avLst/>
              <a:gdLst/>
              <a:ahLst/>
              <a:cxnLst/>
              <a:rect l="l" t="t" r="r" b="b"/>
              <a:pathLst>
                <a:path w="3211" h="2935" extrusionOk="0">
                  <a:moveTo>
                    <a:pt x="1" y="0"/>
                  </a:moveTo>
                  <a:lnTo>
                    <a:pt x="1" y="1304"/>
                  </a:lnTo>
                  <a:cubicBezTo>
                    <a:pt x="1" y="1329"/>
                    <a:pt x="14" y="1350"/>
                    <a:pt x="35" y="1363"/>
                  </a:cubicBezTo>
                  <a:lnTo>
                    <a:pt x="3023" y="2927"/>
                  </a:lnTo>
                  <a:cubicBezTo>
                    <a:pt x="3032" y="2932"/>
                    <a:pt x="3043" y="2935"/>
                    <a:pt x="3053" y="2935"/>
                  </a:cubicBezTo>
                  <a:cubicBezTo>
                    <a:pt x="3082" y="2935"/>
                    <a:pt x="3109" y="2915"/>
                    <a:pt x="3116" y="2884"/>
                  </a:cubicBezTo>
                  <a:cubicBezTo>
                    <a:pt x="3178" y="2604"/>
                    <a:pt x="3211" y="2316"/>
                    <a:pt x="3211" y="2018"/>
                  </a:cubicBezTo>
                  <a:cubicBezTo>
                    <a:pt x="3211" y="1708"/>
                    <a:pt x="3175" y="1406"/>
                    <a:pt x="3109" y="1115"/>
                  </a:cubicBezTo>
                  <a:cubicBezTo>
                    <a:pt x="2180" y="502"/>
                    <a:pt x="1123" y="122"/>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8261385" y="4280273"/>
              <a:ext cx="31511" cy="36141"/>
            </a:xfrm>
            <a:custGeom>
              <a:avLst/>
              <a:gdLst/>
              <a:ahLst/>
              <a:cxnLst/>
              <a:rect l="l" t="t" r="r" b="b"/>
              <a:pathLst>
                <a:path w="2416" h="2771" extrusionOk="0">
                  <a:moveTo>
                    <a:pt x="68" y="1"/>
                  </a:moveTo>
                  <a:cubicBezTo>
                    <a:pt x="33" y="1"/>
                    <a:pt x="1" y="28"/>
                    <a:pt x="1" y="67"/>
                  </a:cubicBezTo>
                  <a:lnTo>
                    <a:pt x="1" y="2707"/>
                  </a:lnTo>
                  <a:cubicBezTo>
                    <a:pt x="1" y="2742"/>
                    <a:pt x="29" y="2771"/>
                    <a:pt x="64" y="2771"/>
                  </a:cubicBezTo>
                  <a:cubicBezTo>
                    <a:pt x="69" y="2771"/>
                    <a:pt x="74" y="2770"/>
                    <a:pt x="80" y="2769"/>
                  </a:cubicBezTo>
                  <a:cubicBezTo>
                    <a:pt x="1015" y="2565"/>
                    <a:pt x="1827" y="2030"/>
                    <a:pt x="2391" y="1295"/>
                  </a:cubicBezTo>
                  <a:cubicBezTo>
                    <a:pt x="2416" y="1262"/>
                    <a:pt x="2406" y="1218"/>
                    <a:pt x="2370" y="1198"/>
                  </a:cubicBezTo>
                  <a:lnTo>
                    <a:pt x="95" y="7"/>
                  </a:lnTo>
                  <a:cubicBezTo>
                    <a:pt x="87" y="3"/>
                    <a:pt x="77" y="1"/>
                    <a:pt x="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rgbClr val="F6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8158549" y="4283703"/>
              <a:ext cx="55300" cy="54192"/>
            </a:xfrm>
            <a:custGeom>
              <a:avLst/>
              <a:gdLst/>
              <a:ahLst/>
              <a:cxnLst/>
              <a:rect l="l" t="t" r="r" b="b"/>
              <a:pathLst>
                <a:path w="4240" h="4155" extrusionOk="0">
                  <a:moveTo>
                    <a:pt x="1019" y="0"/>
                  </a:moveTo>
                  <a:cubicBezTo>
                    <a:pt x="445" y="953"/>
                    <a:pt x="110" y="2022"/>
                    <a:pt x="36" y="3140"/>
                  </a:cubicBezTo>
                  <a:cubicBezTo>
                    <a:pt x="1" y="3688"/>
                    <a:pt x="437" y="4155"/>
                    <a:pt x="986" y="4155"/>
                  </a:cubicBezTo>
                  <a:lnTo>
                    <a:pt x="4239" y="4155"/>
                  </a:lnTo>
                  <a:cubicBezTo>
                    <a:pt x="2629" y="3322"/>
                    <a:pt x="1431" y="1813"/>
                    <a:pt x="10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8288590" y="4283703"/>
              <a:ext cx="55287" cy="54192"/>
            </a:xfrm>
            <a:custGeom>
              <a:avLst/>
              <a:gdLst/>
              <a:ahLst/>
              <a:cxnLst/>
              <a:rect l="l" t="t" r="r" b="b"/>
              <a:pathLst>
                <a:path w="4239" h="4155" extrusionOk="0">
                  <a:moveTo>
                    <a:pt x="3220" y="0"/>
                  </a:moveTo>
                  <a:cubicBezTo>
                    <a:pt x="2808" y="1810"/>
                    <a:pt x="1610" y="3321"/>
                    <a:pt x="1" y="4155"/>
                  </a:cubicBezTo>
                  <a:lnTo>
                    <a:pt x="3253" y="4155"/>
                  </a:lnTo>
                  <a:cubicBezTo>
                    <a:pt x="3804" y="4155"/>
                    <a:pt x="4238" y="3690"/>
                    <a:pt x="4202" y="3140"/>
                  </a:cubicBezTo>
                  <a:cubicBezTo>
                    <a:pt x="4129" y="2022"/>
                    <a:pt x="3794" y="953"/>
                    <a:pt x="32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8158549" y="4321603"/>
              <a:ext cx="55300" cy="16303"/>
            </a:xfrm>
            <a:custGeom>
              <a:avLst/>
              <a:gdLst/>
              <a:ahLst/>
              <a:cxnLst/>
              <a:rect l="l" t="t" r="r" b="b"/>
              <a:pathLst>
                <a:path w="4240" h="1250" extrusionOk="0">
                  <a:moveTo>
                    <a:pt x="57" y="0"/>
                  </a:moveTo>
                  <a:cubicBezTo>
                    <a:pt x="49" y="78"/>
                    <a:pt x="42" y="157"/>
                    <a:pt x="36" y="235"/>
                  </a:cubicBezTo>
                  <a:cubicBezTo>
                    <a:pt x="1" y="784"/>
                    <a:pt x="437" y="1250"/>
                    <a:pt x="986" y="1250"/>
                  </a:cubicBezTo>
                  <a:lnTo>
                    <a:pt x="4239" y="1250"/>
                  </a:lnTo>
                  <a:cubicBezTo>
                    <a:pt x="3617" y="927"/>
                    <a:pt x="3056" y="502"/>
                    <a:pt x="2578" y="0"/>
                  </a:cubicBezTo>
                  <a:close/>
                </a:path>
              </a:pathLst>
            </a:custGeom>
            <a:solidFill>
              <a:srgbClr val="000000">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8085475" y="4178037"/>
              <a:ext cx="331514" cy="416969"/>
            </a:xfrm>
            <a:custGeom>
              <a:avLst/>
              <a:gdLst/>
              <a:ahLst/>
              <a:cxnLst/>
              <a:rect l="l" t="t" r="r" b="b"/>
              <a:pathLst>
                <a:path w="25418" h="31970" extrusionOk="0">
                  <a:moveTo>
                    <a:pt x="6531" y="9344"/>
                  </a:moveTo>
                  <a:cubicBezTo>
                    <a:pt x="6930" y="10281"/>
                    <a:pt x="7536" y="11117"/>
                    <a:pt x="8317" y="11789"/>
                  </a:cubicBezTo>
                  <a:lnTo>
                    <a:pt x="6588" y="11789"/>
                  </a:lnTo>
                  <a:cubicBezTo>
                    <a:pt x="6308" y="11789"/>
                    <a:pt x="6087" y="11552"/>
                    <a:pt x="6106" y="11274"/>
                  </a:cubicBezTo>
                  <a:cubicBezTo>
                    <a:pt x="6150" y="10602"/>
                    <a:pt x="6292" y="9956"/>
                    <a:pt x="6531" y="9344"/>
                  </a:cubicBezTo>
                  <a:close/>
                  <a:moveTo>
                    <a:pt x="18885" y="9344"/>
                  </a:moveTo>
                  <a:cubicBezTo>
                    <a:pt x="19122" y="9958"/>
                    <a:pt x="19266" y="10604"/>
                    <a:pt x="19310" y="11274"/>
                  </a:cubicBezTo>
                  <a:cubicBezTo>
                    <a:pt x="19329" y="11553"/>
                    <a:pt x="19108" y="11789"/>
                    <a:pt x="18828" y="11789"/>
                  </a:cubicBezTo>
                  <a:lnTo>
                    <a:pt x="17099" y="11789"/>
                  </a:lnTo>
                  <a:cubicBezTo>
                    <a:pt x="17878" y="11116"/>
                    <a:pt x="18488" y="10281"/>
                    <a:pt x="18885" y="9344"/>
                  </a:cubicBezTo>
                  <a:close/>
                  <a:moveTo>
                    <a:pt x="3454" y="14438"/>
                  </a:moveTo>
                  <a:lnTo>
                    <a:pt x="3804" y="19182"/>
                  </a:lnTo>
                  <a:cubicBezTo>
                    <a:pt x="2204" y="19065"/>
                    <a:pt x="936" y="17725"/>
                    <a:pt x="936" y="16095"/>
                  </a:cubicBezTo>
                  <a:lnTo>
                    <a:pt x="936" y="15885"/>
                  </a:lnTo>
                  <a:cubicBezTo>
                    <a:pt x="936" y="15088"/>
                    <a:pt x="1586" y="14438"/>
                    <a:pt x="2384" y="14438"/>
                  </a:cubicBezTo>
                  <a:close/>
                  <a:moveTo>
                    <a:pt x="23031" y="14438"/>
                  </a:moveTo>
                  <a:cubicBezTo>
                    <a:pt x="23829" y="14438"/>
                    <a:pt x="24479" y="15088"/>
                    <a:pt x="24479" y="15885"/>
                  </a:cubicBezTo>
                  <a:lnTo>
                    <a:pt x="24479" y="16095"/>
                  </a:lnTo>
                  <a:cubicBezTo>
                    <a:pt x="24479" y="17725"/>
                    <a:pt x="23212" y="19065"/>
                    <a:pt x="21610" y="19182"/>
                  </a:cubicBezTo>
                  <a:lnTo>
                    <a:pt x="21960" y="14438"/>
                  </a:lnTo>
                  <a:close/>
                  <a:moveTo>
                    <a:pt x="4714" y="18736"/>
                  </a:moveTo>
                  <a:cubicBezTo>
                    <a:pt x="4714" y="18736"/>
                    <a:pt x="4744" y="19155"/>
                    <a:pt x="4836" y="20404"/>
                  </a:cubicBezTo>
                  <a:lnTo>
                    <a:pt x="4836" y="20404"/>
                  </a:lnTo>
                  <a:cubicBezTo>
                    <a:pt x="4816" y="20123"/>
                    <a:pt x="4714" y="18736"/>
                    <a:pt x="4714" y="18736"/>
                  </a:cubicBezTo>
                  <a:close/>
                  <a:moveTo>
                    <a:pt x="16802" y="27177"/>
                  </a:moveTo>
                  <a:lnTo>
                    <a:pt x="16802" y="27956"/>
                  </a:lnTo>
                  <a:cubicBezTo>
                    <a:pt x="16802" y="29038"/>
                    <a:pt x="17433" y="30041"/>
                    <a:pt x="18409" y="30509"/>
                  </a:cubicBezTo>
                  <a:lnTo>
                    <a:pt x="19494" y="31030"/>
                  </a:lnTo>
                  <a:lnTo>
                    <a:pt x="5922" y="31030"/>
                  </a:lnTo>
                  <a:lnTo>
                    <a:pt x="7008" y="30509"/>
                  </a:lnTo>
                  <a:cubicBezTo>
                    <a:pt x="7984" y="30041"/>
                    <a:pt x="8616" y="29038"/>
                    <a:pt x="8616" y="27956"/>
                  </a:cubicBezTo>
                  <a:lnTo>
                    <a:pt x="8616" y="27177"/>
                  </a:lnTo>
                  <a:cubicBezTo>
                    <a:pt x="10075" y="28034"/>
                    <a:pt x="11593" y="28514"/>
                    <a:pt x="12708" y="28514"/>
                  </a:cubicBezTo>
                  <a:cubicBezTo>
                    <a:pt x="13886" y="28514"/>
                    <a:pt x="15393" y="28005"/>
                    <a:pt x="16802" y="27177"/>
                  </a:cubicBezTo>
                  <a:close/>
                  <a:moveTo>
                    <a:pt x="12709" y="1"/>
                  </a:moveTo>
                  <a:cubicBezTo>
                    <a:pt x="11051" y="1"/>
                    <a:pt x="9458" y="611"/>
                    <a:pt x="8225" y="1718"/>
                  </a:cubicBezTo>
                  <a:cubicBezTo>
                    <a:pt x="8033" y="1891"/>
                    <a:pt x="8017" y="2188"/>
                    <a:pt x="8189" y="2380"/>
                  </a:cubicBezTo>
                  <a:cubicBezTo>
                    <a:pt x="8282" y="2483"/>
                    <a:pt x="8410" y="2535"/>
                    <a:pt x="8538" y="2535"/>
                  </a:cubicBezTo>
                  <a:cubicBezTo>
                    <a:pt x="8650" y="2535"/>
                    <a:pt x="8762" y="2496"/>
                    <a:pt x="8851" y="2416"/>
                  </a:cubicBezTo>
                  <a:cubicBezTo>
                    <a:pt x="9911" y="1462"/>
                    <a:pt x="11282" y="938"/>
                    <a:pt x="12709" y="938"/>
                  </a:cubicBezTo>
                  <a:cubicBezTo>
                    <a:pt x="15947" y="938"/>
                    <a:pt x="18485" y="3591"/>
                    <a:pt x="18485" y="6705"/>
                  </a:cubicBezTo>
                  <a:cubicBezTo>
                    <a:pt x="18485" y="8820"/>
                    <a:pt x="17343" y="10767"/>
                    <a:pt x="15459" y="11790"/>
                  </a:cubicBezTo>
                  <a:lnTo>
                    <a:pt x="9957" y="11790"/>
                  </a:lnTo>
                  <a:cubicBezTo>
                    <a:pt x="8082" y="10773"/>
                    <a:pt x="6934" y="8833"/>
                    <a:pt x="6934" y="6716"/>
                  </a:cubicBezTo>
                  <a:cubicBezTo>
                    <a:pt x="6934" y="5772"/>
                    <a:pt x="7163" y="4844"/>
                    <a:pt x="7601" y="4017"/>
                  </a:cubicBezTo>
                  <a:cubicBezTo>
                    <a:pt x="7722" y="3789"/>
                    <a:pt x="7635" y="3505"/>
                    <a:pt x="7406" y="3383"/>
                  </a:cubicBezTo>
                  <a:cubicBezTo>
                    <a:pt x="7337" y="3347"/>
                    <a:pt x="7262" y="3329"/>
                    <a:pt x="7189" y="3329"/>
                  </a:cubicBezTo>
                  <a:cubicBezTo>
                    <a:pt x="7021" y="3329"/>
                    <a:pt x="6858" y="3420"/>
                    <a:pt x="6773" y="3580"/>
                  </a:cubicBezTo>
                  <a:cubicBezTo>
                    <a:pt x="6556" y="3987"/>
                    <a:pt x="6384" y="4420"/>
                    <a:pt x="6257" y="4867"/>
                  </a:cubicBezTo>
                  <a:cubicBezTo>
                    <a:pt x="4170" y="6825"/>
                    <a:pt x="3098" y="9575"/>
                    <a:pt x="3308" y="12430"/>
                  </a:cubicBezTo>
                  <a:lnTo>
                    <a:pt x="3387" y="13504"/>
                  </a:lnTo>
                  <a:lnTo>
                    <a:pt x="2385" y="13504"/>
                  </a:lnTo>
                  <a:cubicBezTo>
                    <a:pt x="1071" y="13504"/>
                    <a:pt x="0" y="14573"/>
                    <a:pt x="0" y="15888"/>
                  </a:cubicBezTo>
                  <a:lnTo>
                    <a:pt x="0" y="16099"/>
                  </a:lnTo>
                  <a:cubicBezTo>
                    <a:pt x="0" y="18269"/>
                    <a:pt x="1724" y="20045"/>
                    <a:pt x="3875" y="20127"/>
                  </a:cubicBezTo>
                  <a:lnTo>
                    <a:pt x="3918" y="20701"/>
                  </a:lnTo>
                  <a:cubicBezTo>
                    <a:pt x="4097" y="23133"/>
                    <a:pt x="5741" y="25180"/>
                    <a:pt x="7679" y="26570"/>
                  </a:cubicBezTo>
                  <a:lnTo>
                    <a:pt x="7679" y="27960"/>
                  </a:lnTo>
                  <a:cubicBezTo>
                    <a:pt x="7679" y="28685"/>
                    <a:pt x="7257" y="29355"/>
                    <a:pt x="6604" y="29668"/>
                  </a:cubicBezTo>
                  <a:lnTo>
                    <a:pt x="4677" y="30594"/>
                  </a:lnTo>
                  <a:cubicBezTo>
                    <a:pt x="4370" y="30740"/>
                    <a:pt x="4207" y="31076"/>
                    <a:pt x="4283" y="31406"/>
                  </a:cubicBezTo>
                  <a:cubicBezTo>
                    <a:pt x="4358" y="31737"/>
                    <a:pt x="4649" y="31970"/>
                    <a:pt x="4989" y="31970"/>
                  </a:cubicBezTo>
                  <a:lnTo>
                    <a:pt x="20429" y="31970"/>
                  </a:lnTo>
                  <a:cubicBezTo>
                    <a:pt x="20771" y="31970"/>
                    <a:pt x="21061" y="31737"/>
                    <a:pt x="21137" y="31406"/>
                  </a:cubicBezTo>
                  <a:cubicBezTo>
                    <a:pt x="21211" y="31074"/>
                    <a:pt x="21051" y="30740"/>
                    <a:pt x="20744" y="30594"/>
                  </a:cubicBezTo>
                  <a:lnTo>
                    <a:pt x="18815" y="29668"/>
                  </a:lnTo>
                  <a:cubicBezTo>
                    <a:pt x="18162" y="29354"/>
                    <a:pt x="17742" y="28682"/>
                    <a:pt x="17742" y="27960"/>
                  </a:cubicBezTo>
                  <a:lnTo>
                    <a:pt x="17742" y="26574"/>
                  </a:lnTo>
                  <a:cubicBezTo>
                    <a:pt x="18103" y="26316"/>
                    <a:pt x="18452" y="26038"/>
                    <a:pt x="18776" y="25743"/>
                  </a:cubicBezTo>
                  <a:cubicBezTo>
                    <a:pt x="18969" y="25570"/>
                    <a:pt x="18983" y="25273"/>
                    <a:pt x="18811" y="25082"/>
                  </a:cubicBezTo>
                  <a:cubicBezTo>
                    <a:pt x="18717" y="24979"/>
                    <a:pt x="18590" y="24927"/>
                    <a:pt x="18462" y="24927"/>
                  </a:cubicBezTo>
                  <a:cubicBezTo>
                    <a:pt x="18350" y="24927"/>
                    <a:pt x="18238" y="24967"/>
                    <a:pt x="18148" y="25048"/>
                  </a:cubicBezTo>
                  <a:cubicBezTo>
                    <a:pt x="16281" y="26735"/>
                    <a:pt x="13991" y="27582"/>
                    <a:pt x="12712" y="27582"/>
                  </a:cubicBezTo>
                  <a:cubicBezTo>
                    <a:pt x="10068" y="27582"/>
                    <a:pt x="5143" y="24540"/>
                    <a:pt x="4853" y="20634"/>
                  </a:cubicBezTo>
                  <a:cubicBezTo>
                    <a:pt x="4847" y="20554"/>
                    <a:pt x="4842" y="20478"/>
                    <a:pt x="4836" y="20404"/>
                  </a:cubicBezTo>
                  <a:lnTo>
                    <a:pt x="4836" y="20404"/>
                  </a:lnTo>
                  <a:cubicBezTo>
                    <a:pt x="4839" y="20435"/>
                    <a:pt x="4840" y="20453"/>
                    <a:pt x="4840" y="20453"/>
                  </a:cubicBezTo>
                  <a:cubicBezTo>
                    <a:pt x="4840" y="20453"/>
                    <a:pt x="4719" y="18819"/>
                    <a:pt x="4243" y="12363"/>
                  </a:cubicBezTo>
                  <a:cubicBezTo>
                    <a:pt x="4087" y="10239"/>
                    <a:pt x="4718" y="8180"/>
                    <a:pt x="6001" y="6533"/>
                  </a:cubicBezTo>
                  <a:lnTo>
                    <a:pt x="6001" y="6533"/>
                  </a:lnTo>
                  <a:cubicBezTo>
                    <a:pt x="5988" y="7028"/>
                    <a:pt x="6028" y="7530"/>
                    <a:pt x="6127" y="8025"/>
                  </a:cubicBezTo>
                  <a:cubicBezTo>
                    <a:pt x="5569" y="9006"/>
                    <a:pt x="5248" y="10077"/>
                    <a:pt x="5173" y="11213"/>
                  </a:cubicBezTo>
                  <a:cubicBezTo>
                    <a:pt x="5119" y="12031"/>
                    <a:pt x="5770" y="12727"/>
                    <a:pt x="6589" y="12727"/>
                  </a:cubicBezTo>
                  <a:lnTo>
                    <a:pt x="18829" y="12727"/>
                  </a:lnTo>
                  <a:cubicBezTo>
                    <a:pt x="19649" y="12727"/>
                    <a:pt x="20300" y="12031"/>
                    <a:pt x="20247" y="11213"/>
                  </a:cubicBezTo>
                  <a:cubicBezTo>
                    <a:pt x="20171" y="10077"/>
                    <a:pt x="19850" y="9006"/>
                    <a:pt x="19293" y="8025"/>
                  </a:cubicBezTo>
                  <a:cubicBezTo>
                    <a:pt x="19389" y="7536"/>
                    <a:pt x="19432" y="7035"/>
                    <a:pt x="19418" y="6533"/>
                  </a:cubicBezTo>
                  <a:lnTo>
                    <a:pt x="19418" y="6533"/>
                  </a:lnTo>
                  <a:cubicBezTo>
                    <a:pt x="20701" y="8180"/>
                    <a:pt x="21332" y="10238"/>
                    <a:pt x="21176" y="12363"/>
                  </a:cubicBezTo>
                  <a:cubicBezTo>
                    <a:pt x="20963" y="15253"/>
                    <a:pt x="20778" y="17761"/>
                    <a:pt x="20566" y="20634"/>
                  </a:cubicBezTo>
                  <a:cubicBezTo>
                    <a:pt x="20494" y="21618"/>
                    <a:pt x="20135" y="22588"/>
                    <a:pt x="19501" y="23515"/>
                  </a:cubicBezTo>
                  <a:cubicBezTo>
                    <a:pt x="19287" y="23828"/>
                    <a:pt x="19515" y="24250"/>
                    <a:pt x="19887" y="24250"/>
                  </a:cubicBezTo>
                  <a:cubicBezTo>
                    <a:pt x="20035" y="24250"/>
                    <a:pt x="20183" y="24178"/>
                    <a:pt x="20274" y="24045"/>
                  </a:cubicBezTo>
                  <a:cubicBezTo>
                    <a:pt x="21003" y="22980"/>
                    <a:pt x="21417" y="21855"/>
                    <a:pt x="21501" y="20703"/>
                  </a:cubicBezTo>
                  <a:lnTo>
                    <a:pt x="21543" y="20129"/>
                  </a:lnTo>
                  <a:cubicBezTo>
                    <a:pt x="23694" y="20047"/>
                    <a:pt x="25417" y="18270"/>
                    <a:pt x="25417" y="16101"/>
                  </a:cubicBezTo>
                  <a:lnTo>
                    <a:pt x="25417" y="15891"/>
                  </a:lnTo>
                  <a:cubicBezTo>
                    <a:pt x="25416" y="14571"/>
                    <a:pt x="24345" y="13502"/>
                    <a:pt x="23031" y="13502"/>
                  </a:cubicBezTo>
                  <a:lnTo>
                    <a:pt x="22029" y="13502"/>
                  </a:lnTo>
                  <a:lnTo>
                    <a:pt x="22108" y="12429"/>
                  </a:lnTo>
                  <a:cubicBezTo>
                    <a:pt x="22318" y="9573"/>
                    <a:pt x="21246" y="6824"/>
                    <a:pt x="19161" y="4865"/>
                  </a:cubicBezTo>
                  <a:cubicBezTo>
                    <a:pt x="18357" y="2060"/>
                    <a:pt x="15770" y="1"/>
                    <a:pt x="12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8180186" y="4372049"/>
              <a:ext cx="60895" cy="12234"/>
            </a:xfrm>
            <a:custGeom>
              <a:avLst/>
              <a:gdLst/>
              <a:ahLst/>
              <a:cxnLst/>
              <a:rect l="l" t="t" r="r" b="b"/>
              <a:pathLst>
                <a:path w="4669" h="938" extrusionOk="0">
                  <a:moveTo>
                    <a:pt x="468" y="1"/>
                  </a:moveTo>
                  <a:cubicBezTo>
                    <a:pt x="210" y="1"/>
                    <a:pt x="0" y="212"/>
                    <a:pt x="0" y="470"/>
                  </a:cubicBezTo>
                  <a:cubicBezTo>
                    <a:pt x="0" y="728"/>
                    <a:pt x="210" y="938"/>
                    <a:pt x="468" y="938"/>
                  </a:cubicBezTo>
                  <a:lnTo>
                    <a:pt x="4199" y="938"/>
                  </a:lnTo>
                  <a:cubicBezTo>
                    <a:pt x="4457" y="938"/>
                    <a:pt x="4668" y="730"/>
                    <a:pt x="4668" y="470"/>
                  </a:cubicBezTo>
                  <a:cubicBezTo>
                    <a:pt x="4668" y="212"/>
                    <a:pt x="4457" y="1"/>
                    <a:pt x="41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8245108" y="4372049"/>
              <a:ext cx="77133" cy="76807"/>
            </a:xfrm>
            <a:custGeom>
              <a:avLst/>
              <a:gdLst/>
              <a:ahLst/>
              <a:cxnLst/>
              <a:rect l="l" t="t" r="r" b="b"/>
              <a:pathLst>
                <a:path w="5914" h="5889" extrusionOk="0">
                  <a:moveTo>
                    <a:pt x="2962" y="1"/>
                  </a:moveTo>
                  <a:cubicBezTo>
                    <a:pt x="2016" y="1"/>
                    <a:pt x="1246" y="771"/>
                    <a:pt x="1246" y="1715"/>
                  </a:cubicBezTo>
                  <a:lnTo>
                    <a:pt x="1246" y="4174"/>
                  </a:lnTo>
                  <a:cubicBezTo>
                    <a:pt x="1246" y="4603"/>
                    <a:pt x="897" y="4951"/>
                    <a:pt x="468" y="4951"/>
                  </a:cubicBezTo>
                  <a:cubicBezTo>
                    <a:pt x="210" y="4951"/>
                    <a:pt x="0" y="5162"/>
                    <a:pt x="0" y="5420"/>
                  </a:cubicBezTo>
                  <a:cubicBezTo>
                    <a:pt x="0" y="5679"/>
                    <a:pt x="210" y="5888"/>
                    <a:pt x="468" y="5888"/>
                  </a:cubicBezTo>
                  <a:cubicBezTo>
                    <a:pt x="1414" y="5888"/>
                    <a:pt x="2183" y="5118"/>
                    <a:pt x="2183" y="4174"/>
                  </a:cubicBezTo>
                  <a:lnTo>
                    <a:pt x="2183" y="1715"/>
                  </a:lnTo>
                  <a:cubicBezTo>
                    <a:pt x="2183" y="1288"/>
                    <a:pt x="2533" y="938"/>
                    <a:pt x="2962" y="938"/>
                  </a:cubicBezTo>
                  <a:lnTo>
                    <a:pt x="5446" y="938"/>
                  </a:lnTo>
                  <a:cubicBezTo>
                    <a:pt x="5705" y="938"/>
                    <a:pt x="5914" y="730"/>
                    <a:pt x="5914" y="470"/>
                  </a:cubicBezTo>
                  <a:cubicBezTo>
                    <a:pt x="5914" y="212"/>
                    <a:pt x="5704" y="1"/>
                    <a:pt x="54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8204404" y="4478223"/>
              <a:ext cx="93619" cy="22968"/>
            </a:xfrm>
            <a:custGeom>
              <a:avLst/>
              <a:gdLst/>
              <a:ahLst/>
              <a:cxnLst/>
              <a:rect l="l" t="t" r="r" b="b"/>
              <a:pathLst>
                <a:path w="7178" h="1761" extrusionOk="0">
                  <a:moveTo>
                    <a:pt x="534" y="0"/>
                  </a:moveTo>
                  <a:cubicBezTo>
                    <a:pt x="362" y="0"/>
                    <a:pt x="198" y="95"/>
                    <a:pt x="116" y="258"/>
                  </a:cubicBezTo>
                  <a:cubicBezTo>
                    <a:pt x="0" y="488"/>
                    <a:pt x="95" y="769"/>
                    <a:pt x="325" y="885"/>
                  </a:cubicBezTo>
                  <a:lnTo>
                    <a:pt x="718" y="1083"/>
                  </a:lnTo>
                  <a:cubicBezTo>
                    <a:pt x="1616" y="1535"/>
                    <a:pt x="2602" y="1760"/>
                    <a:pt x="3588" y="1760"/>
                  </a:cubicBezTo>
                  <a:cubicBezTo>
                    <a:pt x="4574" y="1760"/>
                    <a:pt x="5561" y="1535"/>
                    <a:pt x="6460" y="1083"/>
                  </a:cubicBezTo>
                  <a:lnTo>
                    <a:pt x="6853" y="885"/>
                  </a:lnTo>
                  <a:cubicBezTo>
                    <a:pt x="7084" y="769"/>
                    <a:pt x="7178" y="488"/>
                    <a:pt x="7062" y="258"/>
                  </a:cubicBezTo>
                  <a:cubicBezTo>
                    <a:pt x="6979" y="95"/>
                    <a:pt x="6815" y="0"/>
                    <a:pt x="6644" y="0"/>
                  </a:cubicBezTo>
                  <a:cubicBezTo>
                    <a:pt x="6573" y="0"/>
                    <a:pt x="6501" y="16"/>
                    <a:pt x="6433" y="50"/>
                  </a:cubicBezTo>
                  <a:lnTo>
                    <a:pt x="6041" y="247"/>
                  </a:lnTo>
                  <a:cubicBezTo>
                    <a:pt x="5274" y="632"/>
                    <a:pt x="4431" y="825"/>
                    <a:pt x="3589" y="825"/>
                  </a:cubicBezTo>
                  <a:cubicBezTo>
                    <a:pt x="2747" y="825"/>
                    <a:pt x="1904" y="632"/>
                    <a:pt x="1137" y="247"/>
                  </a:cubicBezTo>
                  <a:lnTo>
                    <a:pt x="745" y="50"/>
                  </a:lnTo>
                  <a:cubicBezTo>
                    <a:pt x="677" y="16"/>
                    <a:pt x="605" y="0"/>
                    <a:pt x="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8255242" y="4274169"/>
              <a:ext cx="44788" cy="48362"/>
            </a:xfrm>
            <a:custGeom>
              <a:avLst/>
              <a:gdLst/>
              <a:ahLst/>
              <a:cxnLst/>
              <a:rect l="l" t="t" r="r" b="b"/>
              <a:pathLst>
                <a:path w="3434" h="3708" extrusionOk="0">
                  <a:moveTo>
                    <a:pt x="939" y="1202"/>
                  </a:moveTo>
                  <a:lnTo>
                    <a:pt x="2166" y="1843"/>
                  </a:lnTo>
                  <a:cubicBezTo>
                    <a:pt x="1816" y="2192"/>
                    <a:pt x="1399" y="2461"/>
                    <a:pt x="939" y="2634"/>
                  </a:cubicBezTo>
                  <a:lnTo>
                    <a:pt x="939" y="1202"/>
                  </a:lnTo>
                  <a:close/>
                  <a:moveTo>
                    <a:pt x="535" y="1"/>
                  </a:moveTo>
                  <a:cubicBezTo>
                    <a:pt x="255" y="1"/>
                    <a:pt x="1" y="225"/>
                    <a:pt x="1" y="535"/>
                  </a:cubicBezTo>
                  <a:lnTo>
                    <a:pt x="1" y="3175"/>
                  </a:lnTo>
                  <a:cubicBezTo>
                    <a:pt x="1" y="3475"/>
                    <a:pt x="246" y="3707"/>
                    <a:pt x="531" y="3707"/>
                  </a:cubicBezTo>
                  <a:cubicBezTo>
                    <a:pt x="569" y="3707"/>
                    <a:pt x="608" y="3703"/>
                    <a:pt x="647" y="3695"/>
                  </a:cubicBezTo>
                  <a:cubicBezTo>
                    <a:pt x="1671" y="3471"/>
                    <a:pt x="2590" y="2885"/>
                    <a:pt x="3230" y="2049"/>
                  </a:cubicBezTo>
                  <a:cubicBezTo>
                    <a:pt x="3433" y="1788"/>
                    <a:pt x="3349" y="1406"/>
                    <a:pt x="3056" y="1254"/>
                  </a:cubicBezTo>
                  <a:lnTo>
                    <a:pt x="782" y="63"/>
                  </a:lnTo>
                  <a:cubicBezTo>
                    <a:pt x="701" y="20"/>
                    <a:pt x="617"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8203296" y="4274182"/>
              <a:ext cx="43862" cy="48349"/>
            </a:xfrm>
            <a:custGeom>
              <a:avLst/>
              <a:gdLst/>
              <a:ahLst/>
              <a:cxnLst/>
              <a:rect l="l" t="t" r="r" b="b"/>
              <a:pathLst>
                <a:path w="3363" h="3707" extrusionOk="0">
                  <a:moveTo>
                    <a:pt x="2426" y="1203"/>
                  </a:moveTo>
                  <a:lnTo>
                    <a:pt x="2426" y="2633"/>
                  </a:lnTo>
                  <a:cubicBezTo>
                    <a:pt x="1966" y="2460"/>
                    <a:pt x="1549" y="2190"/>
                    <a:pt x="1199" y="1844"/>
                  </a:cubicBezTo>
                  <a:lnTo>
                    <a:pt x="2426" y="1203"/>
                  </a:lnTo>
                  <a:close/>
                  <a:moveTo>
                    <a:pt x="2828" y="0"/>
                  </a:moveTo>
                  <a:cubicBezTo>
                    <a:pt x="2746" y="0"/>
                    <a:pt x="2662" y="20"/>
                    <a:pt x="2582" y="62"/>
                  </a:cubicBezTo>
                  <a:lnTo>
                    <a:pt x="308" y="1253"/>
                  </a:lnTo>
                  <a:cubicBezTo>
                    <a:pt x="303" y="1258"/>
                    <a:pt x="92" y="1346"/>
                    <a:pt x="35" y="1610"/>
                  </a:cubicBezTo>
                  <a:cubicBezTo>
                    <a:pt x="1" y="1764"/>
                    <a:pt x="36" y="1923"/>
                    <a:pt x="131" y="2048"/>
                  </a:cubicBezTo>
                  <a:cubicBezTo>
                    <a:pt x="773" y="2884"/>
                    <a:pt x="1689" y="3470"/>
                    <a:pt x="2714" y="3694"/>
                  </a:cubicBezTo>
                  <a:cubicBezTo>
                    <a:pt x="2753" y="3702"/>
                    <a:pt x="2792" y="3706"/>
                    <a:pt x="2830" y="3706"/>
                  </a:cubicBezTo>
                  <a:cubicBezTo>
                    <a:pt x="3116" y="3706"/>
                    <a:pt x="3363" y="3473"/>
                    <a:pt x="3363" y="3174"/>
                  </a:cubicBezTo>
                  <a:lnTo>
                    <a:pt x="3363" y="534"/>
                  </a:lnTo>
                  <a:cubicBezTo>
                    <a:pt x="3363" y="223"/>
                    <a:pt x="3107" y="0"/>
                    <a:pt x="2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8255281" y="4208581"/>
              <a:ext cx="59656" cy="75047"/>
            </a:xfrm>
            <a:custGeom>
              <a:avLst/>
              <a:gdLst/>
              <a:ahLst/>
              <a:cxnLst/>
              <a:rect l="l" t="t" r="r" b="b"/>
              <a:pathLst>
                <a:path w="4574" h="5754" extrusionOk="0">
                  <a:moveTo>
                    <a:pt x="936" y="1075"/>
                  </a:moveTo>
                  <a:cubicBezTo>
                    <a:pt x="1632" y="1341"/>
                    <a:pt x="2218" y="1822"/>
                    <a:pt x="2621" y="2426"/>
                  </a:cubicBezTo>
                  <a:cubicBezTo>
                    <a:pt x="2083" y="2200"/>
                    <a:pt x="1522" y="2038"/>
                    <a:pt x="936" y="1943"/>
                  </a:cubicBezTo>
                  <a:lnTo>
                    <a:pt x="936" y="1075"/>
                  </a:lnTo>
                  <a:close/>
                  <a:moveTo>
                    <a:pt x="531" y="1"/>
                  </a:moveTo>
                  <a:cubicBezTo>
                    <a:pt x="244" y="1"/>
                    <a:pt x="1" y="233"/>
                    <a:pt x="1" y="533"/>
                  </a:cubicBezTo>
                  <a:lnTo>
                    <a:pt x="1" y="3657"/>
                  </a:lnTo>
                  <a:cubicBezTo>
                    <a:pt x="1" y="3856"/>
                    <a:pt x="110" y="4036"/>
                    <a:pt x="285" y="4127"/>
                  </a:cubicBezTo>
                  <a:lnTo>
                    <a:pt x="698" y="4343"/>
                  </a:lnTo>
                  <a:cubicBezTo>
                    <a:pt x="768" y="4379"/>
                    <a:pt x="842" y="4397"/>
                    <a:pt x="915" y="4397"/>
                  </a:cubicBezTo>
                  <a:cubicBezTo>
                    <a:pt x="1083" y="4397"/>
                    <a:pt x="1246" y="4305"/>
                    <a:pt x="1330" y="4146"/>
                  </a:cubicBezTo>
                  <a:cubicBezTo>
                    <a:pt x="1450" y="3917"/>
                    <a:pt x="1361" y="3632"/>
                    <a:pt x="1132" y="3515"/>
                  </a:cubicBezTo>
                  <a:lnTo>
                    <a:pt x="936" y="3413"/>
                  </a:lnTo>
                  <a:lnTo>
                    <a:pt x="936" y="2893"/>
                  </a:lnTo>
                  <a:cubicBezTo>
                    <a:pt x="1727" y="3043"/>
                    <a:pt x="2472" y="3330"/>
                    <a:pt x="3155" y="3754"/>
                  </a:cubicBezTo>
                  <a:cubicBezTo>
                    <a:pt x="3204" y="4026"/>
                    <a:pt x="3222" y="4307"/>
                    <a:pt x="3202" y="4600"/>
                  </a:cubicBezTo>
                  <a:lnTo>
                    <a:pt x="3082" y="4536"/>
                  </a:lnTo>
                  <a:cubicBezTo>
                    <a:pt x="3012" y="4500"/>
                    <a:pt x="2938" y="4483"/>
                    <a:pt x="2865" y="4483"/>
                  </a:cubicBezTo>
                  <a:cubicBezTo>
                    <a:pt x="2696" y="4483"/>
                    <a:pt x="2533" y="4574"/>
                    <a:pt x="2450" y="4734"/>
                  </a:cubicBezTo>
                  <a:cubicBezTo>
                    <a:pt x="2330" y="4964"/>
                    <a:pt x="2419" y="5247"/>
                    <a:pt x="2648" y="5366"/>
                  </a:cubicBezTo>
                  <a:lnTo>
                    <a:pt x="3274" y="5694"/>
                  </a:lnTo>
                  <a:cubicBezTo>
                    <a:pt x="3353" y="5735"/>
                    <a:pt x="3436" y="5754"/>
                    <a:pt x="3519" y="5754"/>
                  </a:cubicBezTo>
                  <a:cubicBezTo>
                    <a:pt x="3757" y="5754"/>
                    <a:pt x="3984" y="5594"/>
                    <a:pt x="4042" y="5337"/>
                  </a:cubicBezTo>
                  <a:cubicBezTo>
                    <a:pt x="4574" y="2928"/>
                    <a:pt x="3047" y="539"/>
                    <a:pt x="647" y="14"/>
                  </a:cubicBezTo>
                  <a:cubicBezTo>
                    <a:pt x="607" y="5"/>
                    <a:pt x="569"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8187489" y="4208581"/>
              <a:ext cx="59696" cy="75060"/>
            </a:xfrm>
            <a:custGeom>
              <a:avLst/>
              <a:gdLst/>
              <a:ahLst/>
              <a:cxnLst/>
              <a:rect l="l" t="t" r="r" b="b"/>
              <a:pathLst>
                <a:path w="4577" h="5755" extrusionOk="0">
                  <a:moveTo>
                    <a:pt x="3638" y="1074"/>
                  </a:moveTo>
                  <a:lnTo>
                    <a:pt x="3638" y="1942"/>
                  </a:lnTo>
                  <a:cubicBezTo>
                    <a:pt x="3054" y="2037"/>
                    <a:pt x="2491" y="2199"/>
                    <a:pt x="1953" y="2424"/>
                  </a:cubicBezTo>
                  <a:cubicBezTo>
                    <a:pt x="2355" y="1820"/>
                    <a:pt x="2942" y="1339"/>
                    <a:pt x="3638" y="1074"/>
                  </a:cubicBezTo>
                  <a:close/>
                  <a:moveTo>
                    <a:pt x="3636" y="2892"/>
                  </a:moveTo>
                  <a:lnTo>
                    <a:pt x="3636" y="3411"/>
                  </a:lnTo>
                  <a:lnTo>
                    <a:pt x="1370" y="4598"/>
                  </a:lnTo>
                  <a:cubicBezTo>
                    <a:pt x="1353" y="4313"/>
                    <a:pt x="1369" y="4031"/>
                    <a:pt x="1418" y="3753"/>
                  </a:cubicBezTo>
                  <a:cubicBezTo>
                    <a:pt x="2101" y="3330"/>
                    <a:pt x="2846" y="3041"/>
                    <a:pt x="3636" y="2892"/>
                  </a:cubicBezTo>
                  <a:close/>
                  <a:moveTo>
                    <a:pt x="4042" y="1"/>
                  </a:moveTo>
                  <a:cubicBezTo>
                    <a:pt x="4004" y="1"/>
                    <a:pt x="3965" y="5"/>
                    <a:pt x="3926" y="14"/>
                  </a:cubicBezTo>
                  <a:cubicBezTo>
                    <a:pt x="1518" y="542"/>
                    <a:pt x="0" y="2935"/>
                    <a:pt x="532" y="5337"/>
                  </a:cubicBezTo>
                  <a:cubicBezTo>
                    <a:pt x="590" y="5597"/>
                    <a:pt x="817" y="5754"/>
                    <a:pt x="1054" y="5754"/>
                  </a:cubicBezTo>
                  <a:cubicBezTo>
                    <a:pt x="1137" y="5754"/>
                    <a:pt x="1221" y="5735"/>
                    <a:pt x="1300" y="5694"/>
                  </a:cubicBezTo>
                  <a:lnTo>
                    <a:pt x="4290" y="4129"/>
                  </a:lnTo>
                  <a:cubicBezTo>
                    <a:pt x="4467" y="4037"/>
                    <a:pt x="4576" y="3856"/>
                    <a:pt x="4576" y="3657"/>
                  </a:cubicBezTo>
                  <a:lnTo>
                    <a:pt x="4576" y="534"/>
                  </a:lnTo>
                  <a:cubicBezTo>
                    <a:pt x="4575" y="234"/>
                    <a:pt x="4330" y="1"/>
                    <a:pt x="40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CuadroTexto 90">
            <a:extLst>
              <a:ext uri="{FF2B5EF4-FFF2-40B4-BE49-F238E27FC236}">
                <a16:creationId xmlns:a16="http://schemas.microsoft.com/office/drawing/2014/main" id="{D43390A8-5BDA-4FDD-8E63-B45C1DED24C9}"/>
              </a:ext>
            </a:extLst>
          </p:cNvPr>
          <p:cNvSpPr txBox="1"/>
          <p:nvPr/>
        </p:nvSpPr>
        <p:spPr>
          <a:xfrm>
            <a:off x="1007338" y="3746207"/>
            <a:ext cx="3011003" cy="615553"/>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lgn="ctr">
              <a:defRPr sz="3200" i="1">
                <a:latin typeface="Cambria Math" panose="02040503050406030204" pitchFamily="18" charset="0"/>
              </a:defRPr>
            </a:lvl1pPr>
          </a:lstStyle>
          <a:p>
            <a:r>
              <a:rPr lang="es-ES" sz="1000" i="0" dirty="0" err="1"/>
              <a:t>arcotangente</a:t>
            </a:r>
            <a:r>
              <a:rPr lang="es-ES" sz="1000" i="0" dirty="0"/>
              <a:t> </a:t>
            </a:r>
          </a:p>
          <a:p>
            <a:pPr marL="514350" indent="-514350">
              <a:buFont typeface="+mj-lt"/>
              <a:buAutoNum type="arabicPeriod"/>
            </a:pPr>
            <a:r>
              <a:rPr lang="es-ES" sz="1000" i="0" dirty="0" err="1"/>
              <a:t>atan_table</a:t>
            </a:r>
            <a:r>
              <a:rPr lang="es-ES" sz="1000" i="0" dirty="0"/>
              <a:t>[0] = 45.00° </a:t>
            </a:r>
          </a:p>
          <a:p>
            <a:pPr marL="514350" indent="-514350">
              <a:buFont typeface="+mj-lt"/>
              <a:buAutoNum type="arabicPeriod"/>
            </a:pPr>
            <a:r>
              <a:rPr lang="es-ES" sz="1000" i="0" dirty="0" err="1"/>
              <a:t>atan_table</a:t>
            </a:r>
            <a:r>
              <a:rPr lang="es-ES" sz="1000" i="0" dirty="0"/>
              <a:t>[1] = 26.57° </a:t>
            </a:r>
          </a:p>
          <a:p>
            <a:pPr marL="514350" indent="-514350">
              <a:buFont typeface="+mj-lt"/>
              <a:buAutoNum type="arabicPeriod"/>
            </a:pPr>
            <a:r>
              <a:rPr lang="es-ES" sz="1000" i="0" dirty="0" err="1"/>
              <a:t>atan_table</a:t>
            </a:r>
            <a:r>
              <a:rPr lang="es-ES" sz="1000" i="0" dirty="0"/>
              <a:t>[2] = 14.04°</a:t>
            </a:r>
            <a:endParaRPr lang="es-CO" sz="1000" i="0" dirty="0"/>
          </a:p>
        </p:txBody>
      </p:sp>
      <mc:AlternateContent xmlns:mc="http://schemas.openxmlformats.org/markup-compatibility/2006">
        <mc:Choice xmlns:a14="http://schemas.microsoft.com/office/drawing/2010/main" Requires="a14">
          <p:sp>
            <p:nvSpPr>
              <p:cNvPr id="92" name="CuadroTexto 91">
                <a:extLst>
                  <a:ext uri="{FF2B5EF4-FFF2-40B4-BE49-F238E27FC236}">
                    <a16:creationId xmlns:a16="http://schemas.microsoft.com/office/drawing/2014/main" id="{1A5AAED7-9516-45C2-87C9-9EB71D517DF8}"/>
                  </a:ext>
                </a:extLst>
              </p:cNvPr>
              <p:cNvSpPr txBox="1"/>
              <p:nvPr/>
            </p:nvSpPr>
            <p:spPr>
              <a:xfrm>
                <a:off x="1678610" y="2425455"/>
                <a:ext cx="5869947" cy="1194686"/>
              </a:xfrm>
              <a:prstGeom prst="rect">
                <a:avLst/>
              </a:prstGeom>
              <a:noFill/>
            </p:spPr>
            <p:txBody>
              <a:bodyPr wrap="square" lIns="0" tIns="0" rIns="0" bIns="0" rtlCol="0">
                <a:spAutoFit/>
              </a:bodyPr>
              <a:lstStyle/>
              <a:p>
                <a:pPr algn="ctr"/>
                <a14:m>
                  <m:oMath xmlns:m="http://schemas.openxmlformats.org/officeDocument/2006/math">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𝑋</m:t>
                        </m:r>
                      </m:e>
                      <m:sup>
                        <m:r>
                          <a:rPr lang="es-CO" sz="3200" b="0" i="1" smtClean="0">
                            <a:latin typeface="Cambria Math" panose="02040503050406030204" pitchFamily="18" charset="0"/>
                          </a:rPr>
                          <m:t>′′</m:t>
                        </m:r>
                      </m:sup>
                    </m:sSup>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r>
                      <a:rPr lang="es-CO" sz="3200" b="0" i="1" smtClean="0">
                        <a:latin typeface="Cambria Math" panose="02040503050406030204" pitchFamily="18" charset="0"/>
                      </a:rPr>
                      <m:t>𝑌</m:t>
                    </m:r>
                    <m:r>
                      <a:rPr lang="es-CO" sz="3200" b="0" i="1" smtClean="0">
                        <a:latin typeface="Cambria Math" panose="02040503050406030204" pitchFamily="18" charset="0"/>
                      </a:rPr>
                      <m:t>′ ∗</m:t>
                    </m:r>
                    <m:sSup>
                      <m:sSupPr>
                        <m:ctrlPr>
                          <a:rPr lang="es-CO" sz="3200" b="0" i="1" smtClean="0">
                            <a:latin typeface="Cambria Math" panose="02040503050406030204" pitchFamily="18" charset="0"/>
                          </a:rPr>
                        </m:ctrlPr>
                      </m:sSupPr>
                      <m:e>
                        <m:r>
                          <a:rPr lang="es-CO" sz="3200" b="0" i="1" smtClean="0">
                            <a:latin typeface="Cambria Math" panose="02040503050406030204" pitchFamily="18" charset="0"/>
                          </a:rPr>
                          <m:t>2</m:t>
                        </m:r>
                      </m:e>
                      <m:sup>
                        <m:r>
                          <a:rPr lang="es-CO" sz="3200" b="0" i="1" smtClean="0">
                            <a:latin typeface="Cambria Math" panose="02040503050406030204" pitchFamily="18" charset="0"/>
                          </a:rPr>
                          <m:t>2</m:t>
                        </m:r>
                      </m:sup>
                    </m:sSup>
                  </m:oMath>
                </a14:m>
                <a:r>
                  <a:rPr lang="es-CO" sz="3200" b="0" dirty="0"/>
                  <a:t> =</a:t>
                </a:r>
                <a:r>
                  <a:rPr lang="es-CO" sz="3200" dirty="0"/>
                  <a:t> </a:t>
                </a:r>
                <a14:m>
                  <m:oMath xmlns:m="http://schemas.openxmlformats.org/officeDocument/2006/math">
                    <m:sSup>
                      <m:sSupPr>
                        <m:ctrlPr>
                          <a:rPr lang="es-CO" sz="3600" b="1" u="sng" smtClean="0">
                            <a:solidFill>
                              <a:schemeClr val="accent2">
                                <a:lumMod val="10000"/>
                              </a:schemeClr>
                            </a:solidFill>
                            <a:latin typeface="Didact Gothic"/>
                            <a:ea typeface="Didact Gothic"/>
                            <a:cs typeface="Didact Gothic"/>
                            <a:sym typeface="Didact Gothic"/>
                          </a:rPr>
                        </m:ctrlPr>
                      </m:sSupPr>
                      <m:e>
                        <m:r>
                          <a:rPr lang="es-CO" sz="3600" b="1" u="sng">
                            <a:solidFill>
                              <a:schemeClr val="accent2">
                                <a:lumMod val="10000"/>
                              </a:schemeClr>
                            </a:solidFill>
                            <a:latin typeface="Didact Gothic"/>
                            <a:ea typeface="Didact Gothic"/>
                            <a:cs typeface="Didact Gothic"/>
                            <a:sym typeface="Didact Gothic"/>
                          </a:rPr>
                          <m:t>𝑌</m:t>
                        </m:r>
                      </m:e>
                      <m:sup>
                        <m:r>
                          <a:rPr lang="es-CO" sz="3600" b="1" u="sng">
                            <a:solidFill>
                              <a:schemeClr val="accent2">
                                <a:lumMod val="10000"/>
                              </a:schemeClr>
                            </a:solidFill>
                            <a:latin typeface="Didact Gothic"/>
                            <a:ea typeface="Didact Gothic"/>
                            <a:cs typeface="Didact Gothic"/>
                            <a:sym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sym typeface="Didact Gothic"/>
                          </a:rPr>
                          <m:t>′′</m:t>
                        </m:r>
                      </m:sup>
                    </m:sSup>
                  </m:oMath>
                </a14:m>
                <a:endParaRPr lang="es-CO" sz="3600" b="1" u="sng" dirty="0">
                  <a:solidFill>
                    <a:srgbClr val="FFFFFF"/>
                  </a:solidFill>
                  <a:latin typeface="Didact Gothic"/>
                  <a:ea typeface="Didact Gothic"/>
                  <a:cs typeface="Didact Gothic"/>
                  <a:sym typeface="Didact Gothic"/>
                </a:endParaRPr>
              </a:p>
              <a:p>
                <a:pPr algn="ctr"/>
                <a:r>
                  <a:rPr lang="es-CO" sz="3200" dirty="0"/>
                  <a:t> </a:t>
                </a:r>
                <a14:m>
                  <m:oMath xmlns:m="http://schemas.openxmlformats.org/officeDocument/2006/math">
                    <m:sSup>
                      <m:sSupPr>
                        <m:ctrlPr>
                          <a:rPr lang="es-CO" sz="3200" i="1">
                            <a:latin typeface="Cambria Math" panose="02040503050406030204" pitchFamily="18" charset="0"/>
                          </a:rPr>
                        </m:ctrlPr>
                      </m:sSupPr>
                      <m:e>
                        <m:r>
                          <a:rPr lang="es-CO" sz="3200" b="0" i="1" smtClean="0">
                            <a:latin typeface="Cambria Math" panose="02040503050406030204" pitchFamily="18" charset="0"/>
                          </a:rPr>
                          <m:t>𝑌</m:t>
                        </m:r>
                      </m:e>
                      <m:sup>
                        <m:r>
                          <a:rPr lang="es-CO" sz="3200" i="1">
                            <a:latin typeface="Cambria Math" panose="02040503050406030204" pitchFamily="18" charset="0"/>
                          </a:rPr>
                          <m:t>′</m:t>
                        </m:r>
                        <m:r>
                          <a:rPr lang="es-CO" sz="3200" b="0" i="1" smtClean="0">
                            <a:latin typeface="Cambria Math" panose="02040503050406030204" pitchFamily="18" charset="0"/>
                          </a:rPr>
                          <m:t>′</m:t>
                        </m:r>
                      </m:sup>
                    </m:sSup>
                    <m:r>
                      <a:rPr lang="es-CO" sz="3200" i="1">
                        <a:latin typeface="Cambria Math" panose="02040503050406030204" pitchFamily="18" charset="0"/>
                      </a:rPr>
                      <m:t>=</m:t>
                    </m:r>
                    <m:r>
                      <a:rPr lang="es-CO" sz="3200" b="0" i="1" smtClean="0">
                        <a:latin typeface="Cambria Math" panose="02040503050406030204" pitchFamily="18" charset="0"/>
                      </a:rPr>
                      <m:t>𝑌</m:t>
                    </m:r>
                    <m:r>
                      <a:rPr lang="es-CO" sz="3200" b="0" i="1" smtClean="0">
                        <a:latin typeface="Cambria Math" panose="02040503050406030204" pitchFamily="18" charset="0"/>
                      </a:rPr>
                      <m:t>′+</m:t>
                    </m:r>
                    <m:r>
                      <a:rPr lang="es-CO" sz="3200" b="0" i="1" smtClean="0">
                        <a:latin typeface="Cambria Math" panose="02040503050406030204" pitchFamily="18" charset="0"/>
                      </a:rPr>
                      <m:t>𝑋</m:t>
                    </m:r>
                    <m:r>
                      <a:rPr lang="es-CO" sz="3200" b="0" i="1" smtClean="0">
                        <a:latin typeface="Cambria Math" panose="02040503050406030204" pitchFamily="18" charset="0"/>
                      </a:rPr>
                      <m:t>′ ∗</m:t>
                    </m:r>
                    <m:sSup>
                      <m:sSupPr>
                        <m:ctrlPr>
                          <a:rPr lang="es-CO" sz="3200" i="1">
                            <a:latin typeface="Cambria Math" panose="02040503050406030204" pitchFamily="18" charset="0"/>
                          </a:rPr>
                        </m:ctrlPr>
                      </m:sSupPr>
                      <m:e>
                        <m:r>
                          <a:rPr lang="es-CO" sz="3200" i="1">
                            <a:latin typeface="Cambria Math" panose="02040503050406030204" pitchFamily="18" charset="0"/>
                          </a:rPr>
                          <m:t>2</m:t>
                        </m:r>
                      </m:e>
                      <m:sup>
                        <m:r>
                          <a:rPr lang="es-CO" sz="3200" b="0" i="1" smtClean="0">
                            <a:latin typeface="Cambria Math" panose="02040503050406030204" pitchFamily="18" charset="0"/>
                          </a:rPr>
                          <m:t>2</m:t>
                        </m:r>
                      </m:sup>
                    </m:sSup>
                  </m:oMath>
                </a14:m>
                <a:r>
                  <a:rPr lang="es-CO" sz="3200" dirty="0"/>
                  <a:t> = </a:t>
                </a:r>
                <a14:m>
                  <m:oMath xmlns:m="http://schemas.openxmlformats.org/officeDocument/2006/math">
                    <m:sSup>
                      <m:sSupPr>
                        <m:ctrlPr>
                          <a:rPr lang="es-CO" sz="3600" b="1" u="sng" smtClean="0">
                            <a:solidFill>
                              <a:schemeClr val="accent2">
                                <a:lumMod val="10000"/>
                              </a:schemeClr>
                            </a:solidFill>
                            <a:latin typeface="Didact Gothic"/>
                            <a:ea typeface="Didact Gothic"/>
                            <a:cs typeface="Didact Gothic"/>
                          </a:rPr>
                        </m:ctrlPr>
                      </m:sSupPr>
                      <m:e>
                        <m:r>
                          <a:rPr lang="es-CO" sz="3600" b="1" u="sng">
                            <a:solidFill>
                              <a:schemeClr val="accent2">
                                <a:lumMod val="10000"/>
                              </a:schemeClr>
                            </a:solidFill>
                            <a:latin typeface="Didact Gothic"/>
                            <a:ea typeface="Didact Gothic"/>
                            <a:cs typeface="Didact Gothic"/>
                          </a:rPr>
                          <m:t>𝑋</m:t>
                        </m:r>
                      </m:e>
                      <m:sup>
                        <m:r>
                          <a:rPr lang="es-CO" sz="3600" b="1" u="sng">
                            <a:solidFill>
                              <a:schemeClr val="accent2">
                                <a:lumMod val="10000"/>
                              </a:schemeClr>
                            </a:solidFill>
                            <a:latin typeface="Didact Gothic"/>
                            <a:ea typeface="Didact Gothic"/>
                            <a:cs typeface="Didact Gothic"/>
                          </a:rPr>
                          <m:t>′</m:t>
                        </m:r>
                        <m:r>
                          <a:rPr lang="es-CO" sz="3600" b="1" i="0" u="sng" smtClean="0">
                            <a:solidFill>
                              <a:schemeClr val="accent2">
                                <a:lumMod val="10000"/>
                              </a:schemeClr>
                            </a:solidFill>
                            <a:latin typeface="Cambria Math" panose="02040503050406030204" pitchFamily="18" charset="0"/>
                            <a:ea typeface="Didact Gothic"/>
                            <a:cs typeface="Didact Gothic"/>
                          </a:rPr>
                          <m:t>′′</m:t>
                        </m:r>
                      </m:sup>
                    </m:sSup>
                  </m:oMath>
                </a14:m>
                <a:r>
                  <a:rPr lang="es-CO" sz="3200" dirty="0"/>
                  <a:t> </a:t>
                </a:r>
              </a:p>
            </p:txBody>
          </p:sp>
        </mc:Choice>
        <mc:Fallback>
          <p:sp>
            <p:nvSpPr>
              <p:cNvPr id="92" name="CuadroTexto 91">
                <a:extLst>
                  <a:ext uri="{FF2B5EF4-FFF2-40B4-BE49-F238E27FC236}">
                    <a16:creationId xmlns:a16="http://schemas.microsoft.com/office/drawing/2014/main" id="{1A5AAED7-9516-45C2-87C9-9EB71D517DF8}"/>
                  </a:ext>
                </a:extLst>
              </p:cNvPr>
              <p:cNvSpPr txBox="1">
                <a:spLocks noRot="1" noChangeAspect="1" noMove="1" noResize="1" noEditPoints="1" noAdjustHandles="1" noChangeArrowheads="1" noChangeShapeType="1" noTextEdit="1"/>
              </p:cNvSpPr>
              <p:nvPr/>
            </p:nvSpPr>
            <p:spPr>
              <a:xfrm>
                <a:off x="1678610" y="2425455"/>
                <a:ext cx="5869947" cy="1194686"/>
              </a:xfrm>
              <a:prstGeom prst="rect">
                <a:avLst/>
              </a:prstGeom>
              <a:blipFill>
                <a:blip r:embed="rId4"/>
                <a:stretch>
                  <a:fillRect t="-3571" b="-18367"/>
                </a:stretch>
              </a:blipFill>
            </p:spPr>
            <p:txBody>
              <a:bodyPr/>
              <a:lstStyle/>
              <a:p>
                <a:r>
                  <a:rPr lang="es-CO">
                    <a:noFill/>
                  </a:rPr>
                  <a:t> </a:t>
                </a:r>
              </a:p>
            </p:txBody>
          </p:sp>
        </mc:Fallback>
      </mc:AlternateContent>
    </p:spTree>
    <p:extLst>
      <p:ext uri="{BB962C8B-B14F-4D97-AF65-F5344CB8AC3E}">
        <p14:creationId xmlns:p14="http://schemas.microsoft.com/office/powerpoint/2010/main" val="867416920"/>
      </p:ext>
    </p:extLst>
  </p:cSld>
  <p:clrMapOvr>
    <a:masterClrMapping/>
  </p:clrMapOvr>
</p:sld>
</file>

<file path=ppt/theme/theme1.xml><?xml version="1.0" encoding="utf-8"?>
<a:theme xmlns:a="http://schemas.openxmlformats.org/drawingml/2006/main" name="Math Mystery Escape Room by Slidesgo">
  <a:themeElements>
    <a:clrScheme name="Simple Light">
      <a:dk1>
        <a:srgbClr val="629CAE"/>
      </a:dk1>
      <a:lt1>
        <a:srgbClr val="72B5CA"/>
      </a:lt1>
      <a:dk2>
        <a:srgbClr val="A8E1F2"/>
      </a:dk2>
      <a:lt2>
        <a:srgbClr val="9F7494"/>
      </a:lt2>
      <a:accent1>
        <a:srgbClr val="B885AB"/>
      </a:accent1>
      <a:accent2>
        <a:srgbClr val="E6C7DE"/>
      </a:accent2>
      <a:accent3>
        <a:srgbClr val="C44253"/>
      </a:accent3>
      <a:accent4>
        <a:srgbClr val="FF657D"/>
      </a:accent4>
      <a:accent5>
        <a:srgbClr val="FAC539"/>
      </a:accent5>
      <a:accent6>
        <a:srgbClr val="FFE1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607</Words>
  <Application>Microsoft Office PowerPoint</Application>
  <PresentationFormat>Presentación en pantalla (16:9)</PresentationFormat>
  <Paragraphs>68</Paragraphs>
  <Slides>27</Slides>
  <Notes>27</Notes>
  <HiddenSlides>0</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Bahiana</vt:lpstr>
      <vt:lpstr>Didact Gothic</vt:lpstr>
      <vt:lpstr>Bebas Neue</vt:lpstr>
      <vt:lpstr>Cambria Math</vt:lpstr>
      <vt:lpstr>Arial</vt:lpstr>
      <vt:lpstr>Math Mystery Escape Room by Slidesgo</vt:lpstr>
      <vt:lpstr>Cordic Circuitos lógicos programables</vt:lpstr>
      <vt:lpstr>Contenido</vt:lpstr>
      <vt:lpstr>Introducción</vt:lpstr>
      <vt:lpstr>"Imaginemos un triángulo en el plano cartesiano, donde el ángulo de rotación se divide en pequeños pasos con la finalidad de  obtener el seno y coseno de un ángulo. Este método utiliza rotaciones sucesivas para calcular de manera eficiente el seno y coseno de un ángulo dado. Cada paso de rotación nos acerca gradualmente al valor deseado, permitiéndonos obtener resultados precisos con una cantidad limitada de operaciones." </vt:lpstr>
      <vt:lpstr>¿QUÉ ES CORDIC?</vt:lpstr>
      <vt:lpstr>Pasos del algoritmo CORDIC:</vt:lpstr>
      <vt:lpstr>Entradas</vt:lpstr>
      <vt:lpstr>Cálculos</vt:lpstr>
      <vt:lpstr>Cálculos</vt:lpstr>
      <vt:lpstr>Cálculos</vt:lpstr>
      <vt:lpstr>Implementación</vt:lpstr>
      <vt:lpstr>Inicializacion cordic_rotator</vt:lpstr>
      <vt:lpstr>Presentación de PowerPoint</vt:lpstr>
      <vt:lpstr>Presentación de PowerPoint</vt:lpstr>
      <vt:lpstr>Presentación de PowerPoint</vt:lpstr>
      <vt:lpstr>Detalles técnicos</vt:lpstr>
      <vt:lpstr>Presentación de PowerPoint</vt:lpstr>
      <vt:lpstr>Presentación de PowerPoint</vt:lpstr>
      <vt:lpstr>Presentación de PowerPoint</vt:lpstr>
      <vt:lpstr>Presentación de PowerPoint</vt:lpstr>
      <vt:lpstr>Presentación de PowerPoint</vt:lpstr>
      <vt:lpstr>Generacion de Bitstream</vt:lpstr>
      <vt:lpstr>Aplicaciones y significados</vt:lpstr>
      <vt:lpstr>Presentación de PowerPoint</vt:lpstr>
      <vt:lpstr>Conclusiones</vt:lpstr>
      <vt:lpstr>Presentación de PowerPoint</vt:lpstr>
      <vt:lpstr>AlTernative characters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Cordic Circuitos lógicos programables</dc:title>
  <dc:creator>Karen Tatiana Zamudio Quintero</dc:creator>
  <cp:lastModifiedBy>ktzam</cp:lastModifiedBy>
  <cp:revision>22</cp:revision>
  <dcterms:modified xsi:type="dcterms:W3CDTF">2024-04-24T23:56:04Z</dcterms:modified>
</cp:coreProperties>
</file>